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9"/>
  </p:notesMasterIdLst>
  <p:sldIdLst>
    <p:sldId id="256" r:id="rId2"/>
    <p:sldId id="258" r:id="rId3"/>
    <p:sldId id="289" r:id="rId4"/>
    <p:sldId id="259" r:id="rId5"/>
    <p:sldId id="270" r:id="rId6"/>
    <p:sldId id="269" r:id="rId7"/>
    <p:sldId id="260" r:id="rId8"/>
    <p:sldId id="261" r:id="rId9"/>
    <p:sldId id="288" r:id="rId10"/>
    <p:sldId id="262" r:id="rId11"/>
    <p:sldId id="263" r:id="rId12"/>
    <p:sldId id="271" r:id="rId13"/>
    <p:sldId id="273" r:id="rId14"/>
    <p:sldId id="272" r:id="rId15"/>
    <p:sldId id="275" r:id="rId16"/>
    <p:sldId id="276" r:id="rId17"/>
    <p:sldId id="278" r:id="rId18"/>
    <p:sldId id="277" r:id="rId19"/>
    <p:sldId id="280" r:id="rId20"/>
    <p:sldId id="283" r:id="rId21"/>
    <p:sldId id="281" r:id="rId22"/>
    <p:sldId id="282" r:id="rId23"/>
    <p:sldId id="284" r:id="rId24"/>
    <p:sldId id="285" r:id="rId25"/>
    <p:sldId id="286" r:id="rId26"/>
    <p:sldId id="287" r:id="rId27"/>
    <p:sldId id="268" r:id="rId28"/>
  </p:sldIdLst>
  <p:sldSz cx="9144000" cy="5143500" type="screen16x9"/>
  <p:notesSz cx="6858000" cy="9144000"/>
  <p:embeddedFontLst>
    <p:embeddedFont>
      <p:font typeface="Calibri" panose="020F0502020204030204" pitchFamily="34" charset="0"/>
      <p:regular r:id="rId30"/>
      <p:bold r:id="rId31"/>
      <p:italic r:id="rId32"/>
      <p:boldItalic r:id="rId33"/>
    </p:embeddedFont>
    <p:embeddedFont>
      <p:font typeface="Chewy" panose="020B0600070205080204" charset="0"/>
      <p:regular r:id="rId34"/>
    </p:embeddedFont>
    <p:embeddedFont>
      <p:font typeface="Nunito" pitchFamily="2" charset="0"/>
      <p:regular r:id="rId35"/>
      <p:bold r:id="rId36"/>
      <p:italic r:id="rId37"/>
      <p:boldItalic r:id="rId38"/>
    </p:embeddedFont>
    <p:embeddedFont>
      <p:font typeface="Roboto" panose="02000000000000000000" pitchFamily="2" charset="0"/>
      <p:regular r:id="rId39"/>
      <p:bold r:id="rId40"/>
      <p:italic r:id="rId41"/>
      <p:boldItalic r:id="rId42"/>
    </p:embeddedFont>
    <p:embeddedFont>
      <p:font typeface="Roboto Condensed Light" panose="02000000000000000000" pitchFamily="2" charset="0"/>
      <p:regular r:id="rId43"/>
      <p: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40" autoAdjust="0"/>
    <p:restoredTop sz="94660"/>
  </p:normalViewPr>
  <p:slideViewPr>
    <p:cSldViewPr snapToGrid="0">
      <p:cViewPr varScale="1">
        <p:scale>
          <a:sx n="138" d="100"/>
          <a:sy n="138" d="100"/>
        </p:scale>
        <p:origin x="810"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0"/>
        <p:cNvGrpSpPr/>
        <p:nvPr/>
      </p:nvGrpSpPr>
      <p:grpSpPr>
        <a:xfrm>
          <a:off x="0" y="0"/>
          <a:ext cx="0" cy="0"/>
          <a:chOff x="0" y="0"/>
          <a:chExt cx="0" cy="0"/>
        </a:xfrm>
      </p:grpSpPr>
      <p:sp>
        <p:nvSpPr>
          <p:cNvPr id="2511" name="Google Shape;2511;g168b2978b93_0_2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2" name="Google Shape;2512;g168b2978b93_0_2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0"/>
        <p:cNvGrpSpPr/>
        <p:nvPr/>
      </p:nvGrpSpPr>
      <p:grpSpPr>
        <a:xfrm>
          <a:off x="0" y="0"/>
          <a:ext cx="0" cy="0"/>
          <a:chOff x="0" y="0"/>
          <a:chExt cx="0" cy="0"/>
        </a:xfrm>
      </p:grpSpPr>
      <p:sp>
        <p:nvSpPr>
          <p:cNvPr id="2511" name="Google Shape;2511;g168b2978b93_0_2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2" name="Google Shape;2512;g168b2978b93_0_2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0399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0"/>
        <p:cNvGrpSpPr/>
        <p:nvPr/>
      </p:nvGrpSpPr>
      <p:grpSpPr>
        <a:xfrm>
          <a:off x="0" y="0"/>
          <a:ext cx="0" cy="0"/>
          <a:chOff x="0" y="0"/>
          <a:chExt cx="0" cy="0"/>
        </a:xfrm>
      </p:grpSpPr>
      <p:sp>
        <p:nvSpPr>
          <p:cNvPr id="2511" name="Google Shape;2511;g168b2978b93_0_2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2" name="Google Shape;2512;g168b2978b93_0_2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11863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0"/>
        <p:cNvGrpSpPr/>
        <p:nvPr/>
      </p:nvGrpSpPr>
      <p:grpSpPr>
        <a:xfrm>
          <a:off x="0" y="0"/>
          <a:ext cx="0" cy="0"/>
          <a:chOff x="0" y="0"/>
          <a:chExt cx="0" cy="0"/>
        </a:xfrm>
      </p:grpSpPr>
      <p:sp>
        <p:nvSpPr>
          <p:cNvPr id="2511" name="Google Shape;2511;g168b2978b93_0_2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2" name="Google Shape;2512;g168b2978b93_0_2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6812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0"/>
        <p:cNvGrpSpPr/>
        <p:nvPr/>
      </p:nvGrpSpPr>
      <p:grpSpPr>
        <a:xfrm>
          <a:off x="0" y="0"/>
          <a:ext cx="0" cy="0"/>
          <a:chOff x="0" y="0"/>
          <a:chExt cx="0" cy="0"/>
        </a:xfrm>
      </p:grpSpPr>
      <p:sp>
        <p:nvSpPr>
          <p:cNvPr id="2511" name="Google Shape;2511;g168b2978b93_0_2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2" name="Google Shape;2512;g168b2978b93_0_2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26825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0"/>
        <p:cNvGrpSpPr/>
        <p:nvPr/>
      </p:nvGrpSpPr>
      <p:grpSpPr>
        <a:xfrm>
          <a:off x="0" y="0"/>
          <a:ext cx="0" cy="0"/>
          <a:chOff x="0" y="0"/>
          <a:chExt cx="0" cy="0"/>
        </a:xfrm>
      </p:grpSpPr>
      <p:sp>
        <p:nvSpPr>
          <p:cNvPr id="2511" name="Google Shape;2511;g168b2978b93_0_2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2" name="Google Shape;2512;g168b2978b93_0_2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49755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0"/>
        <p:cNvGrpSpPr/>
        <p:nvPr/>
      </p:nvGrpSpPr>
      <p:grpSpPr>
        <a:xfrm>
          <a:off x="0" y="0"/>
          <a:ext cx="0" cy="0"/>
          <a:chOff x="0" y="0"/>
          <a:chExt cx="0" cy="0"/>
        </a:xfrm>
      </p:grpSpPr>
      <p:sp>
        <p:nvSpPr>
          <p:cNvPr id="2511" name="Google Shape;2511;g168b2978b93_0_2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2" name="Google Shape;2512;g168b2978b93_0_2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01105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0"/>
        <p:cNvGrpSpPr/>
        <p:nvPr/>
      </p:nvGrpSpPr>
      <p:grpSpPr>
        <a:xfrm>
          <a:off x="0" y="0"/>
          <a:ext cx="0" cy="0"/>
          <a:chOff x="0" y="0"/>
          <a:chExt cx="0" cy="0"/>
        </a:xfrm>
      </p:grpSpPr>
      <p:sp>
        <p:nvSpPr>
          <p:cNvPr id="2511" name="Google Shape;2511;g168b2978b93_0_2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2" name="Google Shape;2512;g168b2978b93_0_2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38262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0"/>
        <p:cNvGrpSpPr/>
        <p:nvPr/>
      </p:nvGrpSpPr>
      <p:grpSpPr>
        <a:xfrm>
          <a:off x="0" y="0"/>
          <a:ext cx="0" cy="0"/>
          <a:chOff x="0" y="0"/>
          <a:chExt cx="0" cy="0"/>
        </a:xfrm>
      </p:grpSpPr>
      <p:sp>
        <p:nvSpPr>
          <p:cNvPr id="2511" name="Google Shape;2511;g168b2978b93_0_2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2" name="Google Shape;2512;g168b2978b93_0_2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49576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0"/>
        <p:cNvGrpSpPr/>
        <p:nvPr/>
      </p:nvGrpSpPr>
      <p:grpSpPr>
        <a:xfrm>
          <a:off x="0" y="0"/>
          <a:ext cx="0" cy="0"/>
          <a:chOff x="0" y="0"/>
          <a:chExt cx="0" cy="0"/>
        </a:xfrm>
      </p:grpSpPr>
      <p:sp>
        <p:nvSpPr>
          <p:cNvPr id="2511" name="Google Shape;2511;g168b2978b93_0_2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2" name="Google Shape;2512;g168b2978b93_0_2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0541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1"/>
        <p:cNvGrpSpPr/>
        <p:nvPr/>
      </p:nvGrpSpPr>
      <p:grpSpPr>
        <a:xfrm>
          <a:off x="0" y="0"/>
          <a:ext cx="0" cy="0"/>
          <a:chOff x="0" y="0"/>
          <a:chExt cx="0" cy="0"/>
        </a:xfrm>
      </p:grpSpPr>
      <p:sp>
        <p:nvSpPr>
          <p:cNvPr id="1112" name="Google Shape;1112;g168b2978b93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3" name="Google Shape;1113;g168b2978b93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0"/>
        <p:cNvGrpSpPr/>
        <p:nvPr/>
      </p:nvGrpSpPr>
      <p:grpSpPr>
        <a:xfrm>
          <a:off x="0" y="0"/>
          <a:ext cx="0" cy="0"/>
          <a:chOff x="0" y="0"/>
          <a:chExt cx="0" cy="0"/>
        </a:xfrm>
      </p:grpSpPr>
      <p:sp>
        <p:nvSpPr>
          <p:cNvPr id="2511" name="Google Shape;2511;g168b2978b93_0_2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2" name="Google Shape;2512;g168b2978b93_0_2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84414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0"/>
        <p:cNvGrpSpPr/>
        <p:nvPr/>
      </p:nvGrpSpPr>
      <p:grpSpPr>
        <a:xfrm>
          <a:off x="0" y="0"/>
          <a:ext cx="0" cy="0"/>
          <a:chOff x="0" y="0"/>
          <a:chExt cx="0" cy="0"/>
        </a:xfrm>
      </p:grpSpPr>
      <p:sp>
        <p:nvSpPr>
          <p:cNvPr id="2511" name="Google Shape;2511;g168b2978b93_0_2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2" name="Google Shape;2512;g168b2978b93_0_2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52912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0"/>
        <p:cNvGrpSpPr/>
        <p:nvPr/>
      </p:nvGrpSpPr>
      <p:grpSpPr>
        <a:xfrm>
          <a:off x="0" y="0"/>
          <a:ext cx="0" cy="0"/>
          <a:chOff x="0" y="0"/>
          <a:chExt cx="0" cy="0"/>
        </a:xfrm>
      </p:grpSpPr>
      <p:sp>
        <p:nvSpPr>
          <p:cNvPr id="2511" name="Google Shape;2511;g168b2978b93_0_2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2" name="Google Shape;2512;g168b2978b93_0_2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64413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0"/>
        <p:cNvGrpSpPr/>
        <p:nvPr/>
      </p:nvGrpSpPr>
      <p:grpSpPr>
        <a:xfrm>
          <a:off x="0" y="0"/>
          <a:ext cx="0" cy="0"/>
          <a:chOff x="0" y="0"/>
          <a:chExt cx="0" cy="0"/>
        </a:xfrm>
      </p:grpSpPr>
      <p:sp>
        <p:nvSpPr>
          <p:cNvPr id="2511" name="Google Shape;2511;g168b2978b93_0_2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2" name="Google Shape;2512;g168b2978b93_0_2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4709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0"/>
        <p:cNvGrpSpPr/>
        <p:nvPr/>
      </p:nvGrpSpPr>
      <p:grpSpPr>
        <a:xfrm>
          <a:off x="0" y="0"/>
          <a:ext cx="0" cy="0"/>
          <a:chOff x="0" y="0"/>
          <a:chExt cx="0" cy="0"/>
        </a:xfrm>
      </p:grpSpPr>
      <p:sp>
        <p:nvSpPr>
          <p:cNvPr id="2511" name="Google Shape;2511;g168b2978b93_0_2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2" name="Google Shape;2512;g168b2978b93_0_2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83600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0"/>
        <p:cNvGrpSpPr/>
        <p:nvPr/>
      </p:nvGrpSpPr>
      <p:grpSpPr>
        <a:xfrm>
          <a:off x="0" y="0"/>
          <a:ext cx="0" cy="0"/>
          <a:chOff x="0" y="0"/>
          <a:chExt cx="0" cy="0"/>
        </a:xfrm>
      </p:grpSpPr>
      <p:sp>
        <p:nvSpPr>
          <p:cNvPr id="2511" name="Google Shape;2511;g168b2978b93_0_2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2" name="Google Shape;2512;g168b2978b93_0_2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44375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3"/>
        <p:cNvGrpSpPr/>
        <p:nvPr/>
      </p:nvGrpSpPr>
      <p:grpSpPr>
        <a:xfrm>
          <a:off x="0" y="0"/>
          <a:ext cx="0" cy="0"/>
          <a:chOff x="0" y="0"/>
          <a:chExt cx="0" cy="0"/>
        </a:xfrm>
      </p:grpSpPr>
      <p:sp>
        <p:nvSpPr>
          <p:cNvPr id="3294" name="Google Shape;3294;g168b2978b93_0_46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95" name="Google Shape;3295;g168b2978b93_0_465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6"/>
        <p:cNvGrpSpPr/>
        <p:nvPr/>
      </p:nvGrpSpPr>
      <p:grpSpPr>
        <a:xfrm>
          <a:off x="0" y="0"/>
          <a:ext cx="0" cy="0"/>
          <a:chOff x="0" y="0"/>
          <a:chExt cx="0" cy="0"/>
        </a:xfrm>
      </p:grpSpPr>
      <p:sp>
        <p:nvSpPr>
          <p:cNvPr id="1527" name="Google Shape;1527;g168b2978b93_0_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8" name="Google Shape;1528;g168b2978b93_0_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6"/>
        <p:cNvGrpSpPr/>
        <p:nvPr/>
      </p:nvGrpSpPr>
      <p:grpSpPr>
        <a:xfrm>
          <a:off x="0" y="0"/>
          <a:ext cx="0" cy="0"/>
          <a:chOff x="0" y="0"/>
          <a:chExt cx="0" cy="0"/>
        </a:xfrm>
      </p:grpSpPr>
      <p:sp>
        <p:nvSpPr>
          <p:cNvPr id="1847" name="Google Shape;1847;g168b2978b93_0_14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8" name="Google Shape;1848;g168b2978b93_0_14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57402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6"/>
        <p:cNvGrpSpPr/>
        <p:nvPr/>
      </p:nvGrpSpPr>
      <p:grpSpPr>
        <a:xfrm>
          <a:off x="0" y="0"/>
          <a:ext cx="0" cy="0"/>
          <a:chOff x="0" y="0"/>
          <a:chExt cx="0" cy="0"/>
        </a:xfrm>
      </p:grpSpPr>
      <p:sp>
        <p:nvSpPr>
          <p:cNvPr id="1847" name="Google Shape;1847;g168b2978b93_0_14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8" name="Google Shape;1848;g168b2978b93_0_14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23625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6"/>
        <p:cNvGrpSpPr/>
        <p:nvPr/>
      </p:nvGrpSpPr>
      <p:grpSpPr>
        <a:xfrm>
          <a:off x="0" y="0"/>
          <a:ext cx="0" cy="0"/>
          <a:chOff x="0" y="0"/>
          <a:chExt cx="0" cy="0"/>
        </a:xfrm>
      </p:grpSpPr>
      <p:sp>
        <p:nvSpPr>
          <p:cNvPr id="1847" name="Google Shape;1847;g168b2978b93_0_14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8" name="Google Shape;1848;g168b2978b93_0_14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3"/>
        <p:cNvGrpSpPr/>
        <p:nvPr/>
      </p:nvGrpSpPr>
      <p:grpSpPr>
        <a:xfrm>
          <a:off x="0" y="0"/>
          <a:ext cx="0" cy="0"/>
          <a:chOff x="0" y="0"/>
          <a:chExt cx="0" cy="0"/>
        </a:xfrm>
      </p:grpSpPr>
      <p:sp>
        <p:nvSpPr>
          <p:cNvPr id="2064" name="Google Shape;2064;g168b2978b93_0_17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5" name="Google Shape;2065;g168b2978b93_0_17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3"/>
        <p:cNvGrpSpPr/>
        <p:nvPr/>
      </p:nvGrpSpPr>
      <p:grpSpPr>
        <a:xfrm>
          <a:off x="0" y="0"/>
          <a:ext cx="0" cy="0"/>
          <a:chOff x="0" y="0"/>
          <a:chExt cx="0" cy="0"/>
        </a:xfrm>
      </p:grpSpPr>
      <p:sp>
        <p:nvSpPr>
          <p:cNvPr id="2064" name="Google Shape;2064;g168b2978b93_0_17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5" name="Google Shape;2065;g168b2978b93_0_17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96343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6"/>
        <p:cNvGrpSpPr/>
        <p:nvPr/>
      </p:nvGrpSpPr>
      <p:grpSpPr>
        <a:xfrm>
          <a:off x="0" y="0"/>
          <a:ext cx="0" cy="0"/>
          <a:chOff x="0" y="0"/>
          <a:chExt cx="0" cy="0"/>
        </a:xfrm>
      </p:grpSpPr>
      <p:sp>
        <p:nvSpPr>
          <p:cNvPr id="2387" name="Google Shape;2387;g168b2978b93_0_20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8" name="Google Shape;2388;g168b2978b93_0_20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829200" y="1227266"/>
            <a:ext cx="7485600" cy="196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388025" y="3455422"/>
            <a:ext cx="4368000" cy="444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8" name="Google Shape;38;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40"/>
        <p:cNvGrpSpPr/>
        <p:nvPr/>
      </p:nvGrpSpPr>
      <p:grpSpPr>
        <a:xfrm>
          <a:off x="0" y="0"/>
          <a:ext cx="0" cy="0"/>
          <a:chOff x="0" y="0"/>
          <a:chExt cx="0" cy="0"/>
        </a:xfrm>
      </p:grpSpPr>
      <p:pic>
        <p:nvPicPr>
          <p:cNvPr id="41" name="Google Shape;41;p13" descr="A picture containing indoor, shower, tiled, bath&#10;&#10;Description automatically generated"/>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42" name="Google Shape;42;p13"/>
          <p:cNvSpPr/>
          <p:nvPr/>
        </p:nvSpPr>
        <p:spPr>
          <a:xfrm>
            <a:off x="8537497" y="421014"/>
            <a:ext cx="606503" cy="786955"/>
          </a:xfrm>
          <a:custGeom>
            <a:avLst/>
            <a:gdLst/>
            <a:ahLst/>
            <a:cxnLst/>
            <a:rect l="l" t="t" r="r" b="b"/>
            <a:pathLst>
              <a:path w="808671" h="1049274" extrusionOk="0">
                <a:moveTo>
                  <a:pt x="605791" y="0"/>
                </a:moveTo>
                <a:lnTo>
                  <a:pt x="808671" y="351348"/>
                </a:lnTo>
                <a:lnTo>
                  <a:pt x="808671" y="1049274"/>
                </a:lnTo>
                <a:lnTo>
                  <a:pt x="0" y="1049274"/>
                </a:lnTo>
                <a:close/>
              </a:path>
            </a:pathLst>
          </a:custGeom>
          <a:solidFill>
            <a:srgbClr val="3B49C9"/>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43" name="Google Shape;43;p13"/>
          <p:cNvSpPr/>
          <p:nvPr/>
        </p:nvSpPr>
        <p:spPr>
          <a:xfrm>
            <a:off x="8564391" y="1947348"/>
            <a:ext cx="592358" cy="765382"/>
          </a:xfrm>
          <a:custGeom>
            <a:avLst/>
            <a:gdLst/>
            <a:ahLst/>
            <a:cxnLst/>
            <a:rect l="l" t="t" r="r" b="b"/>
            <a:pathLst>
              <a:path w="789811" h="1020509" extrusionOk="0">
                <a:moveTo>
                  <a:pt x="510253" y="0"/>
                </a:moveTo>
                <a:cubicBezTo>
                  <a:pt x="580704" y="0"/>
                  <a:pt x="647820" y="14278"/>
                  <a:pt x="708866" y="40099"/>
                </a:cubicBezTo>
                <a:lnTo>
                  <a:pt x="789811" y="84034"/>
                </a:lnTo>
                <a:lnTo>
                  <a:pt x="789811" y="936475"/>
                </a:lnTo>
                <a:lnTo>
                  <a:pt x="708866" y="980411"/>
                </a:lnTo>
                <a:cubicBezTo>
                  <a:pt x="647820" y="1006231"/>
                  <a:pt x="580704" y="1020509"/>
                  <a:pt x="510253" y="1020509"/>
                </a:cubicBezTo>
                <a:cubicBezTo>
                  <a:pt x="228448" y="1020509"/>
                  <a:pt x="0" y="792060"/>
                  <a:pt x="0" y="510254"/>
                </a:cubicBezTo>
                <a:cubicBezTo>
                  <a:pt x="0" y="228449"/>
                  <a:pt x="228448" y="0"/>
                  <a:pt x="510253" y="0"/>
                </a:cubicBezTo>
                <a:close/>
              </a:path>
            </a:pathLst>
          </a:custGeom>
          <a:solidFill>
            <a:srgbClr val="3B49C9"/>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44" name="Google Shape;44;p13"/>
          <p:cNvSpPr/>
          <p:nvPr/>
        </p:nvSpPr>
        <p:spPr>
          <a:xfrm>
            <a:off x="358309" y="3821791"/>
            <a:ext cx="775886" cy="775886"/>
          </a:xfrm>
          <a:custGeom>
            <a:avLst/>
            <a:gdLst/>
            <a:ahLst/>
            <a:cxnLst/>
            <a:rect l="l" t="t" r="r" b="b"/>
            <a:pathLst>
              <a:path w="1034515" h="1034515" extrusionOk="0">
                <a:moveTo>
                  <a:pt x="0" y="0"/>
                </a:moveTo>
                <a:lnTo>
                  <a:pt x="1034516" y="0"/>
                </a:lnTo>
                <a:lnTo>
                  <a:pt x="1034516" y="1034516"/>
                </a:lnTo>
                <a:lnTo>
                  <a:pt x="0" y="1034516"/>
                </a:lnTo>
                <a:close/>
              </a:path>
            </a:pathLst>
          </a:custGeom>
          <a:solidFill>
            <a:srgbClr val="0884B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 name="Google Shape;45;p13"/>
          <p:cNvSpPr/>
          <p:nvPr/>
        </p:nvSpPr>
        <p:spPr>
          <a:xfrm>
            <a:off x="446821" y="3755408"/>
            <a:ext cx="775886" cy="775886"/>
          </a:xfrm>
          <a:custGeom>
            <a:avLst/>
            <a:gdLst/>
            <a:ahLst/>
            <a:cxnLst/>
            <a:rect l="l" t="t" r="r" b="b"/>
            <a:pathLst>
              <a:path w="1034515" h="1034515" extrusionOk="0">
                <a:moveTo>
                  <a:pt x="0" y="0"/>
                </a:moveTo>
                <a:lnTo>
                  <a:pt x="1034516" y="0"/>
                </a:lnTo>
                <a:lnTo>
                  <a:pt x="1034516" y="1034516"/>
                </a:lnTo>
                <a:lnTo>
                  <a:pt x="0" y="1034516"/>
                </a:lnTo>
                <a:close/>
              </a:path>
            </a:pathLst>
          </a:custGeom>
          <a:solidFill>
            <a:srgbClr val="92D05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pic>
        <p:nvPicPr>
          <p:cNvPr id="46" name="Google Shape;46;p13"/>
          <p:cNvPicPr preferRelativeResize="0"/>
          <p:nvPr/>
        </p:nvPicPr>
        <p:blipFill rotWithShape="1">
          <a:blip r:embed="rId3">
            <a:alphaModFix/>
          </a:blip>
          <a:srcRect/>
          <a:stretch/>
        </p:blipFill>
        <p:spPr>
          <a:xfrm>
            <a:off x="8096730" y="2388794"/>
            <a:ext cx="763839" cy="896681"/>
          </a:xfrm>
          <a:prstGeom prst="rect">
            <a:avLst/>
          </a:prstGeom>
          <a:noFill/>
          <a:ln>
            <a:noFill/>
          </a:ln>
        </p:spPr>
      </p:pic>
      <p:sp>
        <p:nvSpPr>
          <p:cNvPr id="47" name="Google Shape;47;p13"/>
          <p:cNvSpPr/>
          <p:nvPr/>
        </p:nvSpPr>
        <p:spPr>
          <a:xfrm>
            <a:off x="1722167" y="64293"/>
            <a:ext cx="765381" cy="765376"/>
          </a:xfrm>
          <a:custGeom>
            <a:avLst/>
            <a:gdLst/>
            <a:ahLst/>
            <a:cxnLst/>
            <a:rect l="l" t="t" r="r" b="b"/>
            <a:pathLst>
              <a:path w="1020508" h="1020502" extrusionOk="0">
                <a:moveTo>
                  <a:pt x="1020509" y="510251"/>
                </a:moveTo>
                <a:cubicBezTo>
                  <a:pt x="1020509" y="792055"/>
                  <a:pt x="792060" y="1020502"/>
                  <a:pt x="510254" y="1020502"/>
                </a:cubicBezTo>
                <a:cubicBezTo>
                  <a:pt x="228449" y="1020502"/>
                  <a:pt x="0" y="792055"/>
                  <a:pt x="0" y="510251"/>
                </a:cubicBezTo>
                <a:cubicBezTo>
                  <a:pt x="0" y="228447"/>
                  <a:pt x="228449" y="0"/>
                  <a:pt x="510254" y="0"/>
                </a:cubicBezTo>
                <a:cubicBezTo>
                  <a:pt x="792060" y="0"/>
                  <a:pt x="1020509" y="228447"/>
                  <a:pt x="1020509" y="510251"/>
                </a:cubicBezTo>
                <a:close/>
              </a:path>
            </a:pathLst>
          </a:custGeom>
          <a:solidFill>
            <a:srgbClr val="4452C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 name="Google Shape;48;p13"/>
          <p:cNvSpPr/>
          <p:nvPr/>
        </p:nvSpPr>
        <p:spPr>
          <a:xfrm>
            <a:off x="1807892" y="0"/>
            <a:ext cx="765381" cy="765376"/>
          </a:xfrm>
          <a:custGeom>
            <a:avLst/>
            <a:gdLst/>
            <a:ahLst/>
            <a:cxnLst/>
            <a:rect l="l" t="t" r="r" b="b"/>
            <a:pathLst>
              <a:path w="1020508" h="1020502" extrusionOk="0">
                <a:moveTo>
                  <a:pt x="1020509" y="510251"/>
                </a:moveTo>
                <a:cubicBezTo>
                  <a:pt x="1020509" y="792055"/>
                  <a:pt x="792060" y="1020502"/>
                  <a:pt x="510254" y="1020502"/>
                </a:cubicBezTo>
                <a:cubicBezTo>
                  <a:pt x="228449" y="1020502"/>
                  <a:pt x="0" y="792055"/>
                  <a:pt x="0" y="510251"/>
                </a:cubicBezTo>
                <a:cubicBezTo>
                  <a:pt x="0" y="228447"/>
                  <a:pt x="228449" y="0"/>
                  <a:pt x="510254" y="0"/>
                </a:cubicBezTo>
                <a:cubicBezTo>
                  <a:pt x="792060" y="0"/>
                  <a:pt x="1020509" y="228447"/>
                  <a:pt x="1020509" y="510251"/>
                </a:cubicBezTo>
                <a:close/>
              </a:path>
            </a:pathLst>
          </a:custGeom>
          <a:solidFill>
            <a:srgbClr val="FF66C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pic>
        <p:nvPicPr>
          <p:cNvPr id="49" name="Google Shape;49;p13"/>
          <p:cNvPicPr preferRelativeResize="0"/>
          <p:nvPr/>
        </p:nvPicPr>
        <p:blipFill rotWithShape="1">
          <a:blip r:embed="rId4">
            <a:alphaModFix/>
          </a:blip>
          <a:srcRect/>
          <a:stretch/>
        </p:blipFill>
        <p:spPr>
          <a:xfrm>
            <a:off x="4483523" y="4148039"/>
            <a:ext cx="385763" cy="385763"/>
          </a:xfrm>
          <a:prstGeom prst="rect">
            <a:avLst/>
          </a:prstGeom>
          <a:noFill/>
          <a:ln>
            <a:noFill/>
          </a:ln>
        </p:spPr>
      </p:pic>
      <p:sp>
        <p:nvSpPr>
          <p:cNvPr id="50" name="Google Shape;50;p13"/>
          <p:cNvSpPr/>
          <p:nvPr/>
        </p:nvSpPr>
        <p:spPr>
          <a:xfrm>
            <a:off x="7783288" y="3837942"/>
            <a:ext cx="908756" cy="786956"/>
          </a:xfrm>
          <a:custGeom>
            <a:avLst/>
            <a:gdLst/>
            <a:ahLst/>
            <a:cxnLst/>
            <a:rect l="l" t="t" r="r" b="b"/>
            <a:pathLst>
              <a:path w="1211675" h="1049274" extrusionOk="0">
                <a:moveTo>
                  <a:pt x="605790" y="0"/>
                </a:moveTo>
                <a:lnTo>
                  <a:pt x="0" y="1049274"/>
                </a:lnTo>
                <a:lnTo>
                  <a:pt x="1211675" y="1049274"/>
                </a:lnTo>
                <a:close/>
              </a:path>
            </a:pathLst>
          </a:custGeom>
          <a:solidFill>
            <a:srgbClr val="0884B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 name="Google Shape;51;p13"/>
          <p:cNvSpPr/>
          <p:nvPr/>
        </p:nvSpPr>
        <p:spPr>
          <a:xfrm>
            <a:off x="7869013" y="3773648"/>
            <a:ext cx="908756" cy="786956"/>
          </a:xfrm>
          <a:custGeom>
            <a:avLst/>
            <a:gdLst/>
            <a:ahLst/>
            <a:cxnLst/>
            <a:rect l="l" t="t" r="r" b="b"/>
            <a:pathLst>
              <a:path w="1211675" h="1049274" extrusionOk="0">
                <a:moveTo>
                  <a:pt x="605790" y="0"/>
                </a:moveTo>
                <a:lnTo>
                  <a:pt x="0" y="1049274"/>
                </a:lnTo>
                <a:lnTo>
                  <a:pt x="1211675" y="1049274"/>
                </a:lnTo>
                <a:close/>
              </a:path>
            </a:pathLst>
          </a:custGeom>
          <a:solidFill>
            <a:srgbClr val="2FD4CB"/>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 name="Google Shape;52;p13"/>
          <p:cNvSpPr/>
          <p:nvPr/>
        </p:nvSpPr>
        <p:spPr>
          <a:xfrm>
            <a:off x="7961595" y="3736501"/>
            <a:ext cx="908756" cy="787027"/>
          </a:xfrm>
          <a:custGeom>
            <a:avLst/>
            <a:gdLst/>
            <a:ahLst/>
            <a:cxnLst/>
            <a:rect l="l" t="t" r="r" b="b"/>
            <a:pathLst>
              <a:path w="1211675" h="1049369" extrusionOk="0">
                <a:moveTo>
                  <a:pt x="605790" y="0"/>
                </a:moveTo>
                <a:lnTo>
                  <a:pt x="0" y="1049369"/>
                </a:lnTo>
                <a:lnTo>
                  <a:pt x="1211675" y="1049369"/>
                </a:lnTo>
                <a:close/>
              </a:path>
            </a:pathLst>
          </a:custGeom>
          <a:noFill/>
          <a:ln w="9525" cap="flat" cmpd="sng">
            <a:solidFill>
              <a:srgbClr val="8F96FC"/>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3" name="Google Shape;53;p13"/>
          <p:cNvSpPr/>
          <p:nvPr/>
        </p:nvSpPr>
        <p:spPr>
          <a:xfrm>
            <a:off x="57446" y="481440"/>
            <a:ext cx="751451" cy="751451"/>
          </a:xfrm>
          <a:custGeom>
            <a:avLst/>
            <a:gdLst/>
            <a:ahLst/>
            <a:cxnLst/>
            <a:rect l="l" t="t" r="r" b="b"/>
            <a:pathLst>
              <a:path w="1001934" h="1001934" extrusionOk="0">
                <a:moveTo>
                  <a:pt x="0" y="0"/>
                </a:moveTo>
                <a:lnTo>
                  <a:pt x="1001935" y="0"/>
                </a:lnTo>
                <a:lnTo>
                  <a:pt x="1001935" y="1001935"/>
                </a:lnTo>
                <a:lnTo>
                  <a:pt x="0" y="1001935"/>
                </a:lnTo>
                <a:close/>
              </a:path>
            </a:pathLst>
          </a:custGeom>
          <a:solidFill>
            <a:srgbClr val="92D05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4" name="Google Shape;54;p13"/>
          <p:cNvSpPr/>
          <p:nvPr/>
        </p:nvSpPr>
        <p:spPr>
          <a:xfrm>
            <a:off x="143171" y="417146"/>
            <a:ext cx="751451" cy="751451"/>
          </a:xfrm>
          <a:custGeom>
            <a:avLst/>
            <a:gdLst/>
            <a:ahLst/>
            <a:cxnLst/>
            <a:rect l="l" t="t" r="r" b="b"/>
            <a:pathLst>
              <a:path w="1001934" h="1001934" extrusionOk="0">
                <a:moveTo>
                  <a:pt x="0" y="0"/>
                </a:moveTo>
                <a:lnTo>
                  <a:pt x="1001935" y="0"/>
                </a:lnTo>
                <a:lnTo>
                  <a:pt x="1001935" y="1001935"/>
                </a:lnTo>
                <a:lnTo>
                  <a:pt x="0" y="1001935"/>
                </a:lnTo>
                <a:close/>
              </a:path>
            </a:pathLst>
          </a:custGeom>
          <a:solidFill>
            <a:srgbClr val="3B49C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5" name="Google Shape;55;p13"/>
          <p:cNvSpPr/>
          <p:nvPr/>
        </p:nvSpPr>
        <p:spPr>
          <a:xfrm>
            <a:off x="235754" y="379999"/>
            <a:ext cx="751451" cy="751451"/>
          </a:xfrm>
          <a:custGeom>
            <a:avLst/>
            <a:gdLst/>
            <a:ahLst/>
            <a:cxnLst/>
            <a:rect l="l" t="t" r="r" b="b"/>
            <a:pathLst>
              <a:path w="1001934" h="1001934" extrusionOk="0">
                <a:moveTo>
                  <a:pt x="0" y="0"/>
                </a:moveTo>
                <a:lnTo>
                  <a:pt x="1001935" y="0"/>
                </a:lnTo>
                <a:lnTo>
                  <a:pt x="1001935" y="1001935"/>
                </a:lnTo>
                <a:lnTo>
                  <a:pt x="0" y="1001935"/>
                </a:lnTo>
                <a:close/>
              </a:path>
            </a:pathLst>
          </a:custGeom>
          <a:noFill/>
          <a:ln w="9525" cap="flat" cmpd="sng">
            <a:solidFill>
              <a:srgbClr val="8F96FC"/>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6" name="Google Shape;56;p13"/>
          <p:cNvSpPr/>
          <p:nvPr/>
        </p:nvSpPr>
        <p:spPr>
          <a:xfrm>
            <a:off x="521949" y="1579299"/>
            <a:ext cx="164877" cy="164877"/>
          </a:xfrm>
          <a:custGeom>
            <a:avLst/>
            <a:gdLst/>
            <a:ahLst/>
            <a:cxnLst/>
            <a:rect l="l" t="t" r="r" b="b"/>
            <a:pathLst>
              <a:path w="219836" h="219836" extrusionOk="0">
                <a:moveTo>
                  <a:pt x="219837" y="109918"/>
                </a:moveTo>
                <a:cubicBezTo>
                  <a:pt x="219837" y="170625"/>
                  <a:pt x="170625" y="219837"/>
                  <a:pt x="109919" y="219837"/>
                </a:cubicBezTo>
                <a:cubicBezTo>
                  <a:pt x="49212" y="219837"/>
                  <a:pt x="0" y="170625"/>
                  <a:pt x="0" y="109918"/>
                </a:cubicBezTo>
                <a:cubicBezTo>
                  <a:pt x="0" y="49212"/>
                  <a:pt x="49212" y="0"/>
                  <a:pt x="109919" y="0"/>
                </a:cubicBezTo>
                <a:cubicBezTo>
                  <a:pt x="170625" y="0"/>
                  <a:pt x="219837" y="49212"/>
                  <a:pt x="219837" y="109918"/>
                </a:cubicBezTo>
                <a:close/>
              </a:path>
            </a:pathLst>
          </a:custGeom>
          <a:solidFill>
            <a:srgbClr val="4452C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pic>
        <p:nvPicPr>
          <p:cNvPr id="57" name="Google Shape;57;p13"/>
          <p:cNvPicPr preferRelativeResize="0"/>
          <p:nvPr/>
        </p:nvPicPr>
        <p:blipFill rotWithShape="1">
          <a:blip r:embed="rId4">
            <a:alphaModFix/>
          </a:blip>
          <a:srcRect/>
          <a:stretch/>
        </p:blipFill>
        <p:spPr>
          <a:xfrm>
            <a:off x="3094950" y="183546"/>
            <a:ext cx="385763" cy="385763"/>
          </a:xfrm>
          <a:prstGeom prst="rect">
            <a:avLst/>
          </a:prstGeom>
          <a:noFill/>
          <a:ln>
            <a:noFill/>
          </a:ln>
        </p:spPr>
      </p:pic>
      <p:pic>
        <p:nvPicPr>
          <p:cNvPr id="58" name="Google Shape;58;p13"/>
          <p:cNvPicPr preferRelativeResize="0"/>
          <p:nvPr/>
        </p:nvPicPr>
        <p:blipFill rotWithShape="1">
          <a:blip r:embed="rId5">
            <a:alphaModFix/>
          </a:blip>
          <a:srcRect/>
          <a:stretch/>
        </p:blipFill>
        <p:spPr>
          <a:xfrm>
            <a:off x="7179468" y="4632359"/>
            <a:ext cx="171450" cy="171450"/>
          </a:xfrm>
          <a:prstGeom prst="rect">
            <a:avLst/>
          </a:prstGeom>
          <a:noFill/>
          <a:ln>
            <a:noFill/>
          </a:ln>
        </p:spPr>
      </p:pic>
      <p:pic>
        <p:nvPicPr>
          <p:cNvPr id="59" name="Google Shape;59;p13"/>
          <p:cNvPicPr preferRelativeResize="0"/>
          <p:nvPr/>
        </p:nvPicPr>
        <p:blipFill rotWithShape="1">
          <a:blip r:embed="rId6">
            <a:alphaModFix/>
          </a:blip>
          <a:srcRect/>
          <a:stretch/>
        </p:blipFill>
        <p:spPr>
          <a:xfrm>
            <a:off x="6738867" y="1124075"/>
            <a:ext cx="164306" cy="164306"/>
          </a:xfrm>
          <a:prstGeom prst="rect">
            <a:avLst/>
          </a:prstGeom>
          <a:noFill/>
          <a:ln>
            <a:noFill/>
          </a:ln>
        </p:spPr>
      </p:pic>
      <p:pic>
        <p:nvPicPr>
          <p:cNvPr id="60" name="Google Shape;60;p13"/>
          <p:cNvPicPr preferRelativeResize="0"/>
          <p:nvPr/>
        </p:nvPicPr>
        <p:blipFill rotWithShape="1">
          <a:blip r:embed="rId5">
            <a:alphaModFix/>
          </a:blip>
          <a:srcRect/>
          <a:stretch/>
        </p:blipFill>
        <p:spPr>
          <a:xfrm>
            <a:off x="1135582" y="3262935"/>
            <a:ext cx="171450" cy="171450"/>
          </a:xfrm>
          <a:prstGeom prst="rect">
            <a:avLst/>
          </a:prstGeom>
          <a:noFill/>
          <a:ln>
            <a:noFill/>
          </a:ln>
        </p:spPr>
      </p:pic>
      <p:pic>
        <p:nvPicPr>
          <p:cNvPr id="61" name="Google Shape;61;p13"/>
          <p:cNvPicPr preferRelativeResize="0"/>
          <p:nvPr/>
        </p:nvPicPr>
        <p:blipFill rotWithShape="1">
          <a:blip r:embed="rId4">
            <a:alphaModFix/>
          </a:blip>
          <a:srcRect/>
          <a:stretch/>
        </p:blipFill>
        <p:spPr>
          <a:xfrm>
            <a:off x="7793863" y="1414142"/>
            <a:ext cx="385763" cy="385763"/>
          </a:xfrm>
          <a:prstGeom prst="rect">
            <a:avLst/>
          </a:prstGeom>
          <a:noFill/>
          <a:ln>
            <a:noFill/>
          </a:ln>
        </p:spPr>
      </p:pic>
      <p:grpSp>
        <p:nvGrpSpPr>
          <p:cNvPr id="62" name="Google Shape;62;p13"/>
          <p:cNvGrpSpPr/>
          <p:nvPr/>
        </p:nvGrpSpPr>
        <p:grpSpPr>
          <a:xfrm>
            <a:off x="968581" y="20966"/>
            <a:ext cx="656438" cy="769664"/>
            <a:chOff x="796521" y="0"/>
            <a:chExt cx="875251" cy="1026219"/>
          </a:xfrm>
        </p:grpSpPr>
        <p:sp>
          <p:nvSpPr>
            <p:cNvPr id="63" name="Google Shape;63;p13"/>
            <p:cNvSpPr/>
            <p:nvPr/>
          </p:nvSpPr>
          <p:spPr>
            <a:xfrm>
              <a:off x="796521" y="0"/>
              <a:ext cx="70866" cy="70865"/>
            </a:xfrm>
            <a:custGeom>
              <a:avLst/>
              <a:gdLst/>
              <a:ahLst/>
              <a:cxnLst/>
              <a:rect l="l" t="t" r="r" b="b"/>
              <a:pathLst>
                <a:path w="70866" h="70865"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64;p13"/>
            <p:cNvSpPr/>
            <p:nvPr/>
          </p:nvSpPr>
          <p:spPr>
            <a:xfrm>
              <a:off x="796521" y="129730"/>
              <a:ext cx="70866" cy="70865"/>
            </a:xfrm>
            <a:custGeom>
              <a:avLst/>
              <a:gdLst/>
              <a:ahLst/>
              <a:cxnLst/>
              <a:rect l="l" t="t" r="r" b="b"/>
              <a:pathLst>
                <a:path w="70866" h="70865"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65;p13"/>
            <p:cNvSpPr/>
            <p:nvPr/>
          </p:nvSpPr>
          <p:spPr>
            <a:xfrm>
              <a:off x="796521" y="275557"/>
              <a:ext cx="70866" cy="70865"/>
            </a:xfrm>
            <a:custGeom>
              <a:avLst/>
              <a:gdLst/>
              <a:ahLst/>
              <a:cxnLst/>
              <a:rect l="l" t="t" r="r" b="b"/>
              <a:pathLst>
                <a:path w="70866" h="70865"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66;p13"/>
            <p:cNvSpPr/>
            <p:nvPr/>
          </p:nvSpPr>
          <p:spPr>
            <a:xfrm>
              <a:off x="796521" y="405287"/>
              <a:ext cx="70866" cy="70865"/>
            </a:xfrm>
            <a:custGeom>
              <a:avLst/>
              <a:gdLst/>
              <a:ahLst/>
              <a:cxnLst/>
              <a:rect l="l" t="t" r="r" b="b"/>
              <a:pathLst>
                <a:path w="70866" h="70865"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67;p13"/>
            <p:cNvSpPr/>
            <p:nvPr/>
          </p:nvSpPr>
          <p:spPr>
            <a:xfrm>
              <a:off x="796521" y="535017"/>
              <a:ext cx="70866" cy="70865"/>
            </a:xfrm>
            <a:custGeom>
              <a:avLst/>
              <a:gdLst/>
              <a:ahLst/>
              <a:cxnLst/>
              <a:rect l="l" t="t" r="r" b="b"/>
              <a:pathLst>
                <a:path w="70866" h="70865"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68;p13"/>
            <p:cNvSpPr/>
            <p:nvPr/>
          </p:nvSpPr>
          <p:spPr>
            <a:xfrm>
              <a:off x="796521" y="664842"/>
              <a:ext cx="70866" cy="70865"/>
            </a:xfrm>
            <a:custGeom>
              <a:avLst/>
              <a:gdLst/>
              <a:ahLst/>
              <a:cxnLst/>
              <a:rect l="l" t="t" r="r" b="b"/>
              <a:pathLst>
                <a:path w="70866" h="70865"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69;p13"/>
            <p:cNvSpPr/>
            <p:nvPr/>
          </p:nvSpPr>
          <p:spPr>
            <a:xfrm>
              <a:off x="796521" y="810574"/>
              <a:ext cx="70866" cy="70865"/>
            </a:xfrm>
            <a:custGeom>
              <a:avLst/>
              <a:gdLst/>
              <a:ahLst/>
              <a:cxnLst/>
              <a:rect l="l" t="t" r="r" b="b"/>
              <a:pathLst>
                <a:path w="70866" h="70865"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70;p13"/>
            <p:cNvSpPr/>
            <p:nvPr/>
          </p:nvSpPr>
          <p:spPr>
            <a:xfrm>
              <a:off x="796521" y="940399"/>
              <a:ext cx="70866" cy="70865"/>
            </a:xfrm>
            <a:custGeom>
              <a:avLst/>
              <a:gdLst/>
              <a:ahLst/>
              <a:cxnLst/>
              <a:rect l="l" t="t" r="r" b="b"/>
              <a:pathLst>
                <a:path w="70866" h="70865"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71;p13"/>
            <p:cNvSpPr/>
            <p:nvPr/>
          </p:nvSpPr>
          <p:spPr>
            <a:xfrm>
              <a:off x="911773" y="2381"/>
              <a:ext cx="70866" cy="70865"/>
            </a:xfrm>
            <a:custGeom>
              <a:avLst/>
              <a:gdLst/>
              <a:ahLst/>
              <a:cxnLst/>
              <a:rect l="l" t="t" r="r" b="b"/>
              <a:pathLst>
                <a:path w="70866" h="70865"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72;p13"/>
            <p:cNvSpPr/>
            <p:nvPr/>
          </p:nvSpPr>
          <p:spPr>
            <a:xfrm>
              <a:off x="911773" y="132206"/>
              <a:ext cx="70866" cy="70865"/>
            </a:xfrm>
            <a:custGeom>
              <a:avLst/>
              <a:gdLst/>
              <a:ahLst/>
              <a:cxnLst/>
              <a:rect l="l" t="t" r="r" b="b"/>
              <a:pathLst>
                <a:path w="70866" h="70865"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73;p13"/>
            <p:cNvSpPr/>
            <p:nvPr/>
          </p:nvSpPr>
          <p:spPr>
            <a:xfrm>
              <a:off x="911773" y="277938"/>
              <a:ext cx="70866" cy="70865"/>
            </a:xfrm>
            <a:custGeom>
              <a:avLst/>
              <a:gdLst/>
              <a:ahLst/>
              <a:cxnLst/>
              <a:rect l="l" t="t" r="r" b="b"/>
              <a:pathLst>
                <a:path w="70866" h="70865"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74;p13"/>
            <p:cNvSpPr/>
            <p:nvPr/>
          </p:nvSpPr>
          <p:spPr>
            <a:xfrm>
              <a:off x="911773" y="407763"/>
              <a:ext cx="70866" cy="70865"/>
            </a:xfrm>
            <a:custGeom>
              <a:avLst/>
              <a:gdLst/>
              <a:ahLst/>
              <a:cxnLst/>
              <a:rect l="l" t="t" r="r" b="b"/>
              <a:pathLst>
                <a:path w="70866" h="70865"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75;p13"/>
            <p:cNvSpPr/>
            <p:nvPr/>
          </p:nvSpPr>
          <p:spPr>
            <a:xfrm>
              <a:off x="911773" y="537493"/>
              <a:ext cx="70866" cy="70865"/>
            </a:xfrm>
            <a:custGeom>
              <a:avLst/>
              <a:gdLst/>
              <a:ahLst/>
              <a:cxnLst/>
              <a:rect l="l" t="t" r="r" b="b"/>
              <a:pathLst>
                <a:path w="70866" h="70865"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76;p13"/>
            <p:cNvSpPr/>
            <p:nvPr/>
          </p:nvSpPr>
          <p:spPr>
            <a:xfrm>
              <a:off x="911773" y="667223"/>
              <a:ext cx="70866" cy="70865"/>
            </a:xfrm>
            <a:custGeom>
              <a:avLst/>
              <a:gdLst/>
              <a:ahLst/>
              <a:cxnLst/>
              <a:rect l="l" t="t" r="r" b="b"/>
              <a:pathLst>
                <a:path w="70866" h="70865"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77;p13"/>
            <p:cNvSpPr/>
            <p:nvPr/>
          </p:nvSpPr>
          <p:spPr>
            <a:xfrm>
              <a:off x="911773" y="813051"/>
              <a:ext cx="70866" cy="70865"/>
            </a:xfrm>
            <a:custGeom>
              <a:avLst/>
              <a:gdLst/>
              <a:ahLst/>
              <a:cxnLst/>
              <a:rect l="l" t="t" r="r" b="b"/>
              <a:pathLst>
                <a:path w="70866" h="70865"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78;p13"/>
            <p:cNvSpPr/>
            <p:nvPr/>
          </p:nvSpPr>
          <p:spPr>
            <a:xfrm>
              <a:off x="911773" y="942781"/>
              <a:ext cx="70866" cy="70865"/>
            </a:xfrm>
            <a:custGeom>
              <a:avLst/>
              <a:gdLst/>
              <a:ahLst/>
              <a:cxnLst/>
              <a:rect l="l" t="t" r="r" b="b"/>
              <a:pathLst>
                <a:path w="70866" h="70865"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79;p13"/>
            <p:cNvSpPr/>
            <p:nvPr/>
          </p:nvSpPr>
          <p:spPr>
            <a:xfrm>
              <a:off x="1025025" y="5048"/>
              <a:ext cx="70865" cy="70865"/>
            </a:xfrm>
            <a:custGeom>
              <a:avLst/>
              <a:gdLst/>
              <a:ahLst/>
              <a:cxnLst/>
              <a:rect l="l" t="t" r="r" b="b"/>
              <a:pathLst>
                <a:path w="70865" h="70865"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80;p13"/>
            <p:cNvSpPr/>
            <p:nvPr/>
          </p:nvSpPr>
          <p:spPr>
            <a:xfrm>
              <a:off x="1025025" y="134778"/>
              <a:ext cx="70865" cy="70865"/>
            </a:xfrm>
            <a:custGeom>
              <a:avLst/>
              <a:gdLst/>
              <a:ahLst/>
              <a:cxnLst/>
              <a:rect l="l" t="t" r="r" b="b"/>
              <a:pathLst>
                <a:path w="70865" h="70865"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81;p13"/>
            <p:cNvSpPr/>
            <p:nvPr/>
          </p:nvSpPr>
          <p:spPr>
            <a:xfrm>
              <a:off x="1025025" y="280605"/>
              <a:ext cx="70865" cy="70865"/>
            </a:xfrm>
            <a:custGeom>
              <a:avLst/>
              <a:gdLst/>
              <a:ahLst/>
              <a:cxnLst/>
              <a:rect l="l" t="t" r="r" b="b"/>
              <a:pathLst>
                <a:path w="70865" h="70865"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82;p13"/>
            <p:cNvSpPr/>
            <p:nvPr/>
          </p:nvSpPr>
          <p:spPr>
            <a:xfrm>
              <a:off x="1025025" y="410335"/>
              <a:ext cx="70865" cy="70865"/>
            </a:xfrm>
            <a:custGeom>
              <a:avLst/>
              <a:gdLst/>
              <a:ahLst/>
              <a:cxnLst/>
              <a:rect l="l" t="t" r="r" b="b"/>
              <a:pathLst>
                <a:path w="70865" h="70865"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 name="Google Shape;83;p13"/>
            <p:cNvSpPr/>
            <p:nvPr/>
          </p:nvSpPr>
          <p:spPr>
            <a:xfrm>
              <a:off x="1025025" y="540160"/>
              <a:ext cx="70865" cy="70865"/>
            </a:xfrm>
            <a:custGeom>
              <a:avLst/>
              <a:gdLst/>
              <a:ahLst/>
              <a:cxnLst/>
              <a:rect l="l" t="t" r="r" b="b"/>
              <a:pathLst>
                <a:path w="70865" h="70865"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 name="Google Shape;84;p13"/>
            <p:cNvSpPr/>
            <p:nvPr/>
          </p:nvSpPr>
          <p:spPr>
            <a:xfrm>
              <a:off x="1025025" y="669890"/>
              <a:ext cx="70865" cy="70865"/>
            </a:xfrm>
            <a:custGeom>
              <a:avLst/>
              <a:gdLst/>
              <a:ahLst/>
              <a:cxnLst/>
              <a:rect l="l" t="t" r="r" b="b"/>
              <a:pathLst>
                <a:path w="70865" h="70865"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5" name="Google Shape;85;p13"/>
            <p:cNvSpPr/>
            <p:nvPr/>
          </p:nvSpPr>
          <p:spPr>
            <a:xfrm>
              <a:off x="1025025" y="815622"/>
              <a:ext cx="70865" cy="70865"/>
            </a:xfrm>
            <a:custGeom>
              <a:avLst/>
              <a:gdLst/>
              <a:ahLst/>
              <a:cxnLst/>
              <a:rect l="l" t="t" r="r" b="b"/>
              <a:pathLst>
                <a:path w="70865" h="70865"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 name="Google Shape;86;p13"/>
            <p:cNvSpPr/>
            <p:nvPr/>
          </p:nvSpPr>
          <p:spPr>
            <a:xfrm>
              <a:off x="1025025" y="945448"/>
              <a:ext cx="70865" cy="70865"/>
            </a:xfrm>
            <a:custGeom>
              <a:avLst/>
              <a:gdLst/>
              <a:ahLst/>
              <a:cxnLst/>
              <a:rect l="l" t="t" r="r" b="b"/>
              <a:pathLst>
                <a:path w="70865" h="70865"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 name="Google Shape;87;p13"/>
            <p:cNvSpPr/>
            <p:nvPr/>
          </p:nvSpPr>
          <p:spPr>
            <a:xfrm>
              <a:off x="1140278" y="7524"/>
              <a:ext cx="70865" cy="70865"/>
            </a:xfrm>
            <a:custGeom>
              <a:avLst/>
              <a:gdLst/>
              <a:ahLst/>
              <a:cxnLst/>
              <a:rect l="l" t="t" r="r" b="b"/>
              <a:pathLst>
                <a:path w="70865" h="70865"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 name="Google Shape;88;p13"/>
            <p:cNvSpPr/>
            <p:nvPr/>
          </p:nvSpPr>
          <p:spPr>
            <a:xfrm>
              <a:off x="1140278" y="137254"/>
              <a:ext cx="70865" cy="70865"/>
            </a:xfrm>
            <a:custGeom>
              <a:avLst/>
              <a:gdLst/>
              <a:ahLst/>
              <a:cxnLst/>
              <a:rect l="l" t="t" r="r" b="b"/>
              <a:pathLst>
                <a:path w="70865" h="70865"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9" name="Google Shape;89;p13"/>
            <p:cNvSpPr/>
            <p:nvPr/>
          </p:nvSpPr>
          <p:spPr>
            <a:xfrm>
              <a:off x="1140278" y="282986"/>
              <a:ext cx="70865" cy="70865"/>
            </a:xfrm>
            <a:custGeom>
              <a:avLst/>
              <a:gdLst/>
              <a:ahLst/>
              <a:cxnLst/>
              <a:rect l="l" t="t" r="r" b="b"/>
              <a:pathLst>
                <a:path w="70865" h="70865"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0" name="Google Shape;90;p13"/>
            <p:cNvSpPr/>
            <p:nvPr/>
          </p:nvSpPr>
          <p:spPr>
            <a:xfrm>
              <a:off x="1140278" y="412812"/>
              <a:ext cx="70865" cy="70865"/>
            </a:xfrm>
            <a:custGeom>
              <a:avLst/>
              <a:gdLst/>
              <a:ahLst/>
              <a:cxnLst/>
              <a:rect l="l" t="t" r="r" b="b"/>
              <a:pathLst>
                <a:path w="70865" h="70865"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1" name="Google Shape;91;p13"/>
            <p:cNvSpPr/>
            <p:nvPr/>
          </p:nvSpPr>
          <p:spPr>
            <a:xfrm>
              <a:off x="1140278" y="542542"/>
              <a:ext cx="70865" cy="70865"/>
            </a:xfrm>
            <a:custGeom>
              <a:avLst/>
              <a:gdLst/>
              <a:ahLst/>
              <a:cxnLst/>
              <a:rect l="l" t="t" r="r" b="b"/>
              <a:pathLst>
                <a:path w="70865" h="70865"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2" name="Google Shape;92;p13"/>
            <p:cNvSpPr/>
            <p:nvPr/>
          </p:nvSpPr>
          <p:spPr>
            <a:xfrm>
              <a:off x="1140278" y="672367"/>
              <a:ext cx="70865" cy="70865"/>
            </a:xfrm>
            <a:custGeom>
              <a:avLst/>
              <a:gdLst/>
              <a:ahLst/>
              <a:cxnLst/>
              <a:rect l="l" t="t" r="r" b="b"/>
              <a:pathLst>
                <a:path w="70865" h="70865"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3" name="Google Shape;93;p13"/>
            <p:cNvSpPr/>
            <p:nvPr/>
          </p:nvSpPr>
          <p:spPr>
            <a:xfrm>
              <a:off x="1140278" y="818099"/>
              <a:ext cx="70865" cy="70865"/>
            </a:xfrm>
            <a:custGeom>
              <a:avLst/>
              <a:gdLst/>
              <a:ahLst/>
              <a:cxnLst/>
              <a:rect l="l" t="t" r="r" b="b"/>
              <a:pathLst>
                <a:path w="70865" h="70865"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4" name="Google Shape;94;p13"/>
            <p:cNvSpPr/>
            <p:nvPr/>
          </p:nvSpPr>
          <p:spPr>
            <a:xfrm>
              <a:off x="1140278" y="947829"/>
              <a:ext cx="70865" cy="70865"/>
            </a:xfrm>
            <a:custGeom>
              <a:avLst/>
              <a:gdLst/>
              <a:ahLst/>
              <a:cxnLst/>
              <a:rect l="l" t="t" r="r" b="b"/>
              <a:pathLst>
                <a:path w="70865" h="70865"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95" name="Google Shape;95;p13"/>
            <p:cNvGrpSpPr/>
            <p:nvPr/>
          </p:nvGrpSpPr>
          <p:grpSpPr>
            <a:xfrm>
              <a:off x="1257150" y="7524"/>
              <a:ext cx="414622" cy="1018695"/>
              <a:chOff x="1257150" y="7524"/>
              <a:chExt cx="414622" cy="1018695"/>
            </a:xfrm>
          </p:grpSpPr>
          <p:sp>
            <p:nvSpPr>
              <p:cNvPr id="96" name="Google Shape;96;p13"/>
              <p:cNvSpPr/>
              <p:nvPr/>
            </p:nvSpPr>
            <p:spPr>
              <a:xfrm>
                <a:off x="1257150" y="7524"/>
                <a:ext cx="70865" cy="70865"/>
              </a:xfrm>
              <a:custGeom>
                <a:avLst/>
                <a:gdLst/>
                <a:ahLst/>
                <a:cxnLst/>
                <a:rect l="l" t="t" r="r" b="b"/>
                <a:pathLst>
                  <a:path w="70865" h="70865"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7" name="Google Shape;97;p13"/>
              <p:cNvSpPr/>
              <p:nvPr/>
            </p:nvSpPr>
            <p:spPr>
              <a:xfrm>
                <a:off x="1257150" y="137254"/>
                <a:ext cx="70865" cy="70865"/>
              </a:xfrm>
              <a:custGeom>
                <a:avLst/>
                <a:gdLst/>
                <a:ahLst/>
                <a:cxnLst/>
                <a:rect l="l" t="t" r="r" b="b"/>
                <a:pathLst>
                  <a:path w="70865" h="70865"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8" name="Google Shape;98;p13"/>
              <p:cNvSpPr/>
              <p:nvPr/>
            </p:nvSpPr>
            <p:spPr>
              <a:xfrm>
                <a:off x="1257150" y="282986"/>
                <a:ext cx="70865" cy="70865"/>
              </a:xfrm>
              <a:custGeom>
                <a:avLst/>
                <a:gdLst/>
                <a:ahLst/>
                <a:cxnLst/>
                <a:rect l="l" t="t" r="r" b="b"/>
                <a:pathLst>
                  <a:path w="70865" h="70865"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9" name="Google Shape;99;p13"/>
              <p:cNvSpPr/>
              <p:nvPr/>
            </p:nvSpPr>
            <p:spPr>
              <a:xfrm>
                <a:off x="1257150" y="412812"/>
                <a:ext cx="70865" cy="70865"/>
              </a:xfrm>
              <a:custGeom>
                <a:avLst/>
                <a:gdLst/>
                <a:ahLst/>
                <a:cxnLst/>
                <a:rect l="l" t="t" r="r" b="b"/>
                <a:pathLst>
                  <a:path w="70865" h="70865"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0" name="Google Shape;100;p13"/>
              <p:cNvSpPr/>
              <p:nvPr/>
            </p:nvSpPr>
            <p:spPr>
              <a:xfrm>
                <a:off x="1257150" y="542542"/>
                <a:ext cx="70865" cy="70865"/>
              </a:xfrm>
              <a:custGeom>
                <a:avLst/>
                <a:gdLst/>
                <a:ahLst/>
                <a:cxnLst/>
                <a:rect l="l" t="t" r="r" b="b"/>
                <a:pathLst>
                  <a:path w="70865" h="70865"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1" name="Google Shape;101;p13"/>
              <p:cNvSpPr/>
              <p:nvPr/>
            </p:nvSpPr>
            <p:spPr>
              <a:xfrm>
                <a:off x="1257150" y="672367"/>
                <a:ext cx="70865" cy="70865"/>
              </a:xfrm>
              <a:custGeom>
                <a:avLst/>
                <a:gdLst/>
                <a:ahLst/>
                <a:cxnLst/>
                <a:rect l="l" t="t" r="r" b="b"/>
                <a:pathLst>
                  <a:path w="70865" h="70865"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2" name="Google Shape;102;p13"/>
              <p:cNvSpPr/>
              <p:nvPr/>
            </p:nvSpPr>
            <p:spPr>
              <a:xfrm>
                <a:off x="1257150" y="818099"/>
                <a:ext cx="70865" cy="70865"/>
              </a:xfrm>
              <a:custGeom>
                <a:avLst/>
                <a:gdLst/>
                <a:ahLst/>
                <a:cxnLst/>
                <a:rect l="l" t="t" r="r" b="b"/>
                <a:pathLst>
                  <a:path w="70865" h="70865"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3" name="Google Shape;103;p13"/>
              <p:cNvSpPr/>
              <p:nvPr/>
            </p:nvSpPr>
            <p:spPr>
              <a:xfrm>
                <a:off x="1257150" y="947829"/>
                <a:ext cx="70865" cy="70865"/>
              </a:xfrm>
              <a:custGeom>
                <a:avLst/>
                <a:gdLst/>
                <a:ahLst/>
                <a:cxnLst/>
                <a:rect l="l" t="t" r="r" b="b"/>
                <a:pathLst>
                  <a:path w="70865" h="70865"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4" name="Google Shape;104;p13"/>
              <p:cNvSpPr/>
              <p:nvPr/>
            </p:nvSpPr>
            <p:spPr>
              <a:xfrm>
                <a:off x="1372402" y="9905"/>
                <a:ext cx="70865" cy="70865"/>
              </a:xfrm>
              <a:custGeom>
                <a:avLst/>
                <a:gdLst/>
                <a:ahLst/>
                <a:cxnLst/>
                <a:rect l="l" t="t" r="r" b="b"/>
                <a:pathLst>
                  <a:path w="70865" h="70865"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5" name="Google Shape;105;p13"/>
              <p:cNvSpPr/>
              <p:nvPr/>
            </p:nvSpPr>
            <p:spPr>
              <a:xfrm>
                <a:off x="1372402" y="139635"/>
                <a:ext cx="70865" cy="70865"/>
              </a:xfrm>
              <a:custGeom>
                <a:avLst/>
                <a:gdLst/>
                <a:ahLst/>
                <a:cxnLst/>
                <a:rect l="l" t="t" r="r" b="b"/>
                <a:pathLst>
                  <a:path w="70865" h="70865"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6" name="Google Shape;106;p13"/>
              <p:cNvSpPr/>
              <p:nvPr/>
            </p:nvSpPr>
            <p:spPr>
              <a:xfrm>
                <a:off x="1372402" y="285463"/>
                <a:ext cx="70865" cy="70865"/>
              </a:xfrm>
              <a:custGeom>
                <a:avLst/>
                <a:gdLst/>
                <a:ahLst/>
                <a:cxnLst/>
                <a:rect l="l" t="t" r="r" b="b"/>
                <a:pathLst>
                  <a:path w="70865" h="70865"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7" name="Google Shape;107;p13"/>
              <p:cNvSpPr/>
              <p:nvPr/>
            </p:nvSpPr>
            <p:spPr>
              <a:xfrm>
                <a:off x="1372402" y="415193"/>
                <a:ext cx="70865" cy="70865"/>
              </a:xfrm>
              <a:custGeom>
                <a:avLst/>
                <a:gdLst/>
                <a:ahLst/>
                <a:cxnLst/>
                <a:rect l="l" t="t" r="r" b="b"/>
                <a:pathLst>
                  <a:path w="70865" h="70865"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8" name="Google Shape;108;p13"/>
              <p:cNvSpPr/>
              <p:nvPr/>
            </p:nvSpPr>
            <p:spPr>
              <a:xfrm>
                <a:off x="1372402" y="545018"/>
                <a:ext cx="70865" cy="70865"/>
              </a:xfrm>
              <a:custGeom>
                <a:avLst/>
                <a:gdLst/>
                <a:ahLst/>
                <a:cxnLst/>
                <a:rect l="l" t="t" r="r" b="b"/>
                <a:pathLst>
                  <a:path w="70865" h="70865"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9" name="Google Shape;109;p13"/>
              <p:cNvSpPr/>
              <p:nvPr/>
            </p:nvSpPr>
            <p:spPr>
              <a:xfrm>
                <a:off x="1372402" y="674748"/>
                <a:ext cx="70865" cy="70865"/>
              </a:xfrm>
              <a:custGeom>
                <a:avLst/>
                <a:gdLst/>
                <a:ahLst/>
                <a:cxnLst/>
                <a:rect l="l" t="t" r="r" b="b"/>
                <a:pathLst>
                  <a:path w="70865" h="70865"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0" name="Google Shape;110;p13"/>
              <p:cNvSpPr/>
              <p:nvPr/>
            </p:nvSpPr>
            <p:spPr>
              <a:xfrm>
                <a:off x="1372402" y="820575"/>
                <a:ext cx="70865" cy="70865"/>
              </a:xfrm>
              <a:custGeom>
                <a:avLst/>
                <a:gdLst/>
                <a:ahLst/>
                <a:cxnLst/>
                <a:rect l="l" t="t" r="r" b="b"/>
                <a:pathLst>
                  <a:path w="70865" h="70865"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1" name="Google Shape;111;p13"/>
              <p:cNvSpPr/>
              <p:nvPr/>
            </p:nvSpPr>
            <p:spPr>
              <a:xfrm>
                <a:off x="1372402" y="950305"/>
                <a:ext cx="70865" cy="70865"/>
              </a:xfrm>
              <a:custGeom>
                <a:avLst/>
                <a:gdLst/>
                <a:ahLst/>
                <a:cxnLst/>
                <a:rect l="l" t="t" r="r" b="b"/>
                <a:pathLst>
                  <a:path w="70865" h="70865"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2" name="Google Shape;112;p13"/>
              <p:cNvSpPr/>
              <p:nvPr/>
            </p:nvSpPr>
            <p:spPr>
              <a:xfrm>
                <a:off x="1485750" y="12572"/>
                <a:ext cx="70865" cy="70865"/>
              </a:xfrm>
              <a:custGeom>
                <a:avLst/>
                <a:gdLst/>
                <a:ahLst/>
                <a:cxnLst/>
                <a:rect l="l" t="t" r="r" b="b"/>
                <a:pathLst>
                  <a:path w="70865" h="70865"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3" name="Google Shape;113;p13"/>
              <p:cNvSpPr/>
              <p:nvPr/>
            </p:nvSpPr>
            <p:spPr>
              <a:xfrm>
                <a:off x="1485750" y="142302"/>
                <a:ext cx="70865" cy="70865"/>
              </a:xfrm>
              <a:custGeom>
                <a:avLst/>
                <a:gdLst/>
                <a:ahLst/>
                <a:cxnLst/>
                <a:rect l="l" t="t" r="r" b="b"/>
                <a:pathLst>
                  <a:path w="70865" h="70865"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4" name="Google Shape;114;p13"/>
              <p:cNvSpPr/>
              <p:nvPr/>
            </p:nvSpPr>
            <p:spPr>
              <a:xfrm>
                <a:off x="1485750" y="288130"/>
                <a:ext cx="70865" cy="70865"/>
              </a:xfrm>
              <a:custGeom>
                <a:avLst/>
                <a:gdLst/>
                <a:ahLst/>
                <a:cxnLst/>
                <a:rect l="l" t="t" r="r" b="b"/>
                <a:pathLst>
                  <a:path w="70865" h="70865"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5" name="Google Shape;115;p13"/>
              <p:cNvSpPr/>
              <p:nvPr/>
            </p:nvSpPr>
            <p:spPr>
              <a:xfrm>
                <a:off x="1485750" y="417860"/>
                <a:ext cx="70865" cy="70865"/>
              </a:xfrm>
              <a:custGeom>
                <a:avLst/>
                <a:gdLst/>
                <a:ahLst/>
                <a:cxnLst/>
                <a:rect l="l" t="t" r="r" b="b"/>
                <a:pathLst>
                  <a:path w="70865" h="70865"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6" name="Google Shape;116;p13"/>
              <p:cNvSpPr/>
              <p:nvPr/>
            </p:nvSpPr>
            <p:spPr>
              <a:xfrm>
                <a:off x="1485750" y="547590"/>
                <a:ext cx="70865" cy="70865"/>
              </a:xfrm>
              <a:custGeom>
                <a:avLst/>
                <a:gdLst/>
                <a:ahLst/>
                <a:cxnLst/>
                <a:rect l="l" t="t" r="r" b="b"/>
                <a:pathLst>
                  <a:path w="70865" h="70865"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7" name="Google Shape;117;p13"/>
              <p:cNvSpPr/>
              <p:nvPr/>
            </p:nvSpPr>
            <p:spPr>
              <a:xfrm>
                <a:off x="1485750" y="677415"/>
                <a:ext cx="70865" cy="70865"/>
              </a:xfrm>
              <a:custGeom>
                <a:avLst/>
                <a:gdLst/>
                <a:ahLst/>
                <a:cxnLst/>
                <a:rect l="l" t="t" r="r" b="b"/>
                <a:pathLst>
                  <a:path w="70865" h="70865"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8" name="Google Shape;118;p13"/>
              <p:cNvSpPr/>
              <p:nvPr/>
            </p:nvSpPr>
            <p:spPr>
              <a:xfrm>
                <a:off x="1485750" y="823147"/>
                <a:ext cx="70865" cy="70865"/>
              </a:xfrm>
              <a:custGeom>
                <a:avLst/>
                <a:gdLst/>
                <a:ahLst/>
                <a:cxnLst/>
                <a:rect l="l" t="t" r="r" b="b"/>
                <a:pathLst>
                  <a:path w="70865" h="70865"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9" name="Google Shape;119;p13"/>
              <p:cNvSpPr/>
              <p:nvPr/>
            </p:nvSpPr>
            <p:spPr>
              <a:xfrm>
                <a:off x="1485750" y="952972"/>
                <a:ext cx="70865" cy="70865"/>
              </a:xfrm>
              <a:custGeom>
                <a:avLst/>
                <a:gdLst/>
                <a:ahLst/>
                <a:cxnLst/>
                <a:rect l="l" t="t" r="r" b="b"/>
                <a:pathLst>
                  <a:path w="70865" h="70865"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0" name="Google Shape;120;p13"/>
              <p:cNvSpPr/>
              <p:nvPr/>
            </p:nvSpPr>
            <p:spPr>
              <a:xfrm>
                <a:off x="1600907" y="14954"/>
                <a:ext cx="70865" cy="70865"/>
              </a:xfrm>
              <a:custGeom>
                <a:avLst/>
                <a:gdLst/>
                <a:ahLst/>
                <a:cxnLst/>
                <a:rect l="l" t="t" r="r" b="b"/>
                <a:pathLst>
                  <a:path w="70865" h="70865"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 name="Google Shape;121;p13"/>
              <p:cNvSpPr/>
              <p:nvPr/>
            </p:nvSpPr>
            <p:spPr>
              <a:xfrm>
                <a:off x="1600907" y="144779"/>
                <a:ext cx="70865" cy="70865"/>
              </a:xfrm>
              <a:custGeom>
                <a:avLst/>
                <a:gdLst/>
                <a:ahLst/>
                <a:cxnLst/>
                <a:rect l="l" t="t" r="r" b="b"/>
                <a:pathLst>
                  <a:path w="70865" h="70865"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2" name="Google Shape;122;p13"/>
              <p:cNvSpPr/>
              <p:nvPr/>
            </p:nvSpPr>
            <p:spPr>
              <a:xfrm>
                <a:off x="1600907" y="290511"/>
                <a:ext cx="70865" cy="70865"/>
              </a:xfrm>
              <a:custGeom>
                <a:avLst/>
                <a:gdLst/>
                <a:ahLst/>
                <a:cxnLst/>
                <a:rect l="l" t="t" r="r" b="b"/>
                <a:pathLst>
                  <a:path w="70865" h="70865"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3" name="Google Shape;123;p13"/>
              <p:cNvSpPr/>
              <p:nvPr/>
            </p:nvSpPr>
            <p:spPr>
              <a:xfrm>
                <a:off x="1600907" y="420241"/>
                <a:ext cx="70865" cy="70865"/>
              </a:xfrm>
              <a:custGeom>
                <a:avLst/>
                <a:gdLst/>
                <a:ahLst/>
                <a:cxnLst/>
                <a:rect l="l" t="t" r="r" b="b"/>
                <a:pathLst>
                  <a:path w="70865" h="70865"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 name="Google Shape;124;p13"/>
              <p:cNvSpPr/>
              <p:nvPr/>
            </p:nvSpPr>
            <p:spPr>
              <a:xfrm>
                <a:off x="1600907" y="550066"/>
                <a:ext cx="70865" cy="70865"/>
              </a:xfrm>
              <a:custGeom>
                <a:avLst/>
                <a:gdLst/>
                <a:ahLst/>
                <a:cxnLst/>
                <a:rect l="l" t="t" r="r" b="b"/>
                <a:pathLst>
                  <a:path w="70865" h="70865"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5" name="Google Shape;125;p13"/>
              <p:cNvSpPr/>
              <p:nvPr/>
            </p:nvSpPr>
            <p:spPr>
              <a:xfrm>
                <a:off x="1600907" y="679796"/>
                <a:ext cx="70865" cy="70865"/>
              </a:xfrm>
              <a:custGeom>
                <a:avLst/>
                <a:gdLst/>
                <a:ahLst/>
                <a:cxnLst/>
                <a:rect l="l" t="t" r="r" b="b"/>
                <a:pathLst>
                  <a:path w="70865" h="70865"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6" name="Google Shape;126;p13"/>
              <p:cNvSpPr/>
              <p:nvPr/>
            </p:nvSpPr>
            <p:spPr>
              <a:xfrm>
                <a:off x="1600907" y="825624"/>
                <a:ext cx="70865" cy="70865"/>
              </a:xfrm>
              <a:custGeom>
                <a:avLst/>
                <a:gdLst/>
                <a:ahLst/>
                <a:cxnLst/>
                <a:rect l="l" t="t" r="r" b="b"/>
                <a:pathLst>
                  <a:path w="70865" h="70865"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7" name="Google Shape;127;p13"/>
              <p:cNvSpPr/>
              <p:nvPr/>
            </p:nvSpPr>
            <p:spPr>
              <a:xfrm>
                <a:off x="1600907" y="955354"/>
                <a:ext cx="70865" cy="70865"/>
              </a:xfrm>
              <a:custGeom>
                <a:avLst/>
                <a:gdLst/>
                <a:ahLst/>
                <a:cxnLst/>
                <a:rect l="l" t="t" r="r" b="b"/>
                <a:pathLst>
                  <a:path w="70865" h="70865"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0884B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sp>
        <p:nvSpPr>
          <p:cNvPr id="128" name="Google Shape;128;p13"/>
          <p:cNvSpPr/>
          <p:nvPr/>
        </p:nvSpPr>
        <p:spPr>
          <a:xfrm>
            <a:off x="55616" y="2341562"/>
            <a:ext cx="838067" cy="838067"/>
          </a:xfrm>
          <a:custGeom>
            <a:avLst/>
            <a:gdLst/>
            <a:ahLst/>
            <a:cxnLst/>
            <a:rect l="l" t="t" r="r" b="b"/>
            <a:pathLst>
              <a:path w="1117423" h="1117423" extrusionOk="0">
                <a:moveTo>
                  <a:pt x="1117423" y="558712"/>
                </a:moveTo>
                <a:cubicBezTo>
                  <a:pt x="1117423" y="867279"/>
                  <a:pt x="867280" y="1117423"/>
                  <a:pt x="558712" y="1117423"/>
                </a:cubicBezTo>
                <a:cubicBezTo>
                  <a:pt x="250144" y="1117423"/>
                  <a:pt x="0" y="867279"/>
                  <a:pt x="0" y="558712"/>
                </a:cubicBezTo>
                <a:cubicBezTo>
                  <a:pt x="0" y="250144"/>
                  <a:pt x="250144" y="0"/>
                  <a:pt x="558712" y="0"/>
                </a:cubicBezTo>
                <a:cubicBezTo>
                  <a:pt x="867280" y="0"/>
                  <a:pt x="1117423" y="250144"/>
                  <a:pt x="1117423" y="558712"/>
                </a:cubicBezTo>
                <a:close/>
              </a:path>
            </a:pathLst>
          </a:custGeom>
          <a:solidFill>
            <a:srgbClr val="92D05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9" name="Google Shape;129;p13"/>
          <p:cNvSpPr/>
          <p:nvPr/>
        </p:nvSpPr>
        <p:spPr>
          <a:xfrm>
            <a:off x="149482" y="2271162"/>
            <a:ext cx="838067" cy="838067"/>
          </a:xfrm>
          <a:custGeom>
            <a:avLst/>
            <a:gdLst/>
            <a:ahLst/>
            <a:cxnLst/>
            <a:rect l="l" t="t" r="r" b="b"/>
            <a:pathLst>
              <a:path w="1117423" h="1117423" extrusionOk="0">
                <a:moveTo>
                  <a:pt x="1117423" y="558712"/>
                </a:moveTo>
                <a:cubicBezTo>
                  <a:pt x="1117423" y="867279"/>
                  <a:pt x="867280" y="1117423"/>
                  <a:pt x="558712" y="1117423"/>
                </a:cubicBezTo>
                <a:cubicBezTo>
                  <a:pt x="250144" y="1117423"/>
                  <a:pt x="0" y="867279"/>
                  <a:pt x="0" y="558712"/>
                </a:cubicBezTo>
                <a:cubicBezTo>
                  <a:pt x="0" y="250144"/>
                  <a:pt x="250144" y="0"/>
                  <a:pt x="558712" y="0"/>
                </a:cubicBezTo>
                <a:cubicBezTo>
                  <a:pt x="867280" y="0"/>
                  <a:pt x="1117423" y="250144"/>
                  <a:pt x="1117423" y="558712"/>
                </a:cubicBezTo>
                <a:close/>
              </a:path>
            </a:pathLst>
          </a:custGeom>
          <a:solidFill>
            <a:srgbClr val="0884B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30" name="Google Shape;130;p13"/>
          <p:cNvGrpSpPr/>
          <p:nvPr/>
        </p:nvGrpSpPr>
        <p:grpSpPr>
          <a:xfrm>
            <a:off x="252577" y="2373006"/>
            <a:ext cx="860753" cy="955322"/>
            <a:chOff x="336770" y="3164008"/>
            <a:chExt cx="1147671" cy="1273762"/>
          </a:xfrm>
        </p:grpSpPr>
        <p:sp>
          <p:nvSpPr>
            <p:cNvPr id="131" name="Google Shape;131;p13"/>
            <p:cNvSpPr/>
            <p:nvPr/>
          </p:nvSpPr>
          <p:spPr>
            <a:xfrm>
              <a:off x="336770" y="3200198"/>
              <a:ext cx="1056517" cy="1237572"/>
            </a:xfrm>
            <a:custGeom>
              <a:avLst/>
              <a:gdLst/>
              <a:ahLst/>
              <a:cxnLst/>
              <a:rect l="l" t="t" r="r" b="b"/>
              <a:pathLst>
                <a:path w="1056517" h="1237572" extrusionOk="0">
                  <a:moveTo>
                    <a:pt x="88235" y="1237573"/>
                  </a:moveTo>
                  <a:cubicBezTo>
                    <a:pt x="56321" y="1237573"/>
                    <a:pt x="28891" y="1213376"/>
                    <a:pt x="25658" y="1180940"/>
                  </a:cubicBezTo>
                  <a:lnTo>
                    <a:pt x="314" y="928858"/>
                  </a:lnTo>
                  <a:cubicBezTo>
                    <a:pt x="-3128" y="894232"/>
                    <a:pt x="22112" y="863360"/>
                    <a:pt x="56634" y="859918"/>
                  </a:cubicBezTo>
                  <a:lnTo>
                    <a:pt x="244366" y="841041"/>
                  </a:lnTo>
                  <a:lnTo>
                    <a:pt x="225280" y="651223"/>
                  </a:lnTo>
                  <a:cubicBezTo>
                    <a:pt x="221838" y="616597"/>
                    <a:pt x="247078" y="585725"/>
                    <a:pt x="281599" y="582284"/>
                  </a:cubicBezTo>
                  <a:lnTo>
                    <a:pt x="474442" y="562885"/>
                  </a:lnTo>
                  <a:lnTo>
                    <a:pt x="455252" y="372128"/>
                  </a:lnTo>
                  <a:cubicBezTo>
                    <a:pt x="451810" y="337502"/>
                    <a:pt x="477049" y="306630"/>
                    <a:pt x="511571" y="303189"/>
                  </a:cubicBezTo>
                  <a:lnTo>
                    <a:pt x="699303" y="284311"/>
                  </a:lnTo>
                  <a:lnTo>
                    <a:pt x="680217" y="94493"/>
                  </a:lnTo>
                  <a:cubicBezTo>
                    <a:pt x="676776" y="59867"/>
                    <a:pt x="702015" y="28995"/>
                    <a:pt x="736537" y="25554"/>
                  </a:cubicBezTo>
                  <a:lnTo>
                    <a:pt x="987264" y="314"/>
                  </a:lnTo>
                  <a:cubicBezTo>
                    <a:pt x="1021994" y="-3128"/>
                    <a:pt x="1052761" y="22112"/>
                    <a:pt x="1056203" y="56634"/>
                  </a:cubicBezTo>
                  <a:cubicBezTo>
                    <a:pt x="1059645" y="91260"/>
                    <a:pt x="1034405" y="122131"/>
                    <a:pt x="999884" y="125573"/>
                  </a:cubicBezTo>
                  <a:lnTo>
                    <a:pt x="811838" y="144451"/>
                  </a:lnTo>
                  <a:lnTo>
                    <a:pt x="830507" y="330201"/>
                  </a:lnTo>
                  <a:cubicBezTo>
                    <a:pt x="832072" y="339483"/>
                    <a:pt x="831550" y="349183"/>
                    <a:pt x="828734" y="358465"/>
                  </a:cubicBezTo>
                  <a:cubicBezTo>
                    <a:pt x="821434" y="382870"/>
                    <a:pt x="800262" y="400601"/>
                    <a:pt x="774918" y="403104"/>
                  </a:cubicBezTo>
                  <a:lnTo>
                    <a:pt x="586873" y="421981"/>
                  </a:lnTo>
                  <a:lnTo>
                    <a:pt x="605959" y="611486"/>
                  </a:lnTo>
                  <a:cubicBezTo>
                    <a:pt x="608775" y="639750"/>
                    <a:pt x="592296" y="666554"/>
                    <a:pt x="565701" y="676671"/>
                  </a:cubicBezTo>
                  <a:lnTo>
                    <a:pt x="561112" y="678444"/>
                  </a:lnTo>
                  <a:cubicBezTo>
                    <a:pt x="555897" y="680426"/>
                    <a:pt x="550474" y="681677"/>
                    <a:pt x="544946" y="682303"/>
                  </a:cubicBezTo>
                  <a:lnTo>
                    <a:pt x="356901" y="701181"/>
                  </a:lnTo>
                  <a:lnTo>
                    <a:pt x="375570" y="886931"/>
                  </a:lnTo>
                  <a:cubicBezTo>
                    <a:pt x="377134" y="896213"/>
                    <a:pt x="376613" y="905913"/>
                    <a:pt x="373797" y="915195"/>
                  </a:cubicBezTo>
                  <a:cubicBezTo>
                    <a:pt x="366496" y="939600"/>
                    <a:pt x="345324" y="957331"/>
                    <a:pt x="319980" y="959834"/>
                  </a:cubicBezTo>
                  <a:lnTo>
                    <a:pt x="131935" y="978711"/>
                  </a:lnTo>
                  <a:lnTo>
                    <a:pt x="151021" y="1168216"/>
                  </a:lnTo>
                  <a:cubicBezTo>
                    <a:pt x="154463" y="1202843"/>
                    <a:pt x="129223" y="1233714"/>
                    <a:pt x="94702" y="1237156"/>
                  </a:cubicBezTo>
                  <a:cubicBezTo>
                    <a:pt x="92511" y="1237469"/>
                    <a:pt x="90426" y="1237573"/>
                    <a:pt x="88235" y="1237573"/>
                  </a:cubicBezTo>
                  <a:close/>
                </a:path>
              </a:pathLst>
            </a:custGeom>
            <a:solidFill>
              <a:srgbClr val="4452C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2" name="Google Shape;132;p13"/>
            <p:cNvSpPr/>
            <p:nvPr/>
          </p:nvSpPr>
          <p:spPr>
            <a:xfrm>
              <a:off x="427924" y="3164008"/>
              <a:ext cx="1056517" cy="1237677"/>
            </a:xfrm>
            <a:custGeom>
              <a:avLst/>
              <a:gdLst/>
              <a:ahLst/>
              <a:cxnLst/>
              <a:rect l="l" t="t" r="r" b="b"/>
              <a:pathLst>
                <a:path w="1056517" h="1237677" extrusionOk="0">
                  <a:moveTo>
                    <a:pt x="88235" y="1237677"/>
                  </a:moveTo>
                  <a:cubicBezTo>
                    <a:pt x="56321" y="1237677"/>
                    <a:pt x="28891" y="1213481"/>
                    <a:pt x="25658" y="1181045"/>
                  </a:cubicBezTo>
                  <a:lnTo>
                    <a:pt x="314" y="928962"/>
                  </a:lnTo>
                  <a:cubicBezTo>
                    <a:pt x="-3128" y="894336"/>
                    <a:pt x="22112" y="863465"/>
                    <a:pt x="56634" y="860023"/>
                  </a:cubicBezTo>
                  <a:lnTo>
                    <a:pt x="244366" y="841145"/>
                  </a:lnTo>
                  <a:lnTo>
                    <a:pt x="225280" y="651327"/>
                  </a:lnTo>
                  <a:cubicBezTo>
                    <a:pt x="223611" y="634744"/>
                    <a:pt x="228617" y="618057"/>
                    <a:pt x="239151" y="605124"/>
                  </a:cubicBezTo>
                  <a:cubicBezTo>
                    <a:pt x="249685" y="592192"/>
                    <a:pt x="265016" y="583952"/>
                    <a:pt x="281599" y="582284"/>
                  </a:cubicBezTo>
                  <a:lnTo>
                    <a:pt x="474442" y="562885"/>
                  </a:lnTo>
                  <a:lnTo>
                    <a:pt x="455252" y="372128"/>
                  </a:lnTo>
                  <a:cubicBezTo>
                    <a:pt x="451810" y="337502"/>
                    <a:pt x="477049" y="306630"/>
                    <a:pt x="511571" y="303189"/>
                  </a:cubicBezTo>
                  <a:lnTo>
                    <a:pt x="699303" y="284311"/>
                  </a:lnTo>
                  <a:lnTo>
                    <a:pt x="680217" y="94493"/>
                  </a:lnTo>
                  <a:cubicBezTo>
                    <a:pt x="676776" y="59867"/>
                    <a:pt x="702015" y="28995"/>
                    <a:pt x="736537" y="25554"/>
                  </a:cubicBezTo>
                  <a:lnTo>
                    <a:pt x="987264" y="314"/>
                  </a:lnTo>
                  <a:cubicBezTo>
                    <a:pt x="1021994" y="-3128"/>
                    <a:pt x="1052761" y="22112"/>
                    <a:pt x="1056203" y="56634"/>
                  </a:cubicBezTo>
                  <a:cubicBezTo>
                    <a:pt x="1059645" y="91260"/>
                    <a:pt x="1034405" y="122131"/>
                    <a:pt x="999883" y="125573"/>
                  </a:cubicBezTo>
                  <a:lnTo>
                    <a:pt x="811838" y="144451"/>
                  </a:lnTo>
                  <a:lnTo>
                    <a:pt x="830612" y="330305"/>
                  </a:lnTo>
                  <a:cubicBezTo>
                    <a:pt x="832176" y="339588"/>
                    <a:pt x="831655" y="349287"/>
                    <a:pt x="828839" y="358569"/>
                  </a:cubicBezTo>
                  <a:cubicBezTo>
                    <a:pt x="821538" y="382975"/>
                    <a:pt x="800366" y="400705"/>
                    <a:pt x="775022" y="403208"/>
                  </a:cubicBezTo>
                  <a:lnTo>
                    <a:pt x="586977" y="422086"/>
                  </a:lnTo>
                  <a:lnTo>
                    <a:pt x="606063" y="611591"/>
                  </a:lnTo>
                  <a:cubicBezTo>
                    <a:pt x="608879" y="639959"/>
                    <a:pt x="592400" y="666659"/>
                    <a:pt x="565701" y="676775"/>
                  </a:cubicBezTo>
                  <a:lnTo>
                    <a:pt x="561112" y="678548"/>
                  </a:lnTo>
                  <a:cubicBezTo>
                    <a:pt x="556001" y="680530"/>
                    <a:pt x="550578" y="681782"/>
                    <a:pt x="545050" y="682303"/>
                  </a:cubicBezTo>
                  <a:lnTo>
                    <a:pt x="357005" y="701181"/>
                  </a:lnTo>
                  <a:lnTo>
                    <a:pt x="375674" y="886931"/>
                  </a:lnTo>
                  <a:cubicBezTo>
                    <a:pt x="377238" y="896213"/>
                    <a:pt x="376717" y="905913"/>
                    <a:pt x="373901" y="915195"/>
                  </a:cubicBezTo>
                  <a:cubicBezTo>
                    <a:pt x="366600" y="939600"/>
                    <a:pt x="345428" y="957331"/>
                    <a:pt x="320085" y="959834"/>
                  </a:cubicBezTo>
                  <a:lnTo>
                    <a:pt x="132039" y="978711"/>
                  </a:lnTo>
                  <a:lnTo>
                    <a:pt x="151126" y="1168112"/>
                  </a:lnTo>
                  <a:cubicBezTo>
                    <a:pt x="154567" y="1202738"/>
                    <a:pt x="129328" y="1233610"/>
                    <a:pt x="94806" y="1237051"/>
                  </a:cubicBezTo>
                  <a:cubicBezTo>
                    <a:pt x="92511" y="1237469"/>
                    <a:pt x="90426" y="1237677"/>
                    <a:pt x="88235" y="1237677"/>
                  </a:cubicBezTo>
                  <a:close/>
                </a:path>
              </a:pathLst>
            </a:custGeom>
            <a:solidFill>
              <a:srgbClr val="FFC0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33" name="Google Shape;133;p13"/>
          <p:cNvGrpSpPr/>
          <p:nvPr/>
        </p:nvGrpSpPr>
        <p:grpSpPr>
          <a:xfrm>
            <a:off x="0" y="2096570"/>
            <a:ext cx="860753" cy="955401"/>
            <a:chOff x="0" y="2795427"/>
            <a:chExt cx="1147671" cy="1273868"/>
          </a:xfrm>
        </p:grpSpPr>
        <p:sp>
          <p:nvSpPr>
            <p:cNvPr id="134" name="Google Shape;134;p13"/>
            <p:cNvSpPr/>
            <p:nvPr/>
          </p:nvSpPr>
          <p:spPr>
            <a:xfrm>
              <a:off x="0" y="2831618"/>
              <a:ext cx="1056517" cy="1237677"/>
            </a:xfrm>
            <a:custGeom>
              <a:avLst/>
              <a:gdLst/>
              <a:ahLst/>
              <a:cxnLst/>
              <a:rect l="l" t="t" r="r" b="b"/>
              <a:pathLst>
                <a:path w="1056517" h="1237677" extrusionOk="0">
                  <a:moveTo>
                    <a:pt x="88235" y="1237677"/>
                  </a:moveTo>
                  <a:cubicBezTo>
                    <a:pt x="56321" y="1237677"/>
                    <a:pt x="28891" y="1213481"/>
                    <a:pt x="25658" y="1181045"/>
                  </a:cubicBezTo>
                  <a:lnTo>
                    <a:pt x="314" y="928962"/>
                  </a:lnTo>
                  <a:cubicBezTo>
                    <a:pt x="-3128" y="894336"/>
                    <a:pt x="22112" y="863465"/>
                    <a:pt x="56634" y="860023"/>
                  </a:cubicBezTo>
                  <a:lnTo>
                    <a:pt x="244366" y="841145"/>
                  </a:lnTo>
                  <a:lnTo>
                    <a:pt x="225280" y="651223"/>
                  </a:lnTo>
                  <a:cubicBezTo>
                    <a:pt x="221838" y="616597"/>
                    <a:pt x="247078" y="585725"/>
                    <a:pt x="281599" y="582284"/>
                  </a:cubicBezTo>
                  <a:lnTo>
                    <a:pt x="474442" y="562885"/>
                  </a:lnTo>
                  <a:lnTo>
                    <a:pt x="455252" y="372128"/>
                  </a:lnTo>
                  <a:cubicBezTo>
                    <a:pt x="451810" y="337502"/>
                    <a:pt x="477049" y="306630"/>
                    <a:pt x="511571" y="303189"/>
                  </a:cubicBezTo>
                  <a:lnTo>
                    <a:pt x="699303" y="284311"/>
                  </a:lnTo>
                  <a:lnTo>
                    <a:pt x="680217" y="94493"/>
                  </a:lnTo>
                  <a:cubicBezTo>
                    <a:pt x="676776" y="59867"/>
                    <a:pt x="702015" y="28995"/>
                    <a:pt x="736537" y="25554"/>
                  </a:cubicBezTo>
                  <a:lnTo>
                    <a:pt x="987264" y="314"/>
                  </a:lnTo>
                  <a:cubicBezTo>
                    <a:pt x="1021994" y="-3128"/>
                    <a:pt x="1052761" y="22112"/>
                    <a:pt x="1056203" y="56634"/>
                  </a:cubicBezTo>
                  <a:cubicBezTo>
                    <a:pt x="1059645" y="91260"/>
                    <a:pt x="1034405" y="122131"/>
                    <a:pt x="999883" y="125573"/>
                  </a:cubicBezTo>
                  <a:lnTo>
                    <a:pt x="811838" y="144451"/>
                  </a:lnTo>
                  <a:lnTo>
                    <a:pt x="830507" y="330201"/>
                  </a:lnTo>
                  <a:cubicBezTo>
                    <a:pt x="832072" y="339483"/>
                    <a:pt x="831550" y="349183"/>
                    <a:pt x="828734" y="358465"/>
                  </a:cubicBezTo>
                  <a:cubicBezTo>
                    <a:pt x="821434" y="382870"/>
                    <a:pt x="800262" y="400601"/>
                    <a:pt x="774918" y="403104"/>
                  </a:cubicBezTo>
                  <a:lnTo>
                    <a:pt x="586873" y="421981"/>
                  </a:lnTo>
                  <a:lnTo>
                    <a:pt x="605959" y="611486"/>
                  </a:lnTo>
                  <a:cubicBezTo>
                    <a:pt x="608775" y="639750"/>
                    <a:pt x="592296" y="666554"/>
                    <a:pt x="565701" y="676671"/>
                  </a:cubicBezTo>
                  <a:lnTo>
                    <a:pt x="561112" y="678444"/>
                  </a:lnTo>
                  <a:cubicBezTo>
                    <a:pt x="555897" y="680426"/>
                    <a:pt x="550474" y="681677"/>
                    <a:pt x="544946" y="682303"/>
                  </a:cubicBezTo>
                  <a:lnTo>
                    <a:pt x="357005" y="701285"/>
                  </a:lnTo>
                  <a:lnTo>
                    <a:pt x="375674" y="887035"/>
                  </a:lnTo>
                  <a:cubicBezTo>
                    <a:pt x="377238" y="896318"/>
                    <a:pt x="376717" y="906017"/>
                    <a:pt x="373901" y="915299"/>
                  </a:cubicBezTo>
                  <a:cubicBezTo>
                    <a:pt x="366600" y="939705"/>
                    <a:pt x="345428" y="957435"/>
                    <a:pt x="320085" y="959938"/>
                  </a:cubicBezTo>
                  <a:lnTo>
                    <a:pt x="132039" y="978815"/>
                  </a:lnTo>
                  <a:lnTo>
                    <a:pt x="151126" y="1168321"/>
                  </a:lnTo>
                  <a:cubicBezTo>
                    <a:pt x="154567" y="1202947"/>
                    <a:pt x="129328" y="1233818"/>
                    <a:pt x="94806" y="1237260"/>
                  </a:cubicBezTo>
                  <a:cubicBezTo>
                    <a:pt x="92511" y="1237573"/>
                    <a:pt x="90426" y="1237677"/>
                    <a:pt x="88235" y="1237677"/>
                  </a:cubicBezTo>
                  <a:close/>
                </a:path>
              </a:pathLst>
            </a:custGeom>
            <a:solidFill>
              <a:srgbClr val="4452C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5" name="Google Shape;135;p13"/>
            <p:cNvSpPr/>
            <p:nvPr/>
          </p:nvSpPr>
          <p:spPr>
            <a:xfrm>
              <a:off x="91154" y="2795427"/>
              <a:ext cx="1056517" cy="1237781"/>
            </a:xfrm>
            <a:custGeom>
              <a:avLst/>
              <a:gdLst/>
              <a:ahLst/>
              <a:cxnLst/>
              <a:rect l="l" t="t" r="r" b="b"/>
              <a:pathLst>
                <a:path w="1056517" h="1237781" extrusionOk="0">
                  <a:moveTo>
                    <a:pt x="88235" y="1237781"/>
                  </a:moveTo>
                  <a:cubicBezTo>
                    <a:pt x="56321" y="1237781"/>
                    <a:pt x="28891" y="1213585"/>
                    <a:pt x="25658" y="1181149"/>
                  </a:cubicBezTo>
                  <a:lnTo>
                    <a:pt x="314" y="928962"/>
                  </a:lnTo>
                  <a:cubicBezTo>
                    <a:pt x="-3128" y="894336"/>
                    <a:pt x="22112" y="863465"/>
                    <a:pt x="56634" y="860023"/>
                  </a:cubicBezTo>
                  <a:lnTo>
                    <a:pt x="244366" y="841145"/>
                  </a:lnTo>
                  <a:lnTo>
                    <a:pt x="225280" y="651327"/>
                  </a:lnTo>
                  <a:cubicBezTo>
                    <a:pt x="223611" y="634744"/>
                    <a:pt x="228617" y="618057"/>
                    <a:pt x="239151" y="605124"/>
                  </a:cubicBezTo>
                  <a:cubicBezTo>
                    <a:pt x="249685" y="592192"/>
                    <a:pt x="265016" y="583952"/>
                    <a:pt x="281599" y="582284"/>
                  </a:cubicBezTo>
                  <a:lnTo>
                    <a:pt x="474442" y="562885"/>
                  </a:lnTo>
                  <a:lnTo>
                    <a:pt x="455252" y="372128"/>
                  </a:lnTo>
                  <a:cubicBezTo>
                    <a:pt x="451810" y="337502"/>
                    <a:pt x="477049" y="306630"/>
                    <a:pt x="511571" y="303189"/>
                  </a:cubicBezTo>
                  <a:lnTo>
                    <a:pt x="699303" y="284311"/>
                  </a:lnTo>
                  <a:lnTo>
                    <a:pt x="680217" y="94493"/>
                  </a:lnTo>
                  <a:cubicBezTo>
                    <a:pt x="676776" y="59867"/>
                    <a:pt x="702015" y="28995"/>
                    <a:pt x="736537" y="25554"/>
                  </a:cubicBezTo>
                  <a:lnTo>
                    <a:pt x="987264" y="314"/>
                  </a:lnTo>
                  <a:cubicBezTo>
                    <a:pt x="1021994" y="-3128"/>
                    <a:pt x="1052761" y="22112"/>
                    <a:pt x="1056203" y="56634"/>
                  </a:cubicBezTo>
                  <a:cubicBezTo>
                    <a:pt x="1059645" y="91260"/>
                    <a:pt x="1034405" y="122131"/>
                    <a:pt x="999883" y="125573"/>
                  </a:cubicBezTo>
                  <a:lnTo>
                    <a:pt x="811838" y="144451"/>
                  </a:lnTo>
                  <a:lnTo>
                    <a:pt x="830507" y="330201"/>
                  </a:lnTo>
                  <a:cubicBezTo>
                    <a:pt x="832072" y="339483"/>
                    <a:pt x="831550" y="349183"/>
                    <a:pt x="828734" y="358465"/>
                  </a:cubicBezTo>
                  <a:cubicBezTo>
                    <a:pt x="821434" y="382870"/>
                    <a:pt x="800262" y="400601"/>
                    <a:pt x="774918" y="403104"/>
                  </a:cubicBezTo>
                  <a:lnTo>
                    <a:pt x="586873" y="421981"/>
                  </a:lnTo>
                  <a:lnTo>
                    <a:pt x="605959" y="611486"/>
                  </a:lnTo>
                  <a:cubicBezTo>
                    <a:pt x="608775" y="639855"/>
                    <a:pt x="592296" y="666554"/>
                    <a:pt x="565596" y="676671"/>
                  </a:cubicBezTo>
                  <a:lnTo>
                    <a:pt x="561007" y="678444"/>
                  </a:lnTo>
                  <a:cubicBezTo>
                    <a:pt x="555897" y="680426"/>
                    <a:pt x="550474" y="681677"/>
                    <a:pt x="544946" y="682199"/>
                  </a:cubicBezTo>
                  <a:lnTo>
                    <a:pt x="356901" y="701076"/>
                  </a:lnTo>
                  <a:lnTo>
                    <a:pt x="375570" y="886827"/>
                  </a:lnTo>
                  <a:cubicBezTo>
                    <a:pt x="377134" y="896109"/>
                    <a:pt x="376613" y="905809"/>
                    <a:pt x="373797" y="915091"/>
                  </a:cubicBezTo>
                  <a:cubicBezTo>
                    <a:pt x="366496" y="939496"/>
                    <a:pt x="345324" y="957226"/>
                    <a:pt x="319980" y="959729"/>
                  </a:cubicBezTo>
                  <a:lnTo>
                    <a:pt x="131935" y="978607"/>
                  </a:lnTo>
                  <a:lnTo>
                    <a:pt x="151021" y="1168008"/>
                  </a:lnTo>
                  <a:cubicBezTo>
                    <a:pt x="154463" y="1202634"/>
                    <a:pt x="129223" y="1233505"/>
                    <a:pt x="94702" y="1236947"/>
                  </a:cubicBezTo>
                  <a:cubicBezTo>
                    <a:pt x="92511" y="1237677"/>
                    <a:pt x="90321" y="1237781"/>
                    <a:pt x="88235" y="1237781"/>
                  </a:cubicBezTo>
                  <a:close/>
                </a:path>
              </a:pathLst>
            </a:custGeom>
            <a:solidFill>
              <a:srgbClr val="FFC0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136" name="Google Shape;136;p13"/>
          <p:cNvSpPr/>
          <p:nvPr/>
        </p:nvSpPr>
        <p:spPr>
          <a:xfrm>
            <a:off x="976118" y="3980831"/>
            <a:ext cx="723663" cy="847679"/>
          </a:xfrm>
          <a:custGeom>
            <a:avLst/>
            <a:gdLst/>
            <a:ahLst/>
            <a:cxnLst/>
            <a:rect l="l" t="t" r="r" b="b"/>
            <a:pathLst>
              <a:path w="964884" h="1130238" extrusionOk="0">
                <a:moveTo>
                  <a:pt x="80583" y="1130239"/>
                </a:moveTo>
                <a:cubicBezTo>
                  <a:pt x="51436" y="1130239"/>
                  <a:pt x="26385" y="1108141"/>
                  <a:pt x="23433" y="1078518"/>
                </a:cubicBezTo>
                <a:lnTo>
                  <a:pt x="287" y="848298"/>
                </a:lnTo>
                <a:cubicBezTo>
                  <a:pt x="-2856" y="816675"/>
                  <a:pt x="20194" y="788481"/>
                  <a:pt x="51722" y="785338"/>
                </a:cubicBezTo>
                <a:lnTo>
                  <a:pt x="223172" y="768098"/>
                </a:lnTo>
                <a:lnTo>
                  <a:pt x="205741" y="594743"/>
                </a:lnTo>
                <a:cubicBezTo>
                  <a:pt x="202598" y="563120"/>
                  <a:pt x="225648" y="534926"/>
                  <a:pt x="257176" y="531782"/>
                </a:cubicBezTo>
                <a:lnTo>
                  <a:pt x="433293" y="514066"/>
                </a:lnTo>
                <a:lnTo>
                  <a:pt x="415767" y="339853"/>
                </a:lnTo>
                <a:cubicBezTo>
                  <a:pt x="412624" y="308230"/>
                  <a:pt x="435675" y="280036"/>
                  <a:pt x="467202" y="276893"/>
                </a:cubicBezTo>
                <a:lnTo>
                  <a:pt x="638652" y="259653"/>
                </a:lnTo>
                <a:lnTo>
                  <a:pt x="621222" y="86298"/>
                </a:lnTo>
                <a:cubicBezTo>
                  <a:pt x="618078" y="54675"/>
                  <a:pt x="641129" y="26481"/>
                  <a:pt x="672657" y="23337"/>
                </a:cubicBezTo>
                <a:lnTo>
                  <a:pt x="901638" y="287"/>
                </a:lnTo>
                <a:cubicBezTo>
                  <a:pt x="933356" y="-2856"/>
                  <a:pt x="961455" y="20194"/>
                  <a:pt x="964598" y="51722"/>
                </a:cubicBezTo>
                <a:cubicBezTo>
                  <a:pt x="967741" y="83345"/>
                  <a:pt x="944691" y="111539"/>
                  <a:pt x="913163" y="114682"/>
                </a:cubicBezTo>
                <a:lnTo>
                  <a:pt x="741427" y="131922"/>
                </a:lnTo>
                <a:lnTo>
                  <a:pt x="758477" y="301563"/>
                </a:lnTo>
                <a:cubicBezTo>
                  <a:pt x="759906" y="310040"/>
                  <a:pt x="759429" y="318898"/>
                  <a:pt x="756858" y="327376"/>
                </a:cubicBezTo>
                <a:cubicBezTo>
                  <a:pt x="750190" y="349664"/>
                  <a:pt x="730854" y="365857"/>
                  <a:pt x="707709" y="368143"/>
                </a:cubicBezTo>
                <a:lnTo>
                  <a:pt x="535973" y="385383"/>
                </a:lnTo>
                <a:lnTo>
                  <a:pt x="553404" y="558452"/>
                </a:lnTo>
                <a:cubicBezTo>
                  <a:pt x="555975" y="584265"/>
                  <a:pt x="540926" y="608744"/>
                  <a:pt x="516637" y="617984"/>
                </a:cubicBezTo>
                <a:lnTo>
                  <a:pt x="512446" y="619603"/>
                </a:lnTo>
                <a:cubicBezTo>
                  <a:pt x="507684" y="621413"/>
                  <a:pt x="502731" y="622556"/>
                  <a:pt x="497682" y="623127"/>
                </a:cubicBezTo>
                <a:lnTo>
                  <a:pt x="325947" y="640367"/>
                </a:lnTo>
                <a:lnTo>
                  <a:pt x="342996" y="810008"/>
                </a:lnTo>
                <a:cubicBezTo>
                  <a:pt x="344425" y="818485"/>
                  <a:pt x="343949" y="827343"/>
                  <a:pt x="341377" y="835821"/>
                </a:cubicBezTo>
                <a:cubicBezTo>
                  <a:pt x="334710" y="858109"/>
                  <a:pt x="315374" y="874302"/>
                  <a:pt x="292228" y="876588"/>
                </a:cubicBezTo>
                <a:lnTo>
                  <a:pt x="120492" y="893828"/>
                </a:lnTo>
                <a:lnTo>
                  <a:pt x="137923" y="1066897"/>
                </a:lnTo>
                <a:cubicBezTo>
                  <a:pt x="141066" y="1098520"/>
                  <a:pt x="118016" y="1126714"/>
                  <a:pt x="86488" y="1129858"/>
                </a:cubicBezTo>
                <a:cubicBezTo>
                  <a:pt x="84488" y="1130143"/>
                  <a:pt x="82583" y="1130239"/>
                  <a:pt x="80583" y="1130239"/>
                </a:cubicBezTo>
                <a:close/>
              </a:path>
            </a:pathLst>
          </a:custGeom>
          <a:solidFill>
            <a:srgbClr val="92D05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7" name="Google Shape;137;p13"/>
          <p:cNvSpPr/>
          <p:nvPr/>
        </p:nvSpPr>
        <p:spPr>
          <a:xfrm>
            <a:off x="934841" y="3967278"/>
            <a:ext cx="723663" cy="847750"/>
          </a:xfrm>
          <a:custGeom>
            <a:avLst/>
            <a:gdLst/>
            <a:ahLst/>
            <a:cxnLst/>
            <a:rect l="l" t="t" r="r" b="b"/>
            <a:pathLst>
              <a:path w="964884" h="1130333" extrusionOk="0">
                <a:moveTo>
                  <a:pt x="80583" y="1130334"/>
                </a:moveTo>
                <a:cubicBezTo>
                  <a:pt x="51436" y="1130334"/>
                  <a:pt x="26385" y="1108236"/>
                  <a:pt x="23433" y="1078613"/>
                </a:cubicBezTo>
                <a:lnTo>
                  <a:pt x="287" y="848394"/>
                </a:lnTo>
                <a:cubicBezTo>
                  <a:pt x="-2856" y="816771"/>
                  <a:pt x="20194" y="788577"/>
                  <a:pt x="51722" y="785433"/>
                </a:cubicBezTo>
                <a:lnTo>
                  <a:pt x="223172" y="768193"/>
                </a:lnTo>
                <a:lnTo>
                  <a:pt x="205741" y="594838"/>
                </a:lnTo>
                <a:cubicBezTo>
                  <a:pt x="204217" y="579693"/>
                  <a:pt x="208789" y="564453"/>
                  <a:pt x="218409" y="552642"/>
                </a:cubicBezTo>
                <a:cubicBezTo>
                  <a:pt x="228030" y="540831"/>
                  <a:pt x="242031" y="533306"/>
                  <a:pt x="257176" y="531782"/>
                </a:cubicBezTo>
                <a:lnTo>
                  <a:pt x="433293" y="514066"/>
                </a:lnTo>
                <a:lnTo>
                  <a:pt x="415767" y="339853"/>
                </a:lnTo>
                <a:cubicBezTo>
                  <a:pt x="412624" y="308230"/>
                  <a:pt x="435675" y="280036"/>
                  <a:pt x="467202" y="276893"/>
                </a:cubicBezTo>
                <a:lnTo>
                  <a:pt x="638652" y="259653"/>
                </a:lnTo>
                <a:lnTo>
                  <a:pt x="621222" y="86298"/>
                </a:lnTo>
                <a:cubicBezTo>
                  <a:pt x="618078" y="54675"/>
                  <a:pt x="641129" y="26481"/>
                  <a:pt x="672657" y="23337"/>
                </a:cubicBezTo>
                <a:lnTo>
                  <a:pt x="901638" y="287"/>
                </a:lnTo>
                <a:cubicBezTo>
                  <a:pt x="933356" y="-2856"/>
                  <a:pt x="961455" y="20194"/>
                  <a:pt x="964598" y="51722"/>
                </a:cubicBezTo>
                <a:cubicBezTo>
                  <a:pt x="967741" y="83345"/>
                  <a:pt x="944691" y="111539"/>
                  <a:pt x="913163" y="114682"/>
                </a:cubicBezTo>
                <a:lnTo>
                  <a:pt x="741427" y="131922"/>
                </a:lnTo>
                <a:lnTo>
                  <a:pt x="758572" y="301658"/>
                </a:lnTo>
                <a:cubicBezTo>
                  <a:pt x="760001" y="310135"/>
                  <a:pt x="759525" y="318994"/>
                  <a:pt x="756953" y="327471"/>
                </a:cubicBezTo>
                <a:cubicBezTo>
                  <a:pt x="750285" y="349759"/>
                  <a:pt x="730950" y="365952"/>
                  <a:pt x="707804" y="368238"/>
                </a:cubicBezTo>
                <a:lnTo>
                  <a:pt x="536068" y="385478"/>
                </a:lnTo>
                <a:lnTo>
                  <a:pt x="553499" y="558548"/>
                </a:lnTo>
                <a:cubicBezTo>
                  <a:pt x="556071" y="584456"/>
                  <a:pt x="541021" y="608840"/>
                  <a:pt x="516637" y="618079"/>
                </a:cubicBezTo>
                <a:lnTo>
                  <a:pt x="512446" y="619698"/>
                </a:lnTo>
                <a:cubicBezTo>
                  <a:pt x="507779" y="621508"/>
                  <a:pt x="502826" y="622651"/>
                  <a:pt x="497778" y="623127"/>
                </a:cubicBezTo>
                <a:lnTo>
                  <a:pt x="326042" y="640367"/>
                </a:lnTo>
                <a:lnTo>
                  <a:pt x="343092" y="810008"/>
                </a:lnTo>
                <a:cubicBezTo>
                  <a:pt x="344520" y="818485"/>
                  <a:pt x="344044" y="827343"/>
                  <a:pt x="341472" y="835821"/>
                </a:cubicBezTo>
                <a:cubicBezTo>
                  <a:pt x="334805" y="858109"/>
                  <a:pt x="315469" y="874302"/>
                  <a:pt x="292323" y="876588"/>
                </a:cubicBezTo>
                <a:lnTo>
                  <a:pt x="120588" y="893828"/>
                </a:lnTo>
                <a:lnTo>
                  <a:pt x="138018" y="1066802"/>
                </a:lnTo>
                <a:cubicBezTo>
                  <a:pt x="141162" y="1098425"/>
                  <a:pt x="118111" y="1126619"/>
                  <a:pt x="86583" y="1129762"/>
                </a:cubicBezTo>
                <a:cubicBezTo>
                  <a:pt x="84488" y="1130143"/>
                  <a:pt x="82583" y="1130334"/>
                  <a:pt x="80583" y="1130334"/>
                </a:cubicBezTo>
                <a:close/>
              </a:path>
            </a:pathLst>
          </a:custGeom>
          <a:solidFill>
            <a:srgbClr val="FFC0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8" name="Google Shape;138;p13"/>
          <p:cNvSpPr/>
          <p:nvPr/>
        </p:nvSpPr>
        <p:spPr>
          <a:xfrm>
            <a:off x="5843619" y="4202380"/>
            <a:ext cx="751450" cy="751448"/>
          </a:xfrm>
          <a:custGeom>
            <a:avLst/>
            <a:gdLst/>
            <a:ahLst/>
            <a:cxnLst/>
            <a:rect l="l" t="t" r="r" b="b"/>
            <a:pathLst>
              <a:path w="1001934" h="1001931" extrusionOk="0">
                <a:moveTo>
                  <a:pt x="0" y="0"/>
                </a:moveTo>
                <a:lnTo>
                  <a:pt x="1001935" y="0"/>
                </a:lnTo>
                <a:lnTo>
                  <a:pt x="1001935" y="1001932"/>
                </a:lnTo>
                <a:lnTo>
                  <a:pt x="0" y="1001932"/>
                </a:lnTo>
                <a:close/>
              </a:path>
            </a:pathLst>
          </a:custGeom>
          <a:solidFill>
            <a:srgbClr val="4452C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9" name="Google Shape;139;p13"/>
          <p:cNvSpPr/>
          <p:nvPr/>
        </p:nvSpPr>
        <p:spPr>
          <a:xfrm>
            <a:off x="5082354" y="4284771"/>
            <a:ext cx="723663" cy="847675"/>
          </a:xfrm>
          <a:custGeom>
            <a:avLst/>
            <a:gdLst/>
            <a:ahLst/>
            <a:cxnLst/>
            <a:rect l="l" t="t" r="r" b="b"/>
            <a:pathLst>
              <a:path w="964884" h="1130234" extrusionOk="0">
                <a:moveTo>
                  <a:pt x="80583" y="1130234"/>
                </a:moveTo>
                <a:cubicBezTo>
                  <a:pt x="51436" y="1130234"/>
                  <a:pt x="26385" y="1108136"/>
                  <a:pt x="23433" y="1078514"/>
                </a:cubicBezTo>
                <a:lnTo>
                  <a:pt x="287" y="848295"/>
                </a:lnTo>
                <a:cubicBezTo>
                  <a:pt x="-2856" y="816672"/>
                  <a:pt x="20194" y="788478"/>
                  <a:pt x="51722" y="785335"/>
                </a:cubicBezTo>
                <a:lnTo>
                  <a:pt x="223172" y="768095"/>
                </a:lnTo>
                <a:lnTo>
                  <a:pt x="205741" y="594740"/>
                </a:lnTo>
                <a:cubicBezTo>
                  <a:pt x="202598" y="563117"/>
                  <a:pt x="225648" y="534923"/>
                  <a:pt x="257176" y="531780"/>
                </a:cubicBezTo>
                <a:lnTo>
                  <a:pt x="433293" y="514064"/>
                </a:lnTo>
                <a:lnTo>
                  <a:pt x="415767" y="339852"/>
                </a:lnTo>
                <a:cubicBezTo>
                  <a:pt x="412624" y="308229"/>
                  <a:pt x="435675" y="280035"/>
                  <a:pt x="467202" y="276892"/>
                </a:cubicBezTo>
                <a:lnTo>
                  <a:pt x="638652" y="259652"/>
                </a:lnTo>
                <a:lnTo>
                  <a:pt x="621222" y="86297"/>
                </a:lnTo>
                <a:cubicBezTo>
                  <a:pt x="618078" y="54674"/>
                  <a:pt x="641129" y="26481"/>
                  <a:pt x="672657" y="23337"/>
                </a:cubicBezTo>
                <a:lnTo>
                  <a:pt x="901638" y="287"/>
                </a:lnTo>
                <a:cubicBezTo>
                  <a:pt x="933356" y="-2856"/>
                  <a:pt x="961455" y="20194"/>
                  <a:pt x="964598" y="51722"/>
                </a:cubicBezTo>
                <a:cubicBezTo>
                  <a:pt x="967741" y="83345"/>
                  <a:pt x="944691" y="111539"/>
                  <a:pt x="913163" y="114682"/>
                </a:cubicBezTo>
                <a:lnTo>
                  <a:pt x="741427" y="131922"/>
                </a:lnTo>
                <a:lnTo>
                  <a:pt x="758477" y="301562"/>
                </a:lnTo>
                <a:cubicBezTo>
                  <a:pt x="759906" y="310039"/>
                  <a:pt x="759429" y="318897"/>
                  <a:pt x="756858" y="327374"/>
                </a:cubicBezTo>
                <a:cubicBezTo>
                  <a:pt x="750190" y="349663"/>
                  <a:pt x="730854" y="365855"/>
                  <a:pt x="707709" y="368141"/>
                </a:cubicBezTo>
                <a:lnTo>
                  <a:pt x="535973" y="385381"/>
                </a:lnTo>
                <a:lnTo>
                  <a:pt x="553404" y="558450"/>
                </a:lnTo>
                <a:cubicBezTo>
                  <a:pt x="555975" y="584263"/>
                  <a:pt x="540926" y="608742"/>
                  <a:pt x="516637" y="617981"/>
                </a:cubicBezTo>
                <a:lnTo>
                  <a:pt x="512446" y="619600"/>
                </a:lnTo>
                <a:cubicBezTo>
                  <a:pt x="507684" y="621410"/>
                  <a:pt x="502731" y="622553"/>
                  <a:pt x="497682" y="623125"/>
                </a:cubicBezTo>
                <a:lnTo>
                  <a:pt x="325947" y="640365"/>
                </a:lnTo>
                <a:lnTo>
                  <a:pt x="342996" y="810005"/>
                </a:lnTo>
                <a:cubicBezTo>
                  <a:pt x="344425" y="818482"/>
                  <a:pt x="343949" y="827340"/>
                  <a:pt x="341377" y="835817"/>
                </a:cubicBezTo>
                <a:cubicBezTo>
                  <a:pt x="334710" y="858106"/>
                  <a:pt x="315374" y="874298"/>
                  <a:pt x="292228" y="876584"/>
                </a:cubicBezTo>
                <a:lnTo>
                  <a:pt x="120492" y="893824"/>
                </a:lnTo>
                <a:lnTo>
                  <a:pt x="137923" y="1066893"/>
                </a:lnTo>
                <a:cubicBezTo>
                  <a:pt x="141066" y="1098516"/>
                  <a:pt x="118016" y="1126710"/>
                  <a:pt x="86488" y="1129853"/>
                </a:cubicBezTo>
                <a:cubicBezTo>
                  <a:pt x="84488" y="1130139"/>
                  <a:pt x="82583" y="1130234"/>
                  <a:pt x="80583" y="1130234"/>
                </a:cubicBezTo>
                <a:close/>
              </a:path>
            </a:pathLst>
          </a:custGeom>
          <a:solidFill>
            <a:srgbClr val="FFC0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0" name="Google Shape;140;p13"/>
          <p:cNvSpPr/>
          <p:nvPr/>
        </p:nvSpPr>
        <p:spPr>
          <a:xfrm>
            <a:off x="5144791" y="4259982"/>
            <a:ext cx="723663" cy="847747"/>
          </a:xfrm>
          <a:custGeom>
            <a:avLst/>
            <a:gdLst/>
            <a:ahLst/>
            <a:cxnLst/>
            <a:rect l="l" t="t" r="r" b="b"/>
            <a:pathLst>
              <a:path w="964884" h="1130329" extrusionOk="0">
                <a:moveTo>
                  <a:pt x="80583" y="1130329"/>
                </a:moveTo>
                <a:cubicBezTo>
                  <a:pt x="51436" y="1130329"/>
                  <a:pt x="26385" y="1108231"/>
                  <a:pt x="23433" y="1078609"/>
                </a:cubicBezTo>
                <a:lnTo>
                  <a:pt x="287" y="848390"/>
                </a:lnTo>
                <a:cubicBezTo>
                  <a:pt x="-2856" y="816767"/>
                  <a:pt x="20194" y="788573"/>
                  <a:pt x="51722" y="785430"/>
                </a:cubicBezTo>
                <a:lnTo>
                  <a:pt x="223172" y="768190"/>
                </a:lnTo>
                <a:lnTo>
                  <a:pt x="205741" y="594836"/>
                </a:lnTo>
                <a:cubicBezTo>
                  <a:pt x="204217" y="579691"/>
                  <a:pt x="208789" y="564451"/>
                  <a:pt x="218409" y="552640"/>
                </a:cubicBezTo>
                <a:cubicBezTo>
                  <a:pt x="228030" y="540829"/>
                  <a:pt x="242031" y="533304"/>
                  <a:pt x="257176" y="531780"/>
                </a:cubicBezTo>
                <a:lnTo>
                  <a:pt x="433293" y="514064"/>
                </a:lnTo>
                <a:lnTo>
                  <a:pt x="415767" y="339852"/>
                </a:lnTo>
                <a:cubicBezTo>
                  <a:pt x="412624" y="308229"/>
                  <a:pt x="435675" y="280035"/>
                  <a:pt x="467202" y="276892"/>
                </a:cubicBezTo>
                <a:lnTo>
                  <a:pt x="638652" y="259652"/>
                </a:lnTo>
                <a:lnTo>
                  <a:pt x="621222" y="86297"/>
                </a:lnTo>
                <a:cubicBezTo>
                  <a:pt x="618078" y="54674"/>
                  <a:pt x="641129" y="26481"/>
                  <a:pt x="672657" y="23337"/>
                </a:cubicBezTo>
                <a:lnTo>
                  <a:pt x="901638" y="287"/>
                </a:lnTo>
                <a:cubicBezTo>
                  <a:pt x="933356" y="-2856"/>
                  <a:pt x="961455" y="20194"/>
                  <a:pt x="964598" y="51722"/>
                </a:cubicBezTo>
                <a:cubicBezTo>
                  <a:pt x="967741" y="83345"/>
                  <a:pt x="944691" y="111539"/>
                  <a:pt x="913163" y="114682"/>
                </a:cubicBezTo>
                <a:lnTo>
                  <a:pt x="741427" y="131922"/>
                </a:lnTo>
                <a:lnTo>
                  <a:pt x="758477" y="301562"/>
                </a:lnTo>
                <a:cubicBezTo>
                  <a:pt x="759906" y="310039"/>
                  <a:pt x="759429" y="318897"/>
                  <a:pt x="756858" y="327374"/>
                </a:cubicBezTo>
                <a:cubicBezTo>
                  <a:pt x="750190" y="349663"/>
                  <a:pt x="730854" y="365855"/>
                  <a:pt x="707709" y="368141"/>
                </a:cubicBezTo>
                <a:lnTo>
                  <a:pt x="535973" y="385381"/>
                </a:lnTo>
                <a:lnTo>
                  <a:pt x="553404" y="558450"/>
                </a:lnTo>
                <a:cubicBezTo>
                  <a:pt x="555975" y="584358"/>
                  <a:pt x="540926" y="608742"/>
                  <a:pt x="516542" y="617981"/>
                </a:cubicBezTo>
                <a:lnTo>
                  <a:pt x="512351" y="619600"/>
                </a:lnTo>
                <a:cubicBezTo>
                  <a:pt x="507684" y="621410"/>
                  <a:pt x="502731" y="622553"/>
                  <a:pt x="497682" y="623029"/>
                </a:cubicBezTo>
                <a:lnTo>
                  <a:pt x="325947" y="640270"/>
                </a:lnTo>
                <a:lnTo>
                  <a:pt x="342996" y="809909"/>
                </a:lnTo>
                <a:cubicBezTo>
                  <a:pt x="344425" y="818387"/>
                  <a:pt x="343949" y="827245"/>
                  <a:pt x="341377" y="835722"/>
                </a:cubicBezTo>
                <a:cubicBezTo>
                  <a:pt x="334710" y="858010"/>
                  <a:pt x="315374" y="874203"/>
                  <a:pt x="292228" y="876489"/>
                </a:cubicBezTo>
                <a:lnTo>
                  <a:pt x="120492" y="893729"/>
                </a:lnTo>
                <a:lnTo>
                  <a:pt x="137923" y="1066703"/>
                </a:lnTo>
                <a:cubicBezTo>
                  <a:pt x="141066" y="1098326"/>
                  <a:pt x="118016" y="1126519"/>
                  <a:pt x="86488" y="1129663"/>
                </a:cubicBezTo>
                <a:cubicBezTo>
                  <a:pt x="84488" y="1130234"/>
                  <a:pt x="82583" y="1130329"/>
                  <a:pt x="80583" y="1130329"/>
                </a:cubicBezTo>
                <a:close/>
              </a:path>
            </a:pathLst>
          </a:custGeom>
          <a:solidFill>
            <a:srgbClr val="3B49C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1" name="Google Shape;141;p13"/>
          <p:cNvSpPr/>
          <p:nvPr/>
        </p:nvSpPr>
        <p:spPr>
          <a:xfrm>
            <a:off x="8650115" y="1883054"/>
            <a:ext cx="506634" cy="765382"/>
          </a:xfrm>
          <a:custGeom>
            <a:avLst/>
            <a:gdLst/>
            <a:ahLst/>
            <a:cxnLst/>
            <a:rect l="l" t="t" r="r" b="b"/>
            <a:pathLst>
              <a:path w="675512" h="1020509" extrusionOk="0">
                <a:moveTo>
                  <a:pt x="510253" y="0"/>
                </a:moveTo>
                <a:cubicBezTo>
                  <a:pt x="545478" y="0"/>
                  <a:pt x="579870" y="3570"/>
                  <a:pt x="613086" y="10367"/>
                </a:cubicBezTo>
                <a:lnTo>
                  <a:pt x="675512" y="29745"/>
                </a:lnTo>
                <a:lnTo>
                  <a:pt x="675512" y="990764"/>
                </a:lnTo>
                <a:lnTo>
                  <a:pt x="613086" y="1010143"/>
                </a:lnTo>
                <a:cubicBezTo>
                  <a:pt x="579870" y="1016940"/>
                  <a:pt x="545478" y="1020509"/>
                  <a:pt x="510253" y="1020509"/>
                </a:cubicBezTo>
                <a:cubicBezTo>
                  <a:pt x="228448" y="1020509"/>
                  <a:pt x="0" y="792060"/>
                  <a:pt x="0" y="510254"/>
                </a:cubicBezTo>
                <a:cubicBezTo>
                  <a:pt x="0" y="228449"/>
                  <a:pt x="228448" y="0"/>
                  <a:pt x="510253" y="0"/>
                </a:cubicBezTo>
                <a:close/>
              </a:path>
            </a:pathLst>
          </a:custGeom>
          <a:solidFill>
            <a:srgbClr val="FFC0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2" name="Google Shape;142;p13"/>
          <p:cNvSpPr/>
          <p:nvPr/>
        </p:nvSpPr>
        <p:spPr>
          <a:xfrm>
            <a:off x="8058721" y="107467"/>
            <a:ext cx="723663" cy="847747"/>
          </a:xfrm>
          <a:custGeom>
            <a:avLst/>
            <a:gdLst/>
            <a:ahLst/>
            <a:cxnLst/>
            <a:rect l="l" t="t" r="r" b="b"/>
            <a:pathLst>
              <a:path w="964884" h="1130329" extrusionOk="0">
                <a:moveTo>
                  <a:pt x="80583" y="1130330"/>
                </a:moveTo>
                <a:cubicBezTo>
                  <a:pt x="51436" y="1130330"/>
                  <a:pt x="26385" y="1108232"/>
                  <a:pt x="23433" y="1078609"/>
                </a:cubicBezTo>
                <a:lnTo>
                  <a:pt x="287" y="848390"/>
                </a:lnTo>
                <a:cubicBezTo>
                  <a:pt x="-2856" y="816767"/>
                  <a:pt x="20194" y="788574"/>
                  <a:pt x="51722" y="785430"/>
                </a:cubicBezTo>
                <a:lnTo>
                  <a:pt x="223172" y="768190"/>
                </a:lnTo>
                <a:lnTo>
                  <a:pt x="205741" y="594740"/>
                </a:lnTo>
                <a:cubicBezTo>
                  <a:pt x="202598" y="563117"/>
                  <a:pt x="225648" y="534924"/>
                  <a:pt x="257176" y="531780"/>
                </a:cubicBezTo>
                <a:lnTo>
                  <a:pt x="433293" y="514064"/>
                </a:lnTo>
                <a:lnTo>
                  <a:pt x="415767" y="339852"/>
                </a:lnTo>
                <a:cubicBezTo>
                  <a:pt x="412624" y="308229"/>
                  <a:pt x="435675" y="280035"/>
                  <a:pt x="467202" y="276892"/>
                </a:cubicBezTo>
                <a:lnTo>
                  <a:pt x="638652" y="259652"/>
                </a:lnTo>
                <a:lnTo>
                  <a:pt x="621222" y="86297"/>
                </a:lnTo>
                <a:cubicBezTo>
                  <a:pt x="618078" y="54674"/>
                  <a:pt x="641129" y="26481"/>
                  <a:pt x="672657" y="23337"/>
                </a:cubicBezTo>
                <a:lnTo>
                  <a:pt x="901638" y="287"/>
                </a:lnTo>
                <a:cubicBezTo>
                  <a:pt x="933356" y="-2856"/>
                  <a:pt x="961455" y="20194"/>
                  <a:pt x="964598" y="51722"/>
                </a:cubicBezTo>
                <a:cubicBezTo>
                  <a:pt x="967741" y="83345"/>
                  <a:pt x="944691" y="111539"/>
                  <a:pt x="913163" y="114682"/>
                </a:cubicBezTo>
                <a:lnTo>
                  <a:pt x="741427" y="131922"/>
                </a:lnTo>
                <a:lnTo>
                  <a:pt x="758477" y="301562"/>
                </a:lnTo>
                <a:cubicBezTo>
                  <a:pt x="759906" y="310039"/>
                  <a:pt x="759429" y="318897"/>
                  <a:pt x="756858" y="327374"/>
                </a:cubicBezTo>
                <a:cubicBezTo>
                  <a:pt x="750190" y="349663"/>
                  <a:pt x="730854" y="365855"/>
                  <a:pt x="707709" y="368141"/>
                </a:cubicBezTo>
                <a:lnTo>
                  <a:pt x="535973" y="385381"/>
                </a:lnTo>
                <a:lnTo>
                  <a:pt x="553404" y="558450"/>
                </a:lnTo>
                <a:cubicBezTo>
                  <a:pt x="555975" y="584263"/>
                  <a:pt x="540926" y="608742"/>
                  <a:pt x="516637" y="617981"/>
                </a:cubicBezTo>
                <a:lnTo>
                  <a:pt x="512446" y="619601"/>
                </a:lnTo>
                <a:cubicBezTo>
                  <a:pt x="507684" y="621410"/>
                  <a:pt x="502731" y="622553"/>
                  <a:pt x="497682" y="623125"/>
                </a:cubicBezTo>
                <a:lnTo>
                  <a:pt x="326042" y="640460"/>
                </a:lnTo>
                <a:lnTo>
                  <a:pt x="343092" y="810100"/>
                </a:lnTo>
                <a:cubicBezTo>
                  <a:pt x="344520" y="818577"/>
                  <a:pt x="344044" y="827435"/>
                  <a:pt x="341472" y="835913"/>
                </a:cubicBezTo>
                <a:cubicBezTo>
                  <a:pt x="334805" y="858201"/>
                  <a:pt x="315469" y="874394"/>
                  <a:pt x="292323" y="876680"/>
                </a:cubicBezTo>
                <a:lnTo>
                  <a:pt x="120588" y="893920"/>
                </a:lnTo>
                <a:lnTo>
                  <a:pt x="138018" y="1066989"/>
                </a:lnTo>
                <a:cubicBezTo>
                  <a:pt x="141162" y="1098611"/>
                  <a:pt x="118111" y="1126805"/>
                  <a:pt x="86583" y="1129949"/>
                </a:cubicBezTo>
                <a:cubicBezTo>
                  <a:pt x="84488" y="1130234"/>
                  <a:pt x="82583" y="1130330"/>
                  <a:pt x="80583" y="1130330"/>
                </a:cubicBezTo>
                <a:close/>
              </a:path>
            </a:pathLst>
          </a:custGeom>
          <a:solidFill>
            <a:srgbClr val="4452C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3" name="Google Shape;143;p13"/>
          <p:cNvSpPr/>
          <p:nvPr/>
        </p:nvSpPr>
        <p:spPr>
          <a:xfrm>
            <a:off x="8129374" y="101297"/>
            <a:ext cx="723663" cy="847818"/>
          </a:xfrm>
          <a:custGeom>
            <a:avLst/>
            <a:gdLst/>
            <a:ahLst/>
            <a:cxnLst/>
            <a:rect l="l" t="t" r="r" b="b"/>
            <a:pathLst>
              <a:path w="964884" h="1130424" extrusionOk="0">
                <a:moveTo>
                  <a:pt x="80583" y="1130425"/>
                </a:moveTo>
                <a:cubicBezTo>
                  <a:pt x="51436" y="1130425"/>
                  <a:pt x="26385" y="1108327"/>
                  <a:pt x="23433" y="1078704"/>
                </a:cubicBezTo>
                <a:lnTo>
                  <a:pt x="287" y="848390"/>
                </a:lnTo>
                <a:cubicBezTo>
                  <a:pt x="-2856" y="816767"/>
                  <a:pt x="20194" y="788574"/>
                  <a:pt x="51722" y="785430"/>
                </a:cubicBezTo>
                <a:lnTo>
                  <a:pt x="223172" y="768190"/>
                </a:lnTo>
                <a:lnTo>
                  <a:pt x="205741" y="594836"/>
                </a:lnTo>
                <a:cubicBezTo>
                  <a:pt x="204217" y="579691"/>
                  <a:pt x="208789" y="564451"/>
                  <a:pt x="218409" y="552640"/>
                </a:cubicBezTo>
                <a:cubicBezTo>
                  <a:pt x="228030" y="540829"/>
                  <a:pt x="242031" y="533304"/>
                  <a:pt x="257176" y="531780"/>
                </a:cubicBezTo>
                <a:lnTo>
                  <a:pt x="433293" y="514064"/>
                </a:lnTo>
                <a:lnTo>
                  <a:pt x="415767" y="339852"/>
                </a:lnTo>
                <a:cubicBezTo>
                  <a:pt x="412624" y="308229"/>
                  <a:pt x="435675" y="280035"/>
                  <a:pt x="467202" y="276892"/>
                </a:cubicBezTo>
                <a:lnTo>
                  <a:pt x="638652" y="259652"/>
                </a:lnTo>
                <a:lnTo>
                  <a:pt x="621222" y="86297"/>
                </a:lnTo>
                <a:cubicBezTo>
                  <a:pt x="618078" y="54674"/>
                  <a:pt x="641129" y="26481"/>
                  <a:pt x="672657" y="23337"/>
                </a:cubicBezTo>
                <a:lnTo>
                  <a:pt x="901638" y="287"/>
                </a:lnTo>
                <a:cubicBezTo>
                  <a:pt x="933356" y="-2856"/>
                  <a:pt x="961455" y="20194"/>
                  <a:pt x="964598" y="51722"/>
                </a:cubicBezTo>
                <a:cubicBezTo>
                  <a:pt x="967741" y="83345"/>
                  <a:pt x="944691" y="111539"/>
                  <a:pt x="913163" y="114682"/>
                </a:cubicBezTo>
                <a:lnTo>
                  <a:pt x="741427" y="131922"/>
                </a:lnTo>
                <a:lnTo>
                  <a:pt x="758477" y="301562"/>
                </a:lnTo>
                <a:cubicBezTo>
                  <a:pt x="759906" y="310039"/>
                  <a:pt x="759429" y="318897"/>
                  <a:pt x="756858" y="327374"/>
                </a:cubicBezTo>
                <a:cubicBezTo>
                  <a:pt x="750190" y="349663"/>
                  <a:pt x="730854" y="365855"/>
                  <a:pt x="707709" y="368141"/>
                </a:cubicBezTo>
                <a:lnTo>
                  <a:pt x="535973" y="385381"/>
                </a:lnTo>
                <a:lnTo>
                  <a:pt x="553404" y="558450"/>
                </a:lnTo>
                <a:cubicBezTo>
                  <a:pt x="555975" y="584358"/>
                  <a:pt x="540926" y="608742"/>
                  <a:pt x="516542" y="617981"/>
                </a:cubicBezTo>
                <a:lnTo>
                  <a:pt x="512351" y="619601"/>
                </a:lnTo>
                <a:cubicBezTo>
                  <a:pt x="507684" y="621410"/>
                  <a:pt x="502731" y="622553"/>
                  <a:pt x="497682" y="623030"/>
                </a:cubicBezTo>
                <a:lnTo>
                  <a:pt x="325947" y="640270"/>
                </a:lnTo>
                <a:lnTo>
                  <a:pt x="342996" y="809909"/>
                </a:lnTo>
                <a:cubicBezTo>
                  <a:pt x="344425" y="818387"/>
                  <a:pt x="343949" y="827245"/>
                  <a:pt x="341377" y="835722"/>
                </a:cubicBezTo>
                <a:cubicBezTo>
                  <a:pt x="334710" y="858011"/>
                  <a:pt x="315374" y="874203"/>
                  <a:pt x="292228" y="876489"/>
                </a:cubicBezTo>
                <a:lnTo>
                  <a:pt x="120492" y="893729"/>
                </a:lnTo>
                <a:lnTo>
                  <a:pt x="137923" y="1066703"/>
                </a:lnTo>
                <a:cubicBezTo>
                  <a:pt x="141066" y="1098326"/>
                  <a:pt x="118016" y="1126520"/>
                  <a:pt x="86488" y="1129663"/>
                </a:cubicBezTo>
                <a:cubicBezTo>
                  <a:pt x="84488" y="1130330"/>
                  <a:pt x="82488" y="1130425"/>
                  <a:pt x="80583" y="1130425"/>
                </a:cubicBezTo>
                <a:close/>
              </a:path>
            </a:pathLst>
          </a:custGeom>
          <a:solidFill>
            <a:srgbClr val="FFC0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4" name="Google Shape;144;p13"/>
          <p:cNvSpPr/>
          <p:nvPr/>
        </p:nvSpPr>
        <p:spPr>
          <a:xfrm>
            <a:off x="6508317" y="1"/>
            <a:ext cx="906871" cy="384854"/>
          </a:xfrm>
          <a:custGeom>
            <a:avLst/>
            <a:gdLst/>
            <a:ahLst/>
            <a:cxnLst/>
            <a:rect l="l" t="t" r="r" b="b"/>
            <a:pathLst>
              <a:path w="1209161" h="513139" extrusionOk="0">
                <a:moveTo>
                  <a:pt x="290115" y="0"/>
                </a:moveTo>
                <a:lnTo>
                  <a:pt x="955482" y="0"/>
                </a:lnTo>
                <a:lnTo>
                  <a:pt x="1209161" y="513139"/>
                </a:lnTo>
                <a:lnTo>
                  <a:pt x="0" y="435134"/>
                </a:lnTo>
                <a:close/>
              </a:path>
            </a:pathLst>
          </a:custGeom>
          <a:solidFill>
            <a:srgbClr val="4452C8"/>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5" name="Google Shape;145;p13"/>
          <p:cNvSpPr/>
          <p:nvPr/>
        </p:nvSpPr>
        <p:spPr>
          <a:xfrm>
            <a:off x="6594041" y="0"/>
            <a:ext cx="906871" cy="320561"/>
          </a:xfrm>
          <a:custGeom>
            <a:avLst/>
            <a:gdLst/>
            <a:ahLst/>
            <a:cxnLst/>
            <a:rect l="l" t="t" r="r" b="b"/>
            <a:pathLst>
              <a:path w="1209161" h="427414" extrusionOk="0">
                <a:moveTo>
                  <a:pt x="232960" y="0"/>
                </a:moveTo>
                <a:lnTo>
                  <a:pt x="997862" y="0"/>
                </a:lnTo>
                <a:lnTo>
                  <a:pt x="1209161" y="427414"/>
                </a:lnTo>
                <a:lnTo>
                  <a:pt x="0" y="349409"/>
                </a:lnTo>
                <a:close/>
              </a:path>
            </a:pathLst>
          </a:custGeom>
          <a:solidFill>
            <a:srgbClr val="FFE55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6" name="Google Shape;146;p13"/>
          <p:cNvSpPr/>
          <p:nvPr/>
        </p:nvSpPr>
        <p:spPr>
          <a:xfrm>
            <a:off x="8604078" y="410806"/>
            <a:ext cx="533527" cy="786956"/>
          </a:xfrm>
          <a:custGeom>
            <a:avLst/>
            <a:gdLst/>
            <a:ahLst/>
            <a:cxnLst/>
            <a:rect l="l" t="t" r="r" b="b"/>
            <a:pathLst>
              <a:path w="711370" h="1049274" extrusionOk="0">
                <a:moveTo>
                  <a:pt x="605791" y="0"/>
                </a:moveTo>
                <a:lnTo>
                  <a:pt x="711370" y="182842"/>
                </a:lnTo>
                <a:lnTo>
                  <a:pt x="711370" y="1049274"/>
                </a:lnTo>
                <a:lnTo>
                  <a:pt x="0" y="1049274"/>
                </a:ln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7" name="Google Shape;147;p13"/>
          <p:cNvSpPr/>
          <p:nvPr/>
        </p:nvSpPr>
        <p:spPr>
          <a:xfrm>
            <a:off x="8715804" y="383723"/>
            <a:ext cx="428195" cy="724426"/>
          </a:xfrm>
          <a:custGeom>
            <a:avLst/>
            <a:gdLst/>
            <a:ahLst/>
            <a:cxnLst/>
            <a:rect l="l" t="t" r="r" b="b"/>
            <a:pathLst>
              <a:path w="570927" h="988977" extrusionOk="0">
                <a:moveTo>
                  <a:pt x="570927" y="0"/>
                </a:moveTo>
                <a:lnTo>
                  <a:pt x="570927" y="988977"/>
                </a:lnTo>
                <a:lnTo>
                  <a:pt x="0" y="988977"/>
                </a:lnTo>
                <a:close/>
              </a:path>
            </a:pathLst>
          </a:custGeom>
          <a:noFill/>
          <a:ln w="12700" cap="flat" cmpd="sng">
            <a:solidFill>
              <a:srgbClr val="3B49C9"/>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8" name="Google Shape;148;p13"/>
          <p:cNvSpPr/>
          <p:nvPr/>
        </p:nvSpPr>
        <p:spPr>
          <a:xfrm>
            <a:off x="4773859" y="0"/>
            <a:ext cx="765379" cy="547496"/>
          </a:xfrm>
          <a:custGeom>
            <a:avLst/>
            <a:gdLst/>
            <a:ahLst/>
            <a:cxnLst/>
            <a:rect l="l" t="t" r="r" b="b"/>
            <a:pathLst>
              <a:path w="1020505" h="729994" extrusionOk="0">
                <a:moveTo>
                  <a:pt x="51568" y="0"/>
                </a:moveTo>
                <a:lnTo>
                  <a:pt x="968939" y="0"/>
                </a:lnTo>
                <a:lnTo>
                  <a:pt x="980408" y="21130"/>
                </a:lnTo>
                <a:cubicBezTo>
                  <a:pt x="993318" y="51653"/>
                  <a:pt x="1003343" y="83693"/>
                  <a:pt x="1010140" y="116910"/>
                </a:cubicBezTo>
                <a:lnTo>
                  <a:pt x="1020505" y="219733"/>
                </a:lnTo>
                <a:lnTo>
                  <a:pt x="1020505" y="219753"/>
                </a:lnTo>
                <a:lnTo>
                  <a:pt x="1010140" y="322576"/>
                </a:lnTo>
                <a:cubicBezTo>
                  <a:pt x="962561" y="555089"/>
                  <a:pt x="756833" y="729994"/>
                  <a:pt x="510253" y="729994"/>
                </a:cubicBezTo>
                <a:cubicBezTo>
                  <a:pt x="228448" y="729994"/>
                  <a:pt x="0" y="501547"/>
                  <a:pt x="0" y="219743"/>
                </a:cubicBezTo>
                <a:cubicBezTo>
                  <a:pt x="0" y="149292"/>
                  <a:pt x="14278" y="82176"/>
                  <a:pt x="40098" y="2113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9" name="Google Shape;149;p13"/>
          <p:cNvSpPr/>
          <p:nvPr/>
        </p:nvSpPr>
        <p:spPr>
          <a:xfrm>
            <a:off x="4894093" y="2520"/>
            <a:ext cx="765379" cy="500951"/>
          </a:xfrm>
          <a:custGeom>
            <a:avLst/>
            <a:gdLst/>
            <a:ahLst/>
            <a:cxnLst/>
            <a:rect l="l" t="t" r="r" b="b"/>
            <a:pathLst>
              <a:path w="1020506" h="667935" extrusionOk="0">
                <a:moveTo>
                  <a:pt x="27393" y="0"/>
                </a:moveTo>
                <a:lnTo>
                  <a:pt x="993113" y="0"/>
                </a:lnTo>
                <a:lnTo>
                  <a:pt x="1010139" y="54851"/>
                </a:lnTo>
                <a:cubicBezTo>
                  <a:pt x="1016937" y="88067"/>
                  <a:pt x="1020506" y="122459"/>
                  <a:pt x="1020506" y="157684"/>
                </a:cubicBezTo>
                <a:cubicBezTo>
                  <a:pt x="1020506" y="439488"/>
                  <a:pt x="792058" y="667935"/>
                  <a:pt x="510253" y="667935"/>
                </a:cubicBezTo>
                <a:cubicBezTo>
                  <a:pt x="228448" y="667935"/>
                  <a:pt x="0" y="439488"/>
                  <a:pt x="0" y="157684"/>
                </a:cubicBezTo>
                <a:cubicBezTo>
                  <a:pt x="0" y="122459"/>
                  <a:pt x="3570" y="88067"/>
                  <a:pt x="10367" y="54851"/>
                </a:cubicBezTo>
                <a:close/>
              </a:path>
            </a:pathLst>
          </a:custGeom>
          <a:solidFill>
            <a:srgbClr val="3B49C9"/>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50" name="Google Shape;150;p13"/>
          <p:cNvSpPr/>
          <p:nvPr/>
        </p:nvSpPr>
        <p:spPr>
          <a:xfrm>
            <a:off x="5040839" y="6343"/>
            <a:ext cx="765379" cy="462868"/>
          </a:xfrm>
          <a:custGeom>
            <a:avLst/>
            <a:gdLst/>
            <a:ahLst/>
            <a:cxnLst/>
            <a:rect l="l" t="t" r="r" b="b"/>
            <a:pathLst>
              <a:path w="1020506" h="617157" extrusionOk="0">
                <a:moveTo>
                  <a:pt x="11631" y="0"/>
                </a:moveTo>
                <a:lnTo>
                  <a:pt x="1008875" y="0"/>
                </a:lnTo>
                <a:lnTo>
                  <a:pt x="1010139" y="4073"/>
                </a:lnTo>
                <a:cubicBezTo>
                  <a:pt x="1016937" y="37289"/>
                  <a:pt x="1020506" y="71681"/>
                  <a:pt x="1020506" y="106906"/>
                </a:cubicBezTo>
                <a:cubicBezTo>
                  <a:pt x="1020506" y="388710"/>
                  <a:pt x="792058" y="617157"/>
                  <a:pt x="510253" y="617157"/>
                </a:cubicBezTo>
                <a:cubicBezTo>
                  <a:pt x="228448" y="617157"/>
                  <a:pt x="0" y="388710"/>
                  <a:pt x="0" y="106906"/>
                </a:cubicBezTo>
                <a:cubicBezTo>
                  <a:pt x="0" y="71681"/>
                  <a:pt x="3570" y="37289"/>
                  <a:pt x="10367" y="4073"/>
                </a:cubicBezTo>
                <a:close/>
              </a:path>
            </a:pathLst>
          </a:custGeom>
          <a:noFill/>
          <a:ln w="12700" cap="flat" cmpd="sng">
            <a:solidFill>
              <a:srgbClr val="BA9305"/>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grpSp>
        <p:nvGrpSpPr>
          <p:cNvPr id="151" name="Google Shape;151;p13"/>
          <p:cNvGrpSpPr/>
          <p:nvPr/>
        </p:nvGrpSpPr>
        <p:grpSpPr>
          <a:xfrm>
            <a:off x="2865266" y="4385510"/>
            <a:ext cx="656438" cy="769672"/>
            <a:chOff x="4264601" y="6128371"/>
            <a:chExt cx="875251" cy="1026229"/>
          </a:xfrm>
        </p:grpSpPr>
        <p:sp>
          <p:nvSpPr>
            <p:cNvPr id="152" name="Google Shape;152;p13"/>
            <p:cNvSpPr/>
            <p:nvPr/>
          </p:nvSpPr>
          <p:spPr>
            <a:xfrm>
              <a:off x="4264601" y="6128371"/>
              <a:ext cx="70866" cy="70866"/>
            </a:xfrm>
            <a:custGeom>
              <a:avLst/>
              <a:gdLst/>
              <a:ahLst/>
              <a:cxnLst/>
              <a:rect l="l" t="t" r="r" b="b"/>
              <a:pathLst>
                <a:path w="70866" h="70866"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3" name="Google Shape;153;p13"/>
            <p:cNvSpPr/>
            <p:nvPr/>
          </p:nvSpPr>
          <p:spPr>
            <a:xfrm>
              <a:off x="4264601" y="6258102"/>
              <a:ext cx="70866" cy="70866"/>
            </a:xfrm>
            <a:custGeom>
              <a:avLst/>
              <a:gdLst/>
              <a:ahLst/>
              <a:cxnLst/>
              <a:rect l="l" t="t" r="r" b="b"/>
              <a:pathLst>
                <a:path w="70866" h="70866"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4" name="Google Shape;154;p13"/>
            <p:cNvSpPr/>
            <p:nvPr/>
          </p:nvSpPr>
          <p:spPr>
            <a:xfrm>
              <a:off x="4264601" y="6403930"/>
              <a:ext cx="70866" cy="70866"/>
            </a:xfrm>
            <a:custGeom>
              <a:avLst/>
              <a:gdLst/>
              <a:ahLst/>
              <a:cxnLst/>
              <a:rect l="l" t="t" r="r" b="b"/>
              <a:pathLst>
                <a:path w="70866" h="70866"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5" name="Google Shape;155;p13"/>
            <p:cNvSpPr/>
            <p:nvPr/>
          </p:nvSpPr>
          <p:spPr>
            <a:xfrm>
              <a:off x="4264601" y="6533662"/>
              <a:ext cx="70866" cy="70866"/>
            </a:xfrm>
            <a:custGeom>
              <a:avLst/>
              <a:gdLst/>
              <a:ahLst/>
              <a:cxnLst/>
              <a:rect l="l" t="t" r="r" b="b"/>
              <a:pathLst>
                <a:path w="70866" h="70866"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6" name="Google Shape;156;p13"/>
            <p:cNvSpPr/>
            <p:nvPr/>
          </p:nvSpPr>
          <p:spPr>
            <a:xfrm>
              <a:off x="4264601" y="6663393"/>
              <a:ext cx="70866" cy="70866"/>
            </a:xfrm>
            <a:custGeom>
              <a:avLst/>
              <a:gdLst/>
              <a:ahLst/>
              <a:cxnLst/>
              <a:rect l="l" t="t" r="r" b="b"/>
              <a:pathLst>
                <a:path w="70866" h="70866"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7" name="Google Shape;157;p13"/>
            <p:cNvSpPr/>
            <p:nvPr/>
          </p:nvSpPr>
          <p:spPr>
            <a:xfrm>
              <a:off x="4264601" y="6793219"/>
              <a:ext cx="70866" cy="70866"/>
            </a:xfrm>
            <a:custGeom>
              <a:avLst/>
              <a:gdLst/>
              <a:ahLst/>
              <a:cxnLst/>
              <a:rect l="l" t="t" r="r" b="b"/>
              <a:pathLst>
                <a:path w="70866" h="70866"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8" name="Google Shape;158;p13"/>
            <p:cNvSpPr/>
            <p:nvPr/>
          </p:nvSpPr>
          <p:spPr>
            <a:xfrm>
              <a:off x="4264601" y="6938953"/>
              <a:ext cx="70866" cy="70866"/>
            </a:xfrm>
            <a:custGeom>
              <a:avLst/>
              <a:gdLst/>
              <a:ahLst/>
              <a:cxnLst/>
              <a:rect l="l" t="t" r="r" b="b"/>
              <a:pathLst>
                <a:path w="70866" h="70866"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9" name="Google Shape;159;p13"/>
            <p:cNvSpPr/>
            <p:nvPr/>
          </p:nvSpPr>
          <p:spPr>
            <a:xfrm>
              <a:off x="4264601" y="7068779"/>
              <a:ext cx="70866" cy="70866"/>
            </a:xfrm>
            <a:custGeom>
              <a:avLst/>
              <a:gdLst/>
              <a:ahLst/>
              <a:cxnLst/>
              <a:rect l="l" t="t" r="r" b="b"/>
              <a:pathLst>
                <a:path w="70866" h="70866"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0" name="Google Shape;160;p13"/>
            <p:cNvSpPr/>
            <p:nvPr/>
          </p:nvSpPr>
          <p:spPr>
            <a:xfrm>
              <a:off x="4379853" y="6130752"/>
              <a:ext cx="70866" cy="70866"/>
            </a:xfrm>
            <a:custGeom>
              <a:avLst/>
              <a:gdLst/>
              <a:ahLst/>
              <a:cxnLst/>
              <a:rect l="l" t="t" r="r" b="b"/>
              <a:pathLst>
                <a:path w="70866" h="70866"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1" name="Google Shape;161;p13"/>
            <p:cNvSpPr/>
            <p:nvPr/>
          </p:nvSpPr>
          <p:spPr>
            <a:xfrm>
              <a:off x="4379853" y="6260578"/>
              <a:ext cx="70866" cy="70866"/>
            </a:xfrm>
            <a:custGeom>
              <a:avLst/>
              <a:gdLst/>
              <a:ahLst/>
              <a:cxnLst/>
              <a:rect l="l" t="t" r="r" b="b"/>
              <a:pathLst>
                <a:path w="70866" h="70866"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2" name="Google Shape;162;p13"/>
            <p:cNvSpPr/>
            <p:nvPr/>
          </p:nvSpPr>
          <p:spPr>
            <a:xfrm>
              <a:off x="4379853" y="6406312"/>
              <a:ext cx="70866" cy="70866"/>
            </a:xfrm>
            <a:custGeom>
              <a:avLst/>
              <a:gdLst/>
              <a:ahLst/>
              <a:cxnLst/>
              <a:rect l="l" t="t" r="r" b="b"/>
              <a:pathLst>
                <a:path w="70866" h="70866"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3" name="Google Shape;163;p13"/>
            <p:cNvSpPr/>
            <p:nvPr/>
          </p:nvSpPr>
          <p:spPr>
            <a:xfrm>
              <a:off x="4379853" y="6536138"/>
              <a:ext cx="70866" cy="70866"/>
            </a:xfrm>
            <a:custGeom>
              <a:avLst/>
              <a:gdLst/>
              <a:ahLst/>
              <a:cxnLst/>
              <a:rect l="l" t="t" r="r" b="b"/>
              <a:pathLst>
                <a:path w="70866" h="70866"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4" name="Google Shape;164;p13"/>
            <p:cNvSpPr/>
            <p:nvPr/>
          </p:nvSpPr>
          <p:spPr>
            <a:xfrm>
              <a:off x="4379853" y="6665869"/>
              <a:ext cx="70866" cy="70866"/>
            </a:xfrm>
            <a:custGeom>
              <a:avLst/>
              <a:gdLst/>
              <a:ahLst/>
              <a:cxnLst/>
              <a:rect l="l" t="t" r="r" b="b"/>
              <a:pathLst>
                <a:path w="70866" h="70866"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5" name="Google Shape;165;p13"/>
            <p:cNvSpPr/>
            <p:nvPr/>
          </p:nvSpPr>
          <p:spPr>
            <a:xfrm>
              <a:off x="4379853" y="6795601"/>
              <a:ext cx="70866" cy="70866"/>
            </a:xfrm>
            <a:custGeom>
              <a:avLst/>
              <a:gdLst/>
              <a:ahLst/>
              <a:cxnLst/>
              <a:rect l="l" t="t" r="r" b="b"/>
              <a:pathLst>
                <a:path w="70866" h="70866"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6" name="Google Shape;166;p13"/>
            <p:cNvSpPr/>
            <p:nvPr/>
          </p:nvSpPr>
          <p:spPr>
            <a:xfrm>
              <a:off x="4379853" y="6941429"/>
              <a:ext cx="70866" cy="70866"/>
            </a:xfrm>
            <a:custGeom>
              <a:avLst/>
              <a:gdLst/>
              <a:ahLst/>
              <a:cxnLst/>
              <a:rect l="l" t="t" r="r" b="b"/>
              <a:pathLst>
                <a:path w="70866" h="70866"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7" name="Google Shape;167;p13"/>
            <p:cNvSpPr/>
            <p:nvPr/>
          </p:nvSpPr>
          <p:spPr>
            <a:xfrm>
              <a:off x="4379853" y="7071161"/>
              <a:ext cx="70866" cy="70866"/>
            </a:xfrm>
            <a:custGeom>
              <a:avLst/>
              <a:gdLst/>
              <a:ahLst/>
              <a:cxnLst/>
              <a:rect l="l" t="t" r="r" b="b"/>
              <a:pathLst>
                <a:path w="70866" h="70866"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8" name="Google Shape;168;p13"/>
            <p:cNvSpPr/>
            <p:nvPr/>
          </p:nvSpPr>
          <p:spPr>
            <a:xfrm>
              <a:off x="4493105" y="6133419"/>
              <a:ext cx="70865" cy="70866"/>
            </a:xfrm>
            <a:custGeom>
              <a:avLst/>
              <a:gdLst/>
              <a:ahLst/>
              <a:cxnLst/>
              <a:rect l="l" t="t" r="r" b="b"/>
              <a:pathLst>
                <a:path w="70865" h="70866"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9" name="Google Shape;169;p13"/>
            <p:cNvSpPr/>
            <p:nvPr/>
          </p:nvSpPr>
          <p:spPr>
            <a:xfrm>
              <a:off x="4493105" y="6263150"/>
              <a:ext cx="70865" cy="70866"/>
            </a:xfrm>
            <a:custGeom>
              <a:avLst/>
              <a:gdLst/>
              <a:ahLst/>
              <a:cxnLst/>
              <a:rect l="l" t="t" r="r" b="b"/>
              <a:pathLst>
                <a:path w="70865" h="70866"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0" name="Google Shape;170;p13"/>
            <p:cNvSpPr/>
            <p:nvPr/>
          </p:nvSpPr>
          <p:spPr>
            <a:xfrm>
              <a:off x="4493105" y="6408979"/>
              <a:ext cx="70865" cy="70866"/>
            </a:xfrm>
            <a:custGeom>
              <a:avLst/>
              <a:gdLst/>
              <a:ahLst/>
              <a:cxnLst/>
              <a:rect l="l" t="t" r="r" b="b"/>
              <a:pathLst>
                <a:path w="70865" h="70866"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1" name="Google Shape;171;p13"/>
            <p:cNvSpPr/>
            <p:nvPr/>
          </p:nvSpPr>
          <p:spPr>
            <a:xfrm>
              <a:off x="4493105" y="6538710"/>
              <a:ext cx="70865" cy="70866"/>
            </a:xfrm>
            <a:custGeom>
              <a:avLst/>
              <a:gdLst/>
              <a:ahLst/>
              <a:cxnLst/>
              <a:rect l="l" t="t" r="r" b="b"/>
              <a:pathLst>
                <a:path w="70865" h="70866"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2" name="Google Shape;172;p13"/>
            <p:cNvSpPr/>
            <p:nvPr/>
          </p:nvSpPr>
          <p:spPr>
            <a:xfrm>
              <a:off x="4493105" y="6668536"/>
              <a:ext cx="70865" cy="70866"/>
            </a:xfrm>
            <a:custGeom>
              <a:avLst/>
              <a:gdLst/>
              <a:ahLst/>
              <a:cxnLst/>
              <a:rect l="l" t="t" r="r" b="b"/>
              <a:pathLst>
                <a:path w="70865" h="70866"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3" name="Google Shape;173;p13"/>
            <p:cNvSpPr/>
            <p:nvPr/>
          </p:nvSpPr>
          <p:spPr>
            <a:xfrm>
              <a:off x="4493105" y="6798268"/>
              <a:ext cx="70865" cy="70866"/>
            </a:xfrm>
            <a:custGeom>
              <a:avLst/>
              <a:gdLst/>
              <a:ahLst/>
              <a:cxnLst/>
              <a:rect l="l" t="t" r="r" b="b"/>
              <a:pathLst>
                <a:path w="70865" h="70866"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4" name="Google Shape;174;p13"/>
            <p:cNvSpPr/>
            <p:nvPr/>
          </p:nvSpPr>
          <p:spPr>
            <a:xfrm>
              <a:off x="4493105" y="6944001"/>
              <a:ext cx="70865" cy="70866"/>
            </a:xfrm>
            <a:custGeom>
              <a:avLst/>
              <a:gdLst/>
              <a:ahLst/>
              <a:cxnLst/>
              <a:rect l="l" t="t" r="r" b="b"/>
              <a:pathLst>
                <a:path w="70865" h="70866"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5" name="Google Shape;175;p13"/>
            <p:cNvSpPr/>
            <p:nvPr/>
          </p:nvSpPr>
          <p:spPr>
            <a:xfrm>
              <a:off x="4493105" y="7073828"/>
              <a:ext cx="70865" cy="70866"/>
            </a:xfrm>
            <a:custGeom>
              <a:avLst/>
              <a:gdLst/>
              <a:ahLst/>
              <a:cxnLst/>
              <a:rect l="l" t="t" r="r" b="b"/>
              <a:pathLst>
                <a:path w="70865" h="70866"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6" name="Google Shape;176;p13"/>
            <p:cNvSpPr/>
            <p:nvPr/>
          </p:nvSpPr>
          <p:spPr>
            <a:xfrm>
              <a:off x="4608358" y="6135895"/>
              <a:ext cx="70865" cy="70866"/>
            </a:xfrm>
            <a:custGeom>
              <a:avLst/>
              <a:gdLst/>
              <a:ahLst/>
              <a:cxnLst/>
              <a:rect l="l" t="t" r="r" b="b"/>
              <a:pathLst>
                <a:path w="70865" h="70866"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7" name="Google Shape;177;p13"/>
            <p:cNvSpPr/>
            <p:nvPr/>
          </p:nvSpPr>
          <p:spPr>
            <a:xfrm>
              <a:off x="4608358" y="6265627"/>
              <a:ext cx="70865" cy="70866"/>
            </a:xfrm>
            <a:custGeom>
              <a:avLst/>
              <a:gdLst/>
              <a:ahLst/>
              <a:cxnLst/>
              <a:rect l="l" t="t" r="r" b="b"/>
              <a:pathLst>
                <a:path w="70865" h="70866"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8" name="Google Shape;178;p13"/>
            <p:cNvSpPr/>
            <p:nvPr/>
          </p:nvSpPr>
          <p:spPr>
            <a:xfrm>
              <a:off x="4608358" y="6411360"/>
              <a:ext cx="70865" cy="70866"/>
            </a:xfrm>
            <a:custGeom>
              <a:avLst/>
              <a:gdLst/>
              <a:ahLst/>
              <a:cxnLst/>
              <a:rect l="l" t="t" r="r" b="b"/>
              <a:pathLst>
                <a:path w="70865" h="70866"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9" name="Google Shape;179;p13"/>
            <p:cNvSpPr/>
            <p:nvPr/>
          </p:nvSpPr>
          <p:spPr>
            <a:xfrm>
              <a:off x="4608358" y="6541186"/>
              <a:ext cx="70865" cy="70866"/>
            </a:xfrm>
            <a:custGeom>
              <a:avLst/>
              <a:gdLst/>
              <a:ahLst/>
              <a:cxnLst/>
              <a:rect l="l" t="t" r="r" b="b"/>
              <a:pathLst>
                <a:path w="70865" h="70866"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0" name="Google Shape;180;p13"/>
            <p:cNvSpPr/>
            <p:nvPr/>
          </p:nvSpPr>
          <p:spPr>
            <a:xfrm>
              <a:off x="4608358" y="6670918"/>
              <a:ext cx="70865" cy="70866"/>
            </a:xfrm>
            <a:custGeom>
              <a:avLst/>
              <a:gdLst/>
              <a:ahLst/>
              <a:cxnLst/>
              <a:rect l="l" t="t" r="r" b="b"/>
              <a:pathLst>
                <a:path w="70865" h="70866"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1" name="Google Shape;181;p13"/>
            <p:cNvSpPr/>
            <p:nvPr/>
          </p:nvSpPr>
          <p:spPr>
            <a:xfrm>
              <a:off x="4608358" y="6800744"/>
              <a:ext cx="70865" cy="70866"/>
            </a:xfrm>
            <a:custGeom>
              <a:avLst/>
              <a:gdLst/>
              <a:ahLst/>
              <a:cxnLst/>
              <a:rect l="l" t="t" r="r" b="b"/>
              <a:pathLst>
                <a:path w="70865" h="70866"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2" name="Google Shape;182;p13"/>
            <p:cNvSpPr/>
            <p:nvPr/>
          </p:nvSpPr>
          <p:spPr>
            <a:xfrm>
              <a:off x="4608358" y="6946478"/>
              <a:ext cx="70865" cy="70866"/>
            </a:xfrm>
            <a:custGeom>
              <a:avLst/>
              <a:gdLst/>
              <a:ahLst/>
              <a:cxnLst/>
              <a:rect l="l" t="t" r="r" b="b"/>
              <a:pathLst>
                <a:path w="70865" h="70866"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3" name="Google Shape;183;p13"/>
            <p:cNvSpPr/>
            <p:nvPr/>
          </p:nvSpPr>
          <p:spPr>
            <a:xfrm>
              <a:off x="4608358" y="7076209"/>
              <a:ext cx="70865" cy="70866"/>
            </a:xfrm>
            <a:custGeom>
              <a:avLst/>
              <a:gdLst/>
              <a:ahLst/>
              <a:cxnLst/>
              <a:rect l="l" t="t" r="r" b="b"/>
              <a:pathLst>
                <a:path w="70865" h="70866"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84" name="Google Shape;184;p13"/>
            <p:cNvGrpSpPr/>
            <p:nvPr/>
          </p:nvGrpSpPr>
          <p:grpSpPr>
            <a:xfrm>
              <a:off x="4725230" y="6135895"/>
              <a:ext cx="414622" cy="1018705"/>
              <a:chOff x="4725230" y="6135895"/>
              <a:chExt cx="414622" cy="1018705"/>
            </a:xfrm>
          </p:grpSpPr>
          <p:sp>
            <p:nvSpPr>
              <p:cNvPr id="185" name="Google Shape;185;p13"/>
              <p:cNvSpPr/>
              <p:nvPr/>
            </p:nvSpPr>
            <p:spPr>
              <a:xfrm>
                <a:off x="4725230" y="6135895"/>
                <a:ext cx="70865" cy="70866"/>
              </a:xfrm>
              <a:custGeom>
                <a:avLst/>
                <a:gdLst/>
                <a:ahLst/>
                <a:cxnLst/>
                <a:rect l="l" t="t" r="r" b="b"/>
                <a:pathLst>
                  <a:path w="70865" h="70866"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6" name="Google Shape;186;p13"/>
              <p:cNvSpPr/>
              <p:nvPr/>
            </p:nvSpPr>
            <p:spPr>
              <a:xfrm>
                <a:off x="4725230" y="6265627"/>
                <a:ext cx="70865" cy="70866"/>
              </a:xfrm>
              <a:custGeom>
                <a:avLst/>
                <a:gdLst/>
                <a:ahLst/>
                <a:cxnLst/>
                <a:rect l="l" t="t" r="r" b="b"/>
                <a:pathLst>
                  <a:path w="70865" h="70866"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7" name="Google Shape;187;p13"/>
              <p:cNvSpPr/>
              <p:nvPr/>
            </p:nvSpPr>
            <p:spPr>
              <a:xfrm>
                <a:off x="4725230" y="6411360"/>
                <a:ext cx="70865" cy="70866"/>
              </a:xfrm>
              <a:custGeom>
                <a:avLst/>
                <a:gdLst/>
                <a:ahLst/>
                <a:cxnLst/>
                <a:rect l="l" t="t" r="r" b="b"/>
                <a:pathLst>
                  <a:path w="70865" h="70866"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8" name="Google Shape;188;p13"/>
              <p:cNvSpPr/>
              <p:nvPr/>
            </p:nvSpPr>
            <p:spPr>
              <a:xfrm>
                <a:off x="4725230" y="6541186"/>
                <a:ext cx="70865" cy="70866"/>
              </a:xfrm>
              <a:custGeom>
                <a:avLst/>
                <a:gdLst/>
                <a:ahLst/>
                <a:cxnLst/>
                <a:rect l="l" t="t" r="r" b="b"/>
                <a:pathLst>
                  <a:path w="70865" h="70866"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9" name="Google Shape;189;p13"/>
              <p:cNvSpPr/>
              <p:nvPr/>
            </p:nvSpPr>
            <p:spPr>
              <a:xfrm>
                <a:off x="4725230" y="6670918"/>
                <a:ext cx="70865" cy="70866"/>
              </a:xfrm>
              <a:custGeom>
                <a:avLst/>
                <a:gdLst/>
                <a:ahLst/>
                <a:cxnLst/>
                <a:rect l="l" t="t" r="r" b="b"/>
                <a:pathLst>
                  <a:path w="70865" h="70866"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0" name="Google Shape;190;p13"/>
              <p:cNvSpPr/>
              <p:nvPr/>
            </p:nvSpPr>
            <p:spPr>
              <a:xfrm>
                <a:off x="4725230" y="6800744"/>
                <a:ext cx="70865" cy="70866"/>
              </a:xfrm>
              <a:custGeom>
                <a:avLst/>
                <a:gdLst/>
                <a:ahLst/>
                <a:cxnLst/>
                <a:rect l="l" t="t" r="r" b="b"/>
                <a:pathLst>
                  <a:path w="70865" h="70866"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1" name="Google Shape;191;p13"/>
              <p:cNvSpPr/>
              <p:nvPr/>
            </p:nvSpPr>
            <p:spPr>
              <a:xfrm>
                <a:off x="4725230" y="6946478"/>
                <a:ext cx="70865" cy="70866"/>
              </a:xfrm>
              <a:custGeom>
                <a:avLst/>
                <a:gdLst/>
                <a:ahLst/>
                <a:cxnLst/>
                <a:rect l="l" t="t" r="r" b="b"/>
                <a:pathLst>
                  <a:path w="70865" h="70866"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2" name="Google Shape;192;p13"/>
              <p:cNvSpPr/>
              <p:nvPr/>
            </p:nvSpPr>
            <p:spPr>
              <a:xfrm>
                <a:off x="4725230" y="7076209"/>
                <a:ext cx="70865" cy="70866"/>
              </a:xfrm>
              <a:custGeom>
                <a:avLst/>
                <a:gdLst/>
                <a:ahLst/>
                <a:cxnLst/>
                <a:rect l="l" t="t" r="r" b="b"/>
                <a:pathLst>
                  <a:path w="70865" h="70866"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3" name="Google Shape;193;p13"/>
              <p:cNvSpPr/>
              <p:nvPr/>
            </p:nvSpPr>
            <p:spPr>
              <a:xfrm>
                <a:off x="4840482" y="6138277"/>
                <a:ext cx="70865" cy="70866"/>
              </a:xfrm>
              <a:custGeom>
                <a:avLst/>
                <a:gdLst/>
                <a:ahLst/>
                <a:cxnLst/>
                <a:rect l="l" t="t" r="r" b="b"/>
                <a:pathLst>
                  <a:path w="70865" h="70866"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4" name="Google Shape;194;p13"/>
              <p:cNvSpPr/>
              <p:nvPr/>
            </p:nvSpPr>
            <p:spPr>
              <a:xfrm>
                <a:off x="4840482" y="6268008"/>
                <a:ext cx="70865" cy="70866"/>
              </a:xfrm>
              <a:custGeom>
                <a:avLst/>
                <a:gdLst/>
                <a:ahLst/>
                <a:cxnLst/>
                <a:rect l="l" t="t" r="r" b="b"/>
                <a:pathLst>
                  <a:path w="70865" h="70866"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5" name="Google Shape;195;p13"/>
              <p:cNvSpPr/>
              <p:nvPr/>
            </p:nvSpPr>
            <p:spPr>
              <a:xfrm>
                <a:off x="4840482" y="6413836"/>
                <a:ext cx="70865" cy="70866"/>
              </a:xfrm>
              <a:custGeom>
                <a:avLst/>
                <a:gdLst/>
                <a:ahLst/>
                <a:cxnLst/>
                <a:rect l="l" t="t" r="r" b="b"/>
                <a:pathLst>
                  <a:path w="70865" h="70866"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6" name="Google Shape;196;p13"/>
              <p:cNvSpPr/>
              <p:nvPr/>
            </p:nvSpPr>
            <p:spPr>
              <a:xfrm>
                <a:off x="4840482" y="6543568"/>
                <a:ext cx="70865" cy="70866"/>
              </a:xfrm>
              <a:custGeom>
                <a:avLst/>
                <a:gdLst/>
                <a:ahLst/>
                <a:cxnLst/>
                <a:rect l="l" t="t" r="r" b="b"/>
                <a:pathLst>
                  <a:path w="70865" h="70866"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7" name="Google Shape;197;p13"/>
              <p:cNvSpPr/>
              <p:nvPr/>
            </p:nvSpPr>
            <p:spPr>
              <a:xfrm>
                <a:off x="4840482" y="6673394"/>
                <a:ext cx="70865" cy="70866"/>
              </a:xfrm>
              <a:custGeom>
                <a:avLst/>
                <a:gdLst/>
                <a:ahLst/>
                <a:cxnLst/>
                <a:rect l="l" t="t" r="r" b="b"/>
                <a:pathLst>
                  <a:path w="70865" h="70866"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8" name="Google Shape;198;p13"/>
              <p:cNvSpPr/>
              <p:nvPr/>
            </p:nvSpPr>
            <p:spPr>
              <a:xfrm>
                <a:off x="4840482" y="6803126"/>
                <a:ext cx="70865" cy="70866"/>
              </a:xfrm>
              <a:custGeom>
                <a:avLst/>
                <a:gdLst/>
                <a:ahLst/>
                <a:cxnLst/>
                <a:rect l="l" t="t" r="r" b="b"/>
                <a:pathLst>
                  <a:path w="70865" h="70866"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9" name="Google Shape;199;p13"/>
              <p:cNvSpPr/>
              <p:nvPr/>
            </p:nvSpPr>
            <p:spPr>
              <a:xfrm>
                <a:off x="4840482" y="6948954"/>
                <a:ext cx="70865" cy="70866"/>
              </a:xfrm>
              <a:custGeom>
                <a:avLst/>
                <a:gdLst/>
                <a:ahLst/>
                <a:cxnLst/>
                <a:rect l="l" t="t" r="r" b="b"/>
                <a:pathLst>
                  <a:path w="70865" h="70866"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0" name="Google Shape;200;p13"/>
              <p:cNvSpPr/>
              <p:nvPr/>
            </p:nvSpPr>
            <p:spPr>
              <a:xfrm>
                <a:off x="4840482" y="7078685"/>
                <a:ext cx="70865" cy="70866"/>
              </a:xfrm>
              <a:custGeom>
                <a:avLst/>
                <a:gdLst/>
                <a:ahLst/>
                <a:cxnLst/>
                <a:rect l="l" t="t" r="r" b="b"/>
                <a:pathLst>
                  <a:path w="70865" h="70866"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1" name="Google Shape;201;p13"/>
              <p:cNvSpPr/>
              <p:nvPr/>
            </p:nvSpPr>
            <p:spPr>
              <a:xfrm>
                <a:off x="4953830" y="6140944"/>
                <a:ext cx="70865" cy="70866"/>
              </a:xfrm>
              <a:custGeom>
                <a:avLst/>
                <a:gdLst/>
                <a:ahLst/>
                <a:cxnLst/>
                <a:rect l="l" t="t" r="r" b="b"/>
                <a:pathLst>
                  <a:path w="70865" h="70866"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2" name="Google Shape;202;p13"/>
              <p:cNvSpPr/>
              <p:nvPr/>
            </p:nvSpPr>
            <p:spPr>
              <a:xfrm>
                <a:off x="4953830" y="6270675"/>
                <a:ext cx="70865" cy="70866"/>
              </a:xfrm>
              <a:custGeom>
                <a:avLst/>
                <a:gdLst/>
                <a:ahLst/>
                <a:cxnLst/>
                <a:rect l="l" t="t" r="r" b="b"/>
                <a:pathLst>
                  <a:path w="70865" h="70866"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3" name="Google Shape;203;p13"/>
              <p:cNvSpPr/>
              <p:nvPr/>
            </p:nvSpPr>
            <p:spPr>
              <a:xfrm>
                <a:off x="4953830" y="6416503"/>
                <a:ext cx="70865" cy="70866"/>
              </a:xfrm>
              <a:custGeom>
                <a:avLst/>
                <a:gdLst/>
                <a:ahLst/>
                <a:cxnLst/>
                <a:rect l="l" t="t" r="r" b="b"/>
                <a:pathLst>
                  <a:path w="70865" h="70866"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4" name="Google Shape;204;p13"/>
              <p:cNvSpPr/>
              <p:nvPr/>
            </p:nvSpPr>
            <p:spPr>
              <a:xfrm>
                <a:off x="4953830" y="6546235"/>
                <a:ext cx="70865" cy="70866"/>
              </a:xfrm>
              <a:custGeom>
                <a:avLst/>
                <a:gdLst/>
                <a:ahLst/>
                <a:cxnLst/>
                <a:rect l="l" t="t" r="r" b="b"/>
                <a:pathLst>
                  <a:path w="70865" h="70866"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5" name="Google Shape;205;p13"/>
              <p:cNvSpPr/>
              <p:nvPr/>
            </p:nvSpPr>
            <p:spPr>
              <a:xfrm>
                <a:off x="4953830" y="6675966"/>
                <a:ext cx="70865" cy="70866"/>
              </a:xfrm>
              <a:custGeom>
                <a:avLst/>
                <a:gdLst/>
                <a:ahLst/>
                <a:cxnLst/>
                <a:rect l="l" t="t" r="r" b="b"/>
                <a:pathLst>
                  <a:path w="70865" h="70866"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6" name="Google Shape;206;p13"/>
              <p:cNvSpPr/>
              <p:nvPr/>
            </p:nvSpPr>
            <p:spPr>
              <a:xfrm>
                <a:off x="4953830" y="6805793"/>
                <a:ext cx="70865" cy="70866"/>
              </a:xfrm>
              <a:custGeom>
                <a:avLst/>
                <a:gdLst/>
                <a:ahLst/>
                <a:cxnLst/>
                <a:rect l="l" t="t" r="r" b="b"/>
                <a:pathLst>
                  <a:path w="70865" h="70866"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7" name="Google Shape;207;p13"/>
              <p:cNvSpPr/>
              <p:nvPr/>
            </p:nvSpPr>
            <p:spPr>
              <a:xfrm>
                <a:off x="4953830" y="6951526"/>
                <a:ext cx="70865" cy="70866"/>
              </a:xfrm>
              <a:custGeom>
                <a:avLst/>
                <a:gdLst/>
                <a:ahLst/>
                <a:cxnLst/>
                <a:rect l="l" t="t" r="r" b="b"/>
                <a:pathLst>
                  <a:path w="70865" h="70866"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8" name="Google Shape;208;p13"/>
              <p:cNvSpPr/>
              <p:nvPr/>
            </p:nvSpPr>
            <p:spPr>
              <a:xfrm>
                <a:off x="4953830" y="7081352"/>
                <a:ext cx="70865" cy="70866"/>
              </a:xfrm>
              <a:custGeom>
                <a:avLst/>
                <a:gdLst/>
                <a:ahLst/>
                <a:cxnLst/>
                <a:rect l="l" t="t" r="r" b="b"/>
                <a:pathLst>
                  <a:path w="70865" h="70866"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9" name="Google Shape;209;p13"/>
              <p:cNvSpPr/>
              <p:nvPr/>
            </p:nvSpPr>
            <p:spPr>
              <a:xfrm>
                <a:off x="5068987" y="6143325"/>
                <a:ext cx="70865" cy="70866"/>
              </a:xfrm>
              <a:custGeom>
                <a:avLst/>
                <a:gdLst/>
                <a:ahLst/>
                <a:cxnLst/>
                <a:rect l="l" t="t" r="r" b="b"/>
                <a:pathLst>
                  <a:path w="70865" h="70866"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0" name="Google Shape;210;p13"/>
              <p:cNvSpPr/>
              <p:nvPr/>
            </p:nvSpPr>
            <p:spPr>
              <a:xfrm>
                <a:off x="5068987" y="6273151"/>
                <a:ext cx="70865" cy="70866"/>
              </a:xfrm>
              <a:custGeom>
                <a:avLst/>
                <a:gdLst/>
                <a:ahLst/>
                <a:cxnLst/>
                <a:rect l="l" t="t" r="r" b="b"/>
                <a:pathLst>
                  <a:path w="70865" h="70866"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1" name="Google Shape;211;p13"/>
              <p:cNvSpPr/>
              <p:nvPr/>
            </p:nvSpPr>
            <p:spPr>
              <a:xfrm>
                <a:off x="5068987" y="6418885"/>
                <a:ext cx="70865" cy="70866"/>
              </a:xfrm>
              <a:custGeom>
                <a:avLst/>
                <a:gdLst/>
                <a:ahLst/>
                <a:cxnLst/>
                <a:rect l="l" t="t" r="r" b="b"/>
                <a:pathLst>
                  <a:path w="70865" h="70866"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2" name="Google Shape;212;p13"/>
              <p:cNvSpPr/>
              <p:nvPr/>
            </p:nvSpPr>
            <p:spPr>
              <a:xfrm>
                <a:off x="5068987" y="6548616"/>
                <a:ext cx="70865" cy="70866"/>
              </a:xfrm>
              <a:custGeom>
                <a:avLst/>
                <a:gdLst/>
                <a:ahLst/>
                <a:cxnLst/>
                <a:rect l="l" t="t" r="r" b="b"/>
                <a:pathLst>
                  <a:path w="70865" h="70866"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3" name="Google Shape;213;p13"/>
              <p:cNvSpPr/>
              <p:nvPr/>
            </p:nvSpPr>
            <p:spPr>
              <a:xfrm>
                <a:off x="5068987" y="6678443"/>
                <a:ext cx="70865" cy="70866"/>
              </a:xfrm>
              <a:custGeom>
                <a:avLst/>
                <a:gdLst/>
                <a:ahLst/>
                <a:cxnLst/>
                <a:rect l="l" t="t" r="r" b="b"/>
                <a:pathLst>
                  <a:path w="70865" h="70866"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4" name="Google Shape;214;p13"/>
              <p:cNvSpPr/>
              <p:nvPr/>
            </p:nvSpPr>
            <p:spPr>
              <a:xfrm>
                <a:off x="5068987" y="6808174"/>
                <a:ext cx="70865" cy="70866"/>
              </a:xfrm>
              <a:custGeom>
                <a:avLst/>
                <a:gdLst/>
                <a:ahLst/>
                <a:cxnLst/>
                <a:rect l="l" t="t" r="r" b="b"/>
                <a:pathLst>
                  <a:path w="70865" h="70866"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5" name="Google Shape;215;p13"/>
              <p:cNvSpPr/>
              <p:nvPr/>
            </p:nvSpPr>
            <p:spPr>
              <a:xfrm>
                <a:off x="5068987" y="6954002"/>
                <a:ext cx="70865" cy="70866"/>
              </a:xfrm>
              <a:custGeom>
                <a:avLst/>
                <a:gdLst/>
                <a:ahLst/>
                <a:cxnLst/>
                <a:rect l="l" t="t" r="r" b="b"/>
                <a:pathLst>
                  <a:path w="70865" h="70866"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6" name="Google Shape;216;p13"/>
              <p:cNvSpPr/>
              <p:nvPr/>
            </p:nvSpPr>
            <p:spPr>
              <a:xfrm>
                <a:off x="5068987" y="7083734"/>
                <a:ext cx="70865" cy="70866"/>
              </a:xfrm>
              <a:custGeom>
                <a:avLst/>
                <a:gdLst/>
                <a:ahLst/>
                <a:cxnLst/>
                <a:rect l="l" t="t" r="r" b="b"/>
                <a:pathLst>
                  <a:path w="70865" h="70866" extrusionOk="0">
                    <a:moveTo>
                      <a:pt x="70866" y="35433"/>
                    </a:moveTo>
                    <a:cubicBezTo>
                      <a:pt x="70866" y="55002"/>
                      <a:pt x="55002" y="70866"/>
                      <a:pt x="35433" y="70866"/>
                    </a:cubicBezTo>
                    <a:cubicBezTo>
                      <a:pt x="15864" y="70866"/>
                      <a:pt x="0" y="55002"/>
                      <a:pt x="0" y="35433"/>
                    </a:cubicBezTo>
                    <a:cubicBezTo>
                      <a:pt x="0" y="15864"/>
                      <a:pt x="15864" y="0"/>
                      <a:pt x="35433" y="0"/>
                    </a:cubicBezTo>
                    <a:cubicBezTo>
                      <a:pt x="55002" y="0"/>
                      <a:pt x="70866" y="15864"/>
                      <a:pt x="70866" y="35433"/>
                    </a:cubicBezTo>
                    <a:close/>
                  </a:path>
                </a:pathLst>
              </a:custGeom>
              <a:solidFill>
                <a:srgbClr val="7577BB"/>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sp>
        <p:nvSpPr>
          <p:cNvPr id="217" name="Google Shape;217;p13"/>
          <p:cNvSpPr/>
          <p:nvPr/>
        </p:nvSpPr>
        <p:spPr>
          <a:xfrm>
            <a:off x="5317784" y="4591547"/>
            <a:ext cx="569573" cy="550268"/>
          </a:xfrm>
          <a:custGeom>
            <a:avLst/>
            <a:gdLst/>
            <a:ahLst/>
            <a:cxnLst/>
            <a:rect l="l" t="t" r="r" b="b"/>
            <a:pathLst>
              <a:path w="759431" h="733691" extrusionOk="0">
                <a:moveTo>
                  <a:pt x="696185" y="287"/>
                </a:moveTo>
                <a:cubicBezTo>
                  <a:pt x="727903" y="-2856"/>
                  <a:pt x="756002" y="20194"/>
                  <a:pt x="759145" y="51722"/>
                </a:cubicBezTo>
                <a:cubicBezTo>
                  <a:pt x="762288" y="83345"/>
                  <a:pt x="739238" y="111538"/>
                  <a:pt x="707710" y="114682"/>
                </a:cubicBezTo>
                <a:lnTo>
                  <a:pt x="535974" y="131922"/>
                </a:lnTo>
                <a:lnTo>
                  <a:pt x="553024" y="301562"/>
                </a:lnTo>
                <a:cubicBezTo>
                  <a:pt x="554453" y="310039"/>
                  <a:pt x="553976" y="318897"/>
                  <a:pt x="551405" y="327374"/>
                </a:cubicBezTo>
                <a:cubicBezTo>
                  <a:pt x="544737" y="349663"/>
                  <a:pt x="525401" y="365855"/>
                  <a:pt x="502256" y="368141"/>
                </a:cubicBezTo>
                <a:lnTo>
                  <a:pt x="330520" y="385381"/>
                </a:lnTo>
                <a:lnTo>
                  <a:pt x="347951" y="558450"/>
                </a:lnTo>
                <a:cubicBezTo>
                  <a:pt x="350522" y="584358"/>
                  <a:pt x="335473" y="608742"/>
                  <a:pt x="311089" y="617981"/>
                </a:cubicBezTo>
                <a:lnTo>
                  <a:pt x="306898" y="619600"/>
                </a:lnTo>
                <a:cubicBezTo>
                  <a:pt x="302231" y="621410"/>
                  <a:pt x="297278" y="622553"/>
                  <a:pt x="292229" y="623029"/>
                </a:cubicBezTo>
                <a:lnTo>
                  <a:pt x="120494" y="640270"/>
                </a:lnTo>
                <a:lnTo>
                  <a:pt x="129883" y="733691"/>
                </a:lnTo>
                <a:lnTo>
                  <a:pt x="14250" y="733691"/>
                </a:lnTo>
                <a:lnTo>
                  <a:pt x="288" y="594836"/>
                </a:lnTo>
                <a:cubicBezTo>
                  <a:pt x="-1236" y="579691"/>
                  <a:pt x="3336" y="564451"/>
                  <a:pt x="12956" y="552640"/>
                </a:cubicBezTo>
                <a:cubicBezTo>
                  <a:pt x="22577" y="540829"/>
                  <a:pt x="36578" y="533304"/>
                  <a:pt x="51723" y="531780"/>
                </a:cubicBezTo>
                <a:lnTo>
                  <a:pt x="227840" y="514064"/>
                </a:lnTo>
                <a:lnTo>
                  <a:pt x="210314" y="339852"/>
                </a:lnTo>
                <a:cubicBezTo>
                  <a:pt x="207171" y="308229"/>
                  <a:pt x="230222" y="280035"/>
                  <a:pt x="261749" y="276892"/>
                </a:cubicBezTo>
                <a:lnTo>
                  <a:pt x="433199" y="259652"/>
                </a:lnTo>
                <a:lnTo>
                  <a:pt x="415769" y="86297"/>
                </a:lnTo>
                <a:cubicBezTo>
                  <a:pt x="412625" y="54674"/>
                  <a:pt x="435676" y="26481"/>
                  <a:pt x="467204" y="23337"/>
                </a:cubicBezTo>
                <a:close/>
              </a:path>
            </a:pathLst>
          </a:custGeom>
          <a:solidFill>
            <a:srgbClr val="FFC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218" name="Google Shape;218;p13"/>
          <p:cNvSpPr/>
          <p:nvPr/>
        </p:nvSpPr>
        <p:spPr>
          <a:xfrm>
            <a:off x="5359340" y="4618430"/>
            <a:ext cx="509114" cy="532965"/>
          </a:xfrm>
          <a:custGeom>
            <a:avLst/>
            <a:gdLst/>
            <a:ahLst/>
            <a:cxnLst/>
            <a:rect l="l" t="t" r="r" b="b"/>
            <a:pathLst>
              <a:path w="678819" h="710620" extrusionOk="0">
                <a:moveTo>
                  <a:pt x="678819" y="0"/>
                </a:moveTo>
                <a:lnTo>
                  <a:pt x="678819" y="115547"/>
                </a:lnTo>
                <a:lnTo>
                  <a:pt x="536068" y="129877"/>
                </a:lnTo>
                <a:lnTo>
                  <a:pt x="553118" y="299517"/>
                </a:lnTo>
                <a:cubicBezTo>
                  <a:pt x="554547" y="307994"/>
                  <a:pt x="554071" y="316852"/>
                  <a:pt x="551499" y="325329"/>
                </a:cubicBezTo>
                <a:cubicBezTo>
                  <a:pt x="544831" y="347618"/>
                  <a:pt x="525496" y="363810"/>
                  <a:pt x="502350" y="366096"/>
                </a:cubicBezTo>
                <a:lnTo>
                  <a:pt x="330614" y="383527"/>
                </a:lnTo>
                <a:lnTo>
                  <a:pt x="348045" y="556596"/>
                </a:lnTo>
                <a:cubicBezTo>
                  <a:pt x="350617" y="582408"/>
                  <a:pt x="335567" y="606887"/>
                  <a:pt x="311278" y="616127"/>
                </a:cubicBezTo>
                <a:lnTo>
                  <a:pt x="307087" y="617746"/>
                </a:lnTo>
                <a:cubicBezTo>
                  <a:pt x="302325" y="619556"/>
                  <a:pt x="297372" y="620699"/>
                  <a:pt x="292324" y="621270"/>
                </a:cubicBezTo>
                <a:lnTo>
                  <a:pt x="120588" y="638510"/>
                </a:lnTo>
                <a:lnTo>
                  <a:pt x="127836" y="710620"/>
                </a:lnTo>
                <a:lnTo>
                  <a:pt x="12135" y="710620"/>
                </a:lnTo>
                <a:lnTo>
                  <a:pt x="287" y="592791"/>
                </a:lnTo>
                <a:cubicBezTo>
                  <a:pt x="-2856" y="561168"/>
                  <a:pt x="20194" y="532974"/>
                  <a:pt x="51722" y="529830"/>
                </a:cubicBezTo>
                <a:lnTo>
                  <a:pt x="227839" y="512114"/>
                </a:lnTo>
                <a:lnTo>
                  <a:pt x="210409" y="337807"/>
                </a:lnTo>
                <a:cubicBezTo>
                  <a:pt x="207265" y="306184"/>
                  <a:pt x="230316" y="277990"/>
                  <a:pt x="261844" y="274847"/>
                </a:cubicBezTo>
                <a:lnTo>
                  <a:pt x="433294" y="257607"/>
                </a:lnTo>
                <a:lnTo>
                  <a:pt x="415863" y="84252"/>
                </a:lnTo>
                <a:cubicBezTo>
                  <a:pt x="412720" y="52629"/>
                  <a:pt x="435770" y="24436"/>
                  <a:pt x="467298" y="21292"/>
                </a:cubicBezTo>
                <a:close/>
              </a:path>
            </a:pathLst>
          </a:custGeom>
          <a:solidFill>
            <a:srgbClr val="3B49C9"/>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219" name="Google Shape;219;p13"/>
          <p:cNvSpPr/>
          <p:nvPr/>
        </p:nvSpPr>
        <p:spPr>
          <a:xfrm>
            <a:off x="5777014" y="4106551"/>
            <a:ext cx="751450" cy="751448"/>
          </a:xfrm>
          <a:custGeom>
            <a:avLst/>
            <a:gdLst/>
            <a:ahLst/>
            <a:cxnLst/>
            <a:rect l="l" t="t" r="r" b="b"/>
            <a:pathLst>
              <a:path w="1001934" h="1001931" extrusionOk="0">
                <a:moveTo>
                  <a:pt x="0" y="0"/>
                </a:moveTo>
                <a:lnTo>
                  <a:pt x="1001935" y="0"/>
                </a:lnTo>
                <a:lnTo>
                  <a:pt x="1001935" y="1001932"/>
                </a:lnTo>
                <a:lnTo>
                  <a:pt x="0" y="1001932"/>
                </a:lnTo>
                <a:close/>
              </a:path>
            </a:pathLst>
          </a:custGeom>
          <a:solidFill>
            <a:srgbClr val="F189E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pic>
        <p:nvPicPr>
          <p:cNvPr id="220" name="Google Shape;220;p13"/>
          <p:cNvPicPr preferRelativeResize="0"/>
          <p:nvPr/>
        </p:nvPicPr>
        <p:blipFill rotWithShape="1">
          <a:blip r:embed="rId5">
            <a:alphaModFix/>
          </a:blip>
          <a:srcRect/>
          <a:stretch/>
        </p:blipFill>
        <p:spPr>
          <a:xfrm>
            <a:off x="2497770" y="4565176"/>
            <a:ext cx="171450" cy="171450"/>
          </a:xfrm>
          <a:prstGeom prst="rect">
            <a:avLst/>
          </a:prstGeom>
          <a:noFill/>
          <a:ln>
            <a:noFill/>
          </a:ln>
        </p:spPr>
      </p:pic>
      <p:sp>
        <p:nvSpPr>
          <p:cNvPr id="221" name="Google Shape;221;p13"/>
          <p:cNvSpPr/>
          <p:nvPr/>
        </p:nvSpPr>
        <p:spPr>
          <a:xfrm>
            <a:off x="1624300" y="1239400"/>
            <a:ext cx="386620" cy="386691"/>
          </a:xfrm>
          <a:custGeom>
            <a:avLst/>
            <a:gdLst/>
            <a:ahLst/>
            <a:cxnLst/>
            <a:rect l="l" t="t" r="r" b="b"/>
            <a:pathLst>
              <a:path w="515493" h="515588" extrusionOk="0">
                <a:moveTo>
                  <a:pt x="257746" y="515588"/>
                </a:moveTo>
                <a:cubicBezTo>
                  <a:pt x="115633" y="515588"/>
                  <a:pt x="0" y="399955"/>
                  <a:pt x="0" y="257842"/>
                </a:cubicBezTo>
                <a:cubicBezTo>
                  <a:pt x="0" y="115634"/>
                  <a:pt x="115633" y="0"/>
                  <a:pt x="257746" y="0"/>
                </a:cubicBezTo>
                <a:cubicBezTo>
                  <a:pt x="399859" y="0"/>
                  <a:pt x="515493" y="115634"/>
                  <a:pt x="515493" y="257747"/>
                </a:cubicBezTo>
                <a:cubicBezTo>
                  <a:pt x="515588" y="399955"/>
                  <a:pt x="399955" y="515588"/>
                  <a:pt x="257746" y="515588"/>
                </a:cubicBezTo>
                <a:close/>
                <a:moveTo>
                  <a:pt x="257746" y="76200"/>
                </a:moveTo>
                <a:cubicBezTo>
                  <a:pt x="157639" y="76200"/>
                  <a:pt x="76200" y="157639"/>
                  <a:pt x="76200" y="257747"/>
                </a:cubicBezTo>
                <a:cubicBezTo>
                  <a:pt x="76200" y="357854"/>
                  <a:pt x="157639" y="439293"/>
                  <a:pt x="257746" y="439293"/>
                </a:cubicBezTo>
                <a:cubicBezTo>
                  <a:pt x="357854" y="439293"/>
                  <a:pt x="439293" y="357854"/>
                  <a:pt x="439293" y="257747"/>
                </a:cubicBezTo>
                <a:cubicBezTo>
                  <a:pt x="439293" y="157639"/>
                  <a:pt x="357854" y="76200"/>
                  <a:pt x="257746" y="76200"/>
                </a:cubicBezTo>
                <a:close/>
              </a:path>
            </a:pathLst>
          </a:custGeom>
          <a:solidFill>
            <a:srgbClr val="8F96F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2" name="Google Shape;222;p13"/>
          <p:cNvSpPr/>
          <p:nvPr/>
        </p:nvSpPr>
        <p:spPr>
          <a:xfrm>
            <a:off x="1824497" y="4153223"/>
            <a:ext cx="386620" cy="386691"/>
          </a:xfrm>
          <a:custGeom>
            <a:avLst/>
            <a:gdLst/>
            <a:ahLst/>
            <a:cxnLst/>
            <a:rect l="l" t="t" r="r" b="b"/>
            <a:pathLst>
              <a:path w="515493" h="515588" extrusionOk="0">
                <a:moveTo>
                  <a:pt x="257746" y="515588"/>
                </a:moveTo>
                <a:cubicBezTo>
                  <a:pt x="115633" y="515588"/>
                  <a:pt x="0" y="399955"/>
                  <a:pt x="0" y="257842"/>
                </a:cubicBezTo>
                <a:cubicBezTo>
                  <a:pt x="0" y="115634"/>
                  <a:pt x="115633" y="0"/>
                  <a:pt x="257746" y="0"/>
                </a:cubicBezTo>
                <a:cubicBezTo>
                  <a:pt x="399859" y="0"/>
                  <a:pt x="515493" y="115634"/>
                  <a:pt x="515493" y="257747"/>
                </a:cubicBezTo>
                <a:cubicBezTo>
                  <a:pt x="515588" y="399955"/>
                  <a:pt x="399955" y="515588"/>
                  <a:pt x="257746" y="515588"/>
                </a:cubicBezTo>
                <a:close/>
                <a:moveTo>
                  <a:pt x="257746" y="76200"/>
                </a:moveTo>
                <a:cubicBezTo>
                  <a:pt x="157639" y="76200"/>
                  <a:pt x="76200" y="157639"/>
                  <a:pt x="76200" y="257747"/>
                </a:cubicBezTo>
                <a:cubicBezTo>
                  <a:pt x="76200" y="357854"/>
                  <a:pt x="157639" y="439293"/>
                  <a:pt x="257746" y="439293"/>
                </a:cubicBezTo>
                <a:cubicBezTo>
                  <a:pt x="357854" y="439293"/>
                  <a:pt x="439293" y="357854"/>
                  <a:pt x="439293" y="257747"/>
                </a:cubicBezTo>
                <a:cubicBezTo>
                  <a:pt x="439293" y="157639"/>
                  <a:pt x="357854" y="76200"/>
                  <a:pt x="257746" y="76200"/>
                </a:cubicBezTo>
                <a:close/>
              </a:path>
            </a:pathLst>
          </a:custGeom>
          <a:solidFill>
            <a:srgbClr val="8F96F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829200" y="2150850"/>
            <a:ext cx="7485600" cy="8418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subTitle" idx="1"/>
          </p:nvPr>
        </p:nvSpPr>
        <p:spPr>
          <a:xfrm>
            <a:off x="829200" y="2992650"/>
            <a:ext cx="7485600" cy="44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4" name="Google Shape;14;p3"/>
          <p:cNvSpPr txBox="1">
            <a:spLocks noGrp="1"/>
          </p:cNvSpPr>
          <p:nvPr>
            <p:ph type="title" idx="2" hasCustomPrompt="1"/>
          </p:nvPr>
        </p:nvSpPr>
        <p:spPr>
          <a:xfrm>
            <a:off x="2061575" y="570550"/>
            <a:ext cx="5020800" cy="1548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457200" y="411475"/>
            <a:ext cx="8238600" cy="576000"/>
          </a:xfrm>
          <a:prstGeom prst="rect">
            <a:avLst/>
          </a:prstGeom>
        </p:spPr>
        <p:txBody>
          <a:bodyPr spcFirstLastPara="1" wrap="square" lIns="91425" tIns="91425" rIns="91425" bIns="91425" anchor="t" anchorCtr="0">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7" name="Google Shape;17;p4"/>
          <p:cNvSpPr txBox="1">
            <a:spLocks noGrp="1"/>
          </p:cNvSpPr>
          <p:nvPr>
            <p:ph type="body" idx="1"/>
          </p:nvPr>
        </p:nvSpPr>
        <p:spPr>
          <a:xfrm>
            <a:off x="457200" y="1060700"/>
            <a:ext cx="8238600" cy="3675900"/>
          </a:xfrm>
          <a:prstGeom prst="rect">
            <a:avLst/>
          </a:prstGeom>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434343"/>
              </a:buClr>
              <a:buSzPts val="1200"/>
              <a:buFont typeface="Anaheim"/>
              <a:buChar char="●"/>
              <a:defRPr/>
            </a:lvl1pPr>
            <a:lvl2pPr marL="914400" lvl="1" indent="-304800">
              <a:lnSpc>
                <a:spcPct val="115000"/>
              </a:lnSpc>
              <a:spcBef>
                <a:spcPts val="0"/>
              </a:spcBef>
              <a:spcAft>
                <a:spcPts val="0"/>
              </a:spcAft>
              <a:buClr>
                <a:srgbClr val="434343"/>
              </a:buClr>
              <a:buSzPts val="1200"/>
              <a:buFont typeface="Roboto Condensed Light"/>
              <a:buChar char="○"/>
              <a:defRPr/>
            </a:lvl2pPr>
            <a:lvl3pPr marL="1371600" lvl="2" indent="-304800">
              <a:spcBef>
                <a:spcPts val="0"/>
              </a:spcBef>
              <a:spcAft>
                <a:spcPts val="0"/>
              </a:spcAft>
              <a:buClr>
                <a:srgbClr val="434343"/>
              </a:buClr>
              <a:buSzPts val="1200"/>
              <a:buFont typeface="Roboto Condensed Light"/>
              <a:buChar char="■"/>
              <a:defRPr/>
            </a:lvl3pPr>
            <a:lvl4pPr marL="1828800" lvl="3" indent="-304800">
              <a:spcBef>
                <a:spcPts val="0"/>
              </a:spcBef>
              <a:spcAft>
                <a:spcPts val="0"/>
              </a:spcAft>
              <a:buClr>
                <a:srgbClr val="434343"/>
              </a:buClr>
              <a:buSzPts val="1200"/>
              <a:buFont typeface="Roboto Condensed Light"/>
              <a:buChar char="●"/>
              <a:defRPr/>
            </a:lvl4pPr>
            <a:lvl5pPr marL="2286000" lvl="4" indent="-304800">
              <a:spcBef>
                <a:spcPts val="0"/>
              </a:spcBef>
              <a:spcAft>
                <a:spcPts val="0"/>
              </a:spcAft>
              <a:buClr>
                <a:srgbClr val="434343"/>
              </a:buClr>
              <a:buSzPts val="1200"/>
              <a:buFont typeface="Roboto Condensed Light"/>
              <a:buChar char="○"/>
              <a:defRPr/>
            </a:lvl5pPr>
            <a:lvl6pPr marL="2743200" lvl="5" indent="-304800">
              <a:spcBef>
                <a:spcPts val="0"/>
              </a:spcBef>
              <a:spcAft>
                <a:spcPts val="0"/>
              </a:spcAft>
              <a:buClr>
                <a:srgbClr val="434343"/>
              </a:buClr>
              <a:buSzPts val="1200"/>
              <a:buFont typeface="Roboto Condensed Light"/>
              <a:buChar char="■"/>
              <a:defRPr/>
            </a:lvl6pPr>
            <a:lvl7pPr marL="3200400" lvl="6" indent="-304800">
              <a:spcBef>
                <a:spcPts val="0"/>
              </a:spcBef>
              <a:spcAft>
                <a:spcPts val="0"/>
              </a:spcAft>
              <a:buClr>
                <a:srgbClr val="434343"/>
              </a:buClr>
              <a:buSzPts val="1200"/>
              <a:buFont typeface="Roboto Condensed Light"/>
              <a:buChar char="●"/>
              <a:defRPr/>
            </a:lvl7pPr>
            <a:lvl8pPr marL="3657600" lvl="7" indent="-304800">
              <a:spcBef>
                <a:spcPts val="0"/>
              </a:spcBef>
              <a:spcAft>
                <a:spcPts val="0"/>
              </a:spcAft>
              <a:buClr>
                <a:srgbClr val="434343"/>
              </a:buClr>
              <a:buSzPts val="1200"/>
              <a:buFont typeface="Roboto Condensed Light"/>
              <a:buChar char="○"/>
              <a:defRPr/>
            </a:lvl8pPr>
            <a:lvl9pPr marL="4114800" lvl="8" indent="-304800">
              <a:spcBef>
                <a:spcPts val="0"/>
              </a:spcBef>
              <a:spcAft>
                <a:spcPts val="0"/>
              </a:spcAft>
              <a:buClr>
                <a:srgbClr val="434343"/>
              </a:buClr>
              <a:buSzPts val="1200"/>
              <a:buFont typeface="Roboto Condensed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457200" y="411475"/>
            <a:ext cx="8238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5"/>
          <p:cNvSpPr txBox="1">
            <a:spLocks noGrp="1"/>
          </p:cNvSpPr>
          <p:nvPr>
            <p:ph type="body" idx="1"/>
          </p:nvPr>
        </p:nvSpPr>
        <p:spPr>
          <a:xfrm>
            <a:off x="1240000" y="2396300"/>
            <a:ext cx="3128400" cy="21726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5"/>
          <p:cNvSpPr txBox="1">
            <a:spLocks noGrp="1"/>
          </p:cNvSpPr>
          <p:nvPr>
            <p:ph type="body" idx="2"/>
          </p:nvPr>
        </p:nvSpPr>
        <p:spPr>
          <a:xfrm>
            <a:off x="4775660" y="2396300"/>
            <a:ext cx="3128400" cy="21726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5"/>
          <p:cNvSpPr txBox="1">
            <a:spLocks noGrp="1"/>
          </p:cNvSpPr>
          <p:nvPr>
            <p:ph type="title" idx="3"/>
          </p:nvPr>
        </p:nvSpPr>
        <p:spPr>
          <a:xfrm>
            <a:off x="1240000" y="1985500"/>
            <a:ext cx="3128400" cy="51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23" name="Google Shape;23;p5"/>
          <p:cNvSpPr txBox="1">
            <a:spLocks noGrp="1"/>
          </p:cNvSpPr>
          <p:nvPr>
            <p:ph type="title" idx="4"/>
          </p:nvPr>
        </p:nvSpPr>
        <p:spPr>
          <a:xfrm>
            <a:off x="4775650" y="1985500"/>
            <a:ext cx="3128400" cy="51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457200" y="411475"/>
            <a:ext cx="82386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722375" y="539500"/>
            <a:ext cx="7699200" cy="576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7"/>
          <p:cNvSpPr txBox="1">
            <a:spLocks noGrp="1"/>
          </p:cNvSpPr>
          <p:nvPr>
            <p:ph type="body" idx="1"/>
          </p:nvPr>
        </p:nvSpPr>
        <p:spPr>
          <a:xfrm>
            <a:off x="2396250" y="1313525"/>
            <a:ext cx="4351500" cy="3179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2549400" y="127882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3" name="Google Shape;33;p9"/>
          <p:cNvSpPr txBox="1">
            <a:spLocks noGrp="1"/>
          </p:cNvSpPr>
          <p:nvPr>
            <p:ph type="subTitle" idx="1"/>
          </p:nvPr>
        </p:nvSpPr>
        <p:spPr>
          <a:xfrm>
            <a:off x="2549400" y="284872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10"/>
          <p:cNvSpPr txBox="1">
            <a:spLocks noGrp="1"/>
          </p:cNvSpPr>
          <p:nvPr>
            <p:ph type="title"/>
          </p:nvPr>
        </p:nvSpPr>
        <p:spPr>
          <a:xfrm>
            <a:off x="722375" y="40313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1475"/>
            <a:ext cx="8238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Chewy"/>
              <a:buNone/>
              <a:defRPr sz="3000">
                <a:solidFill>
                  <a:schemeClr val="dk1"/>
                </a:solidFill>
                <a:latin typeface="Chewy"/>
                <a:ea typeface="Chewy"/>
                <a:cs typeface="Chewy"/>
                <a:sym typeface="Chewy"/>
              </a:defRPr>
            </a:lvl1pPr>
            <a:lvl2pPr lvl="1">
              <a:spcBef>
                <a:spcPts val="0"/>
              </a:spcBef>
              <a:spcAft>
                <a:spcPts val="0"/>
              </a:spcAft>
              <a:buClr>
                <a:schemeClr val="dk1"/>
              </a:buClr>
              <a:buSzPts val="3000"/>
              <a:buFont typeface="Chewy"/>
              <a:buNone/>
              <a:defRPr sz="3000">
                <a:solidFill>
                  <a:schemeClr val="dk1"/>
                </a:solidFill>
                <a:latin typeface="Chewy"/>
                <a:ea typeface="Chewy"/>
                <a:cs typeface="Chewy"/>
                <a:sym typeface="Chewy"/>
              </a:defRPr>
            </a:lvl2pPr>
            <a:lvl3pPr lvl="2">
              <a:spcBef>
                <a:spcPts val="0"/>
              </a:spcBef>
              <a:spcAft>
                <a:spcPts val="0"/>
              </a:spcAft>
              <a:buClr>
                <a:schemeClr val="dk1"/>
              </a:buClr>
              <a:buSzPts val="3000"/>
              <a:buFont typeface="Chewy"/>
              <a:buNone/>
              <a:defRPr sz="3000">
                <a:solidFill>
                  <a:schemeClr val="dk1"/>
                </a:solidFill>
                <a:latin typeface="Chewy"/>
                <a:ea typeface="Chewy"/>
                <a:cs typeface="Chewy"/>
                <a:sym typeface="Chewy"/>
              </a:defRPr>
            </a:lvl3pPr>
            <a:lvl4pPr lvl="3">
              <a:spcBef>
                <a:spcPts val="0"/>
              </a:spcBef>
              <a:spcAft>
                <a:spcPts val="0"/>
              </a:spcAft>
              <a:buClr>
                <a:schemeClr val="dk1"/>
              </a:buClr>
              <a:buSzPts val="3000"/>
              <a:buFont typeface="Chewy"/>
              <a:buNone/>
              <a:defRPr sz="3000">
                <a:solidFill>
                  <a:schemeClr val="dk1"/>
                </a:solidFill>
                <a:latin typeface="Chewy"/>
                <a:ea typeface="Chewy"/>
                <a:cs typeface="Chewy"/>
                <a:sym typeface="Chewy"/>
              </a:defRPr>
            </a:lvl4pPr>
            <a:lvl5pPr lvl="4">
              <a:spcBef>
                <a:spcPts val="0"/>
              </a:spcBef>
              <a:spcAft>
                <a:spcPts val="0"/>
              </a:spcAft>
              <a:buClr>
                <a:schemeClr val="dk1"/>
              </a:buClr>
              <a:buSzPts val="3000"/>
              <a:buFont typeface="Chewy"/>
              <a:buNone/>
              <a:defRPr sz="3000">
                <a:solidFill>
                  <a:schemeClr val="dk1"/>
                </a:solidFill>
                <a:latin typeface="Chewy"/>
                <a:ea typeface="Chewy"/>
                <a:cs typeface="Chewy"/>
                <a:sym typeface="Chewy"/>
              </a:defRPr>
            </a:lvl5pPr>
            <a:lvl6pPr lvl="5">
              <a:spcBef>
                <a:spcPts val="0"/>
              </a:spcBef>
              <a:spcAft>
                <a:spcPts val="0"/>
              </a:spcAft>
              <a:buClr>
                <a:schemeClr val="dk1"/>
              </a:buClr>
              <a:buSzPts val="3000"/>
              <a:buFont typeface="Chewy"/>
              <a:buNone/>
              <a:defRPr sz="3000">
                <a:solidFill>
                  <a:schemeClr val="dk1"/>
                </a:solidFill>
                <a:latin typeface="Chewy"/>
                <a:ea typeface="Chewy"/>
                <a:cs typeface="Chewy"/>
                <a:sym typeface="Chewy"/>
              </a:defRPr>
            </a:lvl6pPr>
            <a:lvl7pPr lvl="6">
              <a:spcBef>
                <a:spcPts val="0"/>
              </a:spcBef>
              <a:spcAft>
                <a:spcPts val="0"/>
              </a:spcAft>
              <a:buClr>
                <a:schemeClr val="dk1"/>
              </a:buClr>
              <a:buSzPts val="3000"/>
              <a:buFont typeface="Chewy"/>
              <a:buNone/>
              <a:defRPr sz="3000">
                <a:solidFill>
                  <a:schemeClr val="dk1"/>
                </a:solidFill>
                <a:latin typeface="Chewy"/>
                <a:ea typeface="Chewy"/>
                <a:cs typeface="Chewy"/>
                <a:sym typeface="Chewy"/>
              </a:defRPr>
            </a:lvl7pPr>
            <a:lvl8pPr lvl="7">
              <a:spcBef>
                <a:spcPts val="0"/>
              </a:spcBef>
              <a:spcAft>
                <a:spcPts val="0"/>
              </a:spcAft>
              <a:buClr>
                <a:schemeClr val="dk1"/>
              </a:buClr>
              <a:buSzPts val="3000"/>
              <a:buFont typeface="Chewy"/>
              <a:buNone/>
              <a:defRPr sz="3000">
                <a:solidFill>
                  <a:schemeClr val="dk1"/>
                </a:solidFill>
                <a:latin typeface="Chewy"/>
                <a:ea typeface="Chewy"/>
                <a:cs typeface="Chewy"/>
                <a:sym typeface="Chewy"/>
              </a:defRPr>
            </a:lvl8pPr>
            <a:lvl9pPr lvl="8">
              <a:spcBef>
                <a:spcPts val="0"/>
              </a:spcBef>
              <a:spcAft>
                <a:spcPts val="0"/>
              </a:spcAft>
              <a:buClr>
                <a:schemeClr val="dk1"/>
              </a:buClr>
              <a:buSzPts val="3000"/>
              <a:buFont typeface="Chewy"/>
              <a:buNone/>
              <a:defRPr sz="3000">
                <a:solidFill>
                  <a:schemeClr val="dk1"/>
                </a:solidFill>
                <a:latin typeface="Chewy"/>
                <a:ea typeface="Chewy"/>
                <a:cs typeface="Chewy"/>
                <a:sym typeface="Chewy"/>
              </a:defRPr>
            </a:lvl9pPr>
          </a:lstStyle>
          <a:p>
            <a:endParaRPr/>
          </a:p>
        </p:txBody>
      </p:sp>
      <p:sp>
        <p:nvSpPr>
          <p:cNvPr id="7" name="Google Shape;7;p1"/>
          <p:cNvSpPr txBox="1">
            <a:spLocks noGrp="1"/>
          </p:cNvSpPr>
          <p:nvPr>
            <p:ph type="body" idx="1"/>
          </p:nvPr>
        </p:nvSpPr>
        <p:spPr>
          <a:xfrm>
            <a:off x="457200" y="1059575"/>
            <a:ext cx="8238600" cy="36771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2"/>
              </a:buClr>
              <a:buSzPts val="1400"/>
              <a:buFont typeface="Nunito"/>
              <a:buChar char="●"/>
              <a:defRPr>
                <a:solidFill>
                  <a:schemeClr val="accent2"/>
                </a:solidFill>
                <a:latin typeface="Nunito"/>
                <a:ea typeface="Nunito"/>
                <a:cs typeface="Nunito"/>
                <a:sym typeface="Nunito"/>
              </a:defRPr>
            </a:lvl1pPr>
            <a:lvl2pPr marL="914400" lvl="1" indent="-317500">
              <a:lnSpc>
                <a:spcPct val="100000"/>
              </a:lnSpc>
              <a:spcBef>
                <a:spcPts val="0"/>
              </a:spcBef>
              <a:spcAft>
                <a:spcPts val="0"/>
              </a:spcAft>
              <a:buClr>
                <a:schemeClr val="accent2"/>
              </a:buClr>
              <a:buSzPts val="1400"/>
              <a:buFont typeface="Nunito"/>
              <a:buChar char="○"/>
              <a:defRPr>
                <a:solidFill>
                  <a:schemeClr val="accent2"/>
                </a:solidFill>
                <a:latin typeface="Nunito"/>
                <a:ea typeface="Nunito"/>
                <a:cs typeface="Nunito"/>
                <a:sym typeface="Nunito"/>
              </a:defRPr>
            </a:lvl2pPr>
            <a:lvl3pPr marL="1371600" lvl="2" indent="-317500">
              <a:lnSpc>
                <a:spcPct val="100000"/>
              </a:lnSpc>
              <a:spcBef>
                <a:spcPts val="0"/>
              </a:spcBef>
              <a:spcAft>
                <a:spcPts val="0"/>
              </a:spcAft>
              <a:buClr>
                <a:schemeClr val="accent2"/>
              </a:buClr>
              <a:buSzPts val="1400"/>
              <a:buFont typeface="Nunito"/>
              <a:buChar char="■"/>
              <a:defRPr>
                <a:solidFill>
                  <a:schemeClr val="accent2"/>
                </a:solidFill>
                <a:latin typeface="Nunito"/>
                <a:ea typeface="Nunito"/>
                <a:cs typeface="Nunito"/>
                <a:sym typeface="Nunito"/>
              </a:defRPr>
            </a:lvl3pPr>
            <a:lvl4pPr marL="1828800" lvl="3" indent="-317500">
              <a:lnSpc>
                <a:spcPct val="100000"/>
              </a:lnSpc>
              <a:spcBef>
                <a:spcPts val="0"/>
              </a:spcBef>
              <a:spcAft>
                <a:spcPts val="0"/>
              </a:spcAft>
              <a:buClr>
                <a:schemeClr val="accent2"/>
              </a:buClr>
              <a:buSzPts val="1400"/>
              <a:buFont typeface="Nunito"/>
              <a:buChar char="●"/>
              <a:defRPr>
                <a:solidFill>
                  <a:schemeClr val="accent2"/>
                </a:solidFill>
                <a:latin typeface="Nunito"/>
                <a:ea typeface="Nunito"/>
                <a:cs typeface="Nunito"/>
                <a:sym typeface="Nunito"/>
              </a:defRPr>
            </a:lvl4pPr>
            <a:lvl5pPr marL="2286000" lvl="4" indent="-317500">
              <a:lnSpc>
                <a:spcPct val="100000"/>
              </a:lnSpc>
              <a:spcBef>
                <a:spcPts val="0"/>
              </a:spcBef>
              <a:spcAft>
                <a:spcPts val="0"/>
              </a:spcAft>
              <a:buClr>
                <a:schemeClr val="accent2"/>
              </a:buClr>
              <a:buSzPts val="1400"/>
              <a:buFont typeface="Nunito"/>
              <a:buChar char="○"/>
              <a:defRPr>
                <a:solidFill>
                  <a:schemeClr val="accent2"/>
                </a:solidFill>
                <a:latin typeface="Nunito"/>
                <a:ea typeface="Nunito"/>
                <a:cs typeface="Nunito"/>
                <a:sym typeface="Nunito"/>
              </a:defRPr>
            </a:lvl5pPr>
            <a:lvl6pPr marL="2743200" lvl="5" indent="-317500">
              <a:lnSpc>
                <a:spcPct val="100000"/>
              </a:lnSpc>
              <a:spcBef>
                <a:spcPts val="0"/>
              </a:spcBef>
              <a:spcAft>
                <a:spcPts val="0"/>
              </a:spcAft>
              <a:buClr>
                <a:schemeClr val="accent2"/>
              </a:buClr>
              <a:buSzPts val="1400"/>
              <a:buFont typeface="Nunito"/>
              <a:buChar char="■"/>
              <a:defRPr>
                <a:solidFill>
                  <a:schemeClr val="accent2"/>
                </a:solidFill>
                <a:latin typeface="Nunito"/>
                <a:ea typeface="Nunito"/>
                <a:cs typeface="Nunito"/>
                <a:sym typeface="Nunito"/>
              </a:defRPr>
            </a:lvl6pPr>
            <a:lvl7pPr marL="3200400" lvl="6" indent="-317500">
              <a:lnSpc>
                <a:spcPct val="100000"/>
              </a:lnSpc>
              <a:spcBef>
                <a:spcPts val="0"/>
              </a:spcBef>
              <a:spcAft>
                <a:spcPts val="0"/>
              </a:spcAft>
              <a:buClr>
                <a:schemeClr val="accent2"/>
              </a:buClr>
              <a:buSzPts val="1400"/>
              <a:buFont typeface="Nunito"/>
              <a:buChar char="●"/>
              <a:defRPr>
                <a:solidFill>
                  <a:schemeClr val="accent2"/>
                </a:solidFill>
                <a:latin typeface="Nunito"/>
                <a:ea typeface="Nunito"/>
                <a:cs typeface="Nunito"/>
                <a:sym typeface="Nunito"/>
              </a:defRPr>
            </a:lvl7pPr>
            <a:lvl8pPr marL="3657600" lvl="7" indent="-317500">
              <a:lnSpc>
                <a:spcPct val="100000"/>
              </a:lnSpc>
              <a:spcBef>
                <a:spcPts val="0"/>
              </a:spcBef>
              <a:spcAft>
                <a:spcPts val="0"/>
              </a:spcAft>
              <a:buClr>
                <a:schemeClr val="accent2"/>
              </a:buClr>
              <a:buSzPts val="1400"/>
              <a:buFont typeface="Nunito"/>
              <a:buChar char="○"/>
              <a:defRPr>
                <a:solidFill>
                  <a:schemeClr val="accent2"/>
                </a:solidFill>
                <a:latin typeface="Nunito"/>
                <a:ea typeface="Nunito"/>
                <a:cs typeface="Nunito"/>
                <a:sym typeface="Nunito"/>
              </a:defRPr>
            </a:lvl8pPr>
            <a:lvl9pPr marL="4114800" lvl="8" indent="-317500">
              <a:lnSpc>
                <a:spcPct val="100000"/>
              </a:lnSpc>
              <a:spcBef>
                <a:spcPts val="0"/>
              </a:spcBef>
              <a:spcAft>
                <a:spcPts val="0"/>
              </a:spcAft>
              <a:buClr>
                <a:schemeClr val="accent2"/>
              </a:buClr>
              <a:buSzPts val="1400"/>
              <a:buFont typeface="Nunito"/>
              <a:buChar char="■"/>
              <a:defRPr>
                <a:solidFill>
                  <a:schemeClr val="accent2"/>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premierleague.com/"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32" name="Google Shape;232;p14"/>
          <p:cNvSpPr txBox="1">
            <a:spLocks noGrp="1"/>
          </p:cNvSpPr>
          <p:nvPr>
            <p:ph type="ctrTitle"/>
          </p:nvPr>
        </p:nvSpPr>
        <p:spPr>
          <a:xfrm>
            <a:off x="786213" y="882691"/>
            <a:ext cx="7485600" cy="286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400" dirty="0">
                <a:latin typeface="Times New Roman"/>
                <a:ea typeface="Times New Roman"/>
                <a:cs typeface="Times New Roman"/>
                <a:sym typeface="Times New Roman"/>
              </a:rPr>
              <a:t>KHOA HỌC DỮ LIỆU</a:t>
            </a:r>
            <a:endParaRPr sz="4400" dirty="0">
              <a:latin typeface="Times New Roman"/>
              <a:ea typeface="Times New Roman"/>
              <a:cs typeface="Times New Roman"/>
              <a:sym typeface="Times New Roman"/>
            </a:endParaRPr>
          </a:p>
          <a:p>
            <a:pPr marL="0" lvl="0" indent="0" algn="ctr" rtl="0">
              <a:spcBef>
                <a:spcPts val="0"/>
              </a:spcBef>
              <a:spcAft>
                <a:spcPts val="0"/>
              </a:spcAft>
              <a:buNone/>
            </a:pPr>
            <a:r>
              <a:rPr lang="en" sz="4400" dirty="0">
                <a:latin typeface="Times New Roman"/>
                <a:ea typeface="Times New Roman"/>
                <a:cs typeface="Times New Roman"/>
                <a:sym typeface="Times New Roman"/>
              </a:rPr>
              <a:t>Đề tài:</a:t>
            </a:r>
            <a:endParaRPr sz="4400" dirty="0">
              <a:latin typeface="Times New Roman"/>
              <a:ea typeface="Times New Roman"/>
              <a:cs typeface="Times New Roman"/>
              <a:sym typeface="Times New Roman"/>
            </a:endParaRPr>
          </a:p>
          <a:p>
            <a:pPr marL="0" lvl="0" indent="0" algn="ctr" rtl="0">
              <a:lnSpc>
                <a:spcPct val="90000"/>
              </a:lnSpc>
              <a:spcBef>
                <a:spcPts val="1000"/>
              </a:spcBef>
              <a:spcAft>
                <a:spcPts val="0"/>
              </a:spcAft>
              <a:buClr>
                <a:srgbClr val="FFFFFF"/>
              </a:buClr>
              <a:buSzPts val="4000"/>
              <a:buFont typeface="Arial"/>
              <a:buNone/>
            </a:pPr>
            <a:r>
              <a:rPr lang="en" sz="3000" dirty="0">
                <a:latin typeface="Times New Roman"/>
                <a:ea typeface="Times New Roman"/>
                <a:cs typeface="Times New Roman"/>
                <a:sym typeface="Times New Roman"/>
              </a:rPr>
              <a:t>DỰ ĐOÁN KẾT QUẢ TRẬN ĐẤU BÓNG ĐÁ NGOẠI HẠNG ANH</a:t>
            </a:r>
            <a:endParaRPr sz="4400" dirty="0">
              <a:latin typeface="Times New Roman"/>
              <a:ea typeface="Times New Roman"/>
              <a:cs typeface="Times New Roman"/>
              <a:sym typeface="Times New Roman"/>
            </a:endParaRPr>
          </a:p>
        </p:txBody>
      </p:sp>
      <p:grpSp>
        <p:nvGrpSpPr>
          <p:cNvPr id="233" name="Google Shape;233;p14"/>
          <p:cNvGrpSpPr/>
          <p:nvPr/>
        </p:nvGrpSpPr>
        <p:grpSpPr>
          <a:xfrm flipH="1">
            <a:off x="51230" y="816641"/>
            <a:ext cx="161913" cy="145916"/>
            <a:chOff x="7737341" y="1046941"/>
            <a:chExt cx="161913" cy="145916"/>
          </a:xfrm>
        </p:grpSpPr>
        <p:sp>
          <p:nvSpPr>
            <p:cNvPr id="234" name="Google Shape;234;p14"/>
            <p:cNvSpPr/>
            <p:nvPr/>
          </p:nvSpPr>
          <p:spPr>
            <a:xfrm>
              <a:off x="7737341" y="1140882"/>
              <a:ext cx="67974" cy="51976"/>
            </a:xfrm>
            <a:custGeom>
              <a:avLst/>
              <a:gdLst/>
              <a:ahLst/>
              <a:cxnLst/>
              <a:rect l="l" t="t" r="r" b="b"/>
              <a:pathLst>
                <a:path w="2269" h="1735" extrusionOk="0">
                  <a:moveTo>
                    <a:pt x="1135" y="0"/>
                  </a:moveTo>
                  <a:cubicBezTo>
                    <a:pt x="0" y="0"/>
                    <a:pt x="0" y="1735"/>
                    <a:pt x="1135" y="1735"/>
                  </a:cubicBezTo>
                  <a:cubicBezTo>
                    <a:pt x="2269" y="1735"/>
                    <a:pt x="2269" y="0"/>
                    <a:pt x="1135" y="0"/>
                  </a:cubicBezTo>
                  <a:close/>
                </a:path>
              </a:pathLst>
            </a:custGeom>
            <a:solidFill>
              <a:srgbClr val="C43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4"/>
            <p:cNvSpPr/>
            <p:nvPr/>
          </p:nvSpPr>
          <p:spPr>
            <a:xfrm>
              <a:off x="7789314" y="1046941"/>
              <a:ext cx="67974" cy="52006"/>
            </a:xfrm>
            <a:custGeom>
              <a:avLst/>
              <a:gdLst/>
              <a:ahLst/>
              <a:cxnLst/>
              <a:rect l="l" t="t" r="r" b="b"/>
              <a:pathLst>
                <a:path w="2269" h="1736" extrusionOk="0">
                  <a:moveTo>
                    <a:pt x="1134" y="0"/>
                  </a:moveTo>
                  <a:cubicBezTo>
                    <a:pt x="0" y="0"/>
                    <a:pt x="0" y="1735"/>
                    <a:pt x="1134" y="1735"/>
                  </a:cubicBezTo>
                  <a:cubicBezTo>
                    <a:pt x="2268" y="1735"/>
                    <a:pt x="2268" y="0"/>
                    <a:pt x="1134" y="0"/>
                  </a:cubicBezTo>
                  <a:close/>
                </a:path>
              </a:pathLst>
            </a:custGeom>
            <a:solidFill>
              <a:srgbClr val="C43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4"/>
            <p:cNvSpPr/>
            <p:nvPr/>
          </p:nvSpPr>
          <p:spPr>
            <a:xfrm>
              <a:off x="7831281" y="1140882"/>
              <a:ext cx="67974" cy="51976"/>
            </a:xfrm>
            <a:custGeom>
              <a:avLst/>
              <a:gdLst/>
              <a:ahLst/>
              <a:cxnLst/>
              <a:rect l="l" t="t" r="r" b="b"/>
              <a:pathLst>
                <a:path w="2269" h="1735" extrusionOk="0">
                  <a:moveTo>
                    <a:pt x="1134" y="0"/>
                  </a:moveTo>
                  <a:cubicBezTo>
                    <a:pt x="0" y="0"/>
                    <a:pt x="0" y="1735"/>
                    <a:pt x="1134" y="1735"/>
                  </a:cubicBezTo>
                  <a:cubicBezTo>
                    <a:pt x="2268" y="1735"/>
                    <a:pt x="2268" y="0"/>
                    <a:pt x="1134" y="0"/>
                  </a:cubicBezTo>
                  <a:close/>
                </a:path>
              </a:pathLst>
            </a:custGeom>
            <a:solidFill>
              <a:srgbClr val="C43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 name="Google Shape;237;p14"/>
          <p:cNvGrpSpPr/>
          <p:nvPr/>
        </p:nvGrpSpPr>
        <p:grpSpPr>
          <a:xfrm flipH="1">
            <a:off x="8885559" y="680018"/>
            <a:ext cx="134340" cy="121912"/>
            <a:chOff x="737385" y="1492952"/>
            <a:chExt cx="161913" cy="146935"/>
          </a:xfrm>
        </p:grpSpPr>
        <p:sp>
          <p:nvSpPr>
            <p:cNvPr id="238" name="Google Shape;238;p14"/>
            <p:cNvSpPr/>
            <p:nvPr/>
          </p:nvSpPr>
          <p:spPr>
            <a:xfrm>
              <a:off x="737385" y="1587881"/>
              <a:ext cx="67974" cy="52006"/>
            </a:xfrm>
            <a:custGeom>
              <a:avLst/>
              <a:gdLst/>
              <a:ahLst/>
              <a:cxnLst/>
              <a:rect l="l" t="t" r="r" b="b"/>
              <a:pathLst>
                <a:path w="2269" h="1736" extrusionOk="0">
                  <a:moveTo>
                    <a:pt x="1135" y="1"/>
                  </a:moveTo>
                  <a:cubicBezTo>
                    <a:pt x="0" y="1"/>
                    <a:pt x="0" y="1735"/>
                    <a:pt x="1135" y="1735"/>
                  </a:cubicBezTo>
                  <a:cubicBezTo>
                    <a:pt x="2269" y="1735"/>
                    <a:pt x="2269" y="1"/>
                    <a:pt x="1135" y="1"/>
                  </a:cubicBezTo>
                  <a:close/>
                </a:path>
              </a:pathLst>
            </a:custGeom>
            <a:solidFill>
              <a:srgbClr val="C43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4"/>
            <p:cNvSpPr/>
            <p:nvPr/>
          </p:nvSpPr>
          <p:spPr>
            <a:xfrm>
              <a:off x="790346" y="1492952"/>
              <a:ext cx="66985" cy="52995"/>
            </a:xfrm>
            <a:custGeom>
              <a:avLst/>
              <a:gdLst/>
              <a:ahLst/>
              <a:cxnLst/>
              <a:rect l="l" t="t" r="r" b="b"/>
              <a:pathLst>
                <a:path w="2236" h="1769" extrusionOk="0">
                  <a:moveTo>
                    <a:pt x="1101" y="1"/>
                  </a:moveTo>
                  <a:cubicBezTo>
                    <a:pt x="0" y="1"/>
                    <a:pt x="0" y="1769"/>
                    <a:pt x="1101" y="1769"/>
                  </a:cubicBezTo>
                  <a:cubicBezTo>
                    <a:pt x="2235" y="1769"/>
                    <a:pt x="2235" y="1"/>
                    <a:pt x="1101" y="1"/>
                  </a:cubicBezTo>
                  <a:close/>
                </a:path>
              </a:pathLst>
            </a:custGeom>
            <a:solidFill>
              <a:srgbClr val="C43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4"/>
            <p:cNvSpPr/>
            <p:nvPr/>
          </p:nvSpPr>
          <p:spPr>
            <a:xfrm>
              <a:off x="832314" y="1587881"/>
              <a:ext cx="66985" cy="52006"/>
            </a:xfrm>
            <a:custGeom>
              <a:avLst/>
              <a:gdLst/>
              <a:ahLst/>
              <a:cxnLst/>
              <a:rect l="l" t="t" r="r" b="b"/>
              <a:pathLst>
                <a:path w="2236" h="1736" extrusionOk="0">
                  <a:moveTo>
                    <a:pt x="1101" y="1"/>
                  </a:moveTo>
                  <a:cubicBezTo>
                    <a:pt x="0" y="1"/>
                    <a:pt x="0" y="1735"/>
                    <a:pt x="1101" y="1735"/>
                  </a:cubicBezTo>
                  <a:cubicBezTo>
                    <a:pt x="2235" y="1735"/>
                    <a:pt x="2235" y="1"/>
                    <a:pt x="1101" y="1"/>
                  </a:cubicBezTo>
                  <a:close/>
                </a:path>
              </a:pathLst>
            </a:custGeom>
            <a:solidFill>
              <a:srgbClr val="C43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1" name="Google Shape;241;p14"/>
          <p:cNvSpPr/>
          <p:nvPr/>
        </p:nvSpPr>
        <p:spPr>
          <a:xfrm flipH="1">
            <a:off x="5940850" y="4517722"/>
            <a:ext cx="4086310" cy="637730"/>
          </a:xfrm>
          <a:custGeom>
            <a:avLst/>
            <a:gdLst/>
            <a:ahLst/>
            <a:cxnLst/>
            <a:rect l="l" t="t" r="r" b="b"/>
            <a:pathLst>
              <a:path w="97905" h="30032" extrusionOk="0">
                <a:moveTo>
                  <a:pt x="44865" y="0"/>
                </a:moveTo>
                <a:cubicBezTo>
                  <a:pt x="35852" y="0"/>
                  <a:pt x="31152" y="10788"/>
                  <a:pt x="24118" y="14321"/>
                </a:cubicBezTo>
                <a:cubicBezTo>
                  <a:pt x="23116" y="14844"/>
                  <a:pt x="22196" y="15064"/>
                  <a:pt x="21336" y="15064"/>
                </a:cubicBezTo>
                <a:cubicBezTo>
                  <a:pt x="16921" y="15064"/>
                  <a:pt x="14098" y="9288"/>
                  <a:pt x="10038" y="9288"/>
                </a:cubicBezTo>
                <a:cubicBezTo>
                  <a:pt x="8542" y="9288"/>
                  <a:pt x="6878" y="10072"/>
                  <a:pt x="4904" y="12219"/>
                </a:cubicBezTo>
                <a:cubicBezTo>
                  <a:pt x="334" y="17123"/>
                  <a:pt x="1" y="23394"/>
                  <a:pt x="1" y="30032"/>
                </a:cubicBezTo>
                <a:lnTo>
                  <a:pt x="97904" y="29365"/>
                </a:lnTo>
                <a:cubicBezTo>
                  <a:pt x="96503" y="23060"/>
                  <a:pt x="94435" y="16389"/>
                  <a:pt x="89164" y="12219"/>
                </a:cubicBezTo>
                <a:cubicBezTo>
                  <a:pt x="86788" y="10364"/>
                  <a:pt x="84812" y="9662"/>
                  <a:pt x="83045" y="9662"/>
                </a:cubicBezTo>
                <a:cubicBezTo>
                  <a:pt x="77791" y="9662"/>
                  <a:pt x="74389" y="15865"/>
                  <a:pt x="67849" y="16389"/>
                </a:cubicBezTo>
                <a:cubicBezTo>
                  <a:pt x="67634" y="16405"/>
                  <a:pt x="67423" y="16412"/>
                  <a:pt x="67215" y="16412"/>
                </a:cubicBezTo>
                <a:cubicBezTo>
                  <a:pt x="58294" y="16412"/>
                  <a:pt x="55750" y="2038"/>
                  <a:pt x="47568" y="311"/>
                </a:cubicBezTo>
                <a:cubicBezTo>
                  <a:pt x="46624" y="98"/>
                  <a:pt x="45725" y="0"/>
                  <a:pt x="44865" y="0"/>
                </a:cubicBezTo>
                <a:close/>
              </a:path>
            </a:pathLst>
          </a:custGeom>
          <a:solidFill>
            <a:srgbClr val="D6ED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4"/>
          <p:cNvSpPr/>
          <p:nvPr/>
        </p:nvSpPr>
        <p:spPr>
          <a:xfrm flipH="1">
            <a:off x="-87343" y="-47200"/>
            <a:ext cx="4656952" cy="727225"/>
          </a:xfrm>
          <a:custGeom>
            <a:avLst/>
            <a:gdLst/>
            <a:ahLst/>
            <a:cxnLst/>
            <a:rect l="l" t="t" r="r" b="b"/>
            <a:pathLst>
              <a:path w="97938" h="30032" extrusionOk="0">
                <a:moveTo>
                  <a:pt x="97937" y="0"/>
                </a:moveTo>
                <a:lnTo>
                  <a:pt x="1" y="701"/>
                </a:lnTo>
                <a:cubicBezTo>
                  <a:pt x="1402" y="7005"/>
                  <a:pt x="3503" y="13643"/>
                  <a:pt x="8740" y="17846"/>
                </a:cubicBezTo>
                <a:cubicBezTo>
                  <a:pt x="11108" y="19687"/>
                  <a:pt x="13082" y="20384"/>
                  <a:pt x="14847" y="20384"/>
                </a:cubicBezTo>
                <a:cubicBezTo>
                  <a:pt x="20121" y="20384"/>
                  <a:pt x="23542" y="14168"/>
                  <a:pt x="30089" y="13643"/>
                </a:cubicBezTo>
                <a:cubicBezTo>
                  <a:pt x="30303" y="13627"/>
                  <a:pt x="30514" y="13620"/>
                  <a:pt x="30722" y="13620"/>
                </a:cubicBezTo>
                <a:cubicBezTo>
                  <a:pt x="39643" y="13620"/>
                  <a:pt x="42155" y="28026"/>
                  <a:pt x="50370" y="29722"/>
                </a:cubicBezTo>
                <a:cubicBezTo>
                  <a:pt x="51314" y="29934"/>
                  <a:pt x="52214" y="30032"/>
                  <a:pt x="53074" y="30032"/>
                </a:cubicBezTo>
                <a:cubicBezTo>
                  <a:pt x="62086" y="30032"/>
                  <a:pt x="66783" y="19247"/>
                  <a:pt x="73787" y="15745"/>
                </a:cubicBezTo>
                <a:cubicBezTo>
                  <a:pt x="74795" y="15220"/>
                  <a:pt x="75720" y="15001"/>
                  <a:pt x="76584" y="15001"/>
                </a:cubicBezTo>
                <a:cubicBezTo>
                  <a:pt x="81009" y="15001"/>
                  <a:pt x="83824" y="20764"/>
                  <a:pt x="87891" y="20764"/>
                </a:cubicBezTo>
                <a:cubicBezTo>
                  <a:pt x="89388" y="20764"/>
                  <a:pt x="91055" y="19983"/>
                  <a:pt x="93034" y="17846"/>
                </a:cubicBezTo>
                <a:cubicBezTo>
                  <a:pt x="97570" y="12943"/>
                  <a:pt x="97937" y="6638"/>
                  <a:pt x="97937" y="0"/>
                </a:cubicBezTo>
                <a:close/>
              </a:path>
            </a:pathLst>
          </a:custGeom>
          <a:solidFill>
            <a:srgbClr val="D6ED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3" name="Google Shape;243;p14"/>
          <p:cNvGrpSpPr/>
          <p:nvPr/>
        </p:nvGrpSpPr>
        <p:grpSpPr>
          <a:xfrm flipH="1">
            <a:off x="7365625" y="-251591"/>
            <a:ext cx="359392" cy="931707"/>
            <a:chOff x="1823086" y="-208516"/>
            <a:chExt cx="433159" cy="1122944"/>
          </a:xfrm>
        </p:grpSpPr>
        <p:sp>
          <p:nvSpPr>
            <p:cNvPr id="244" name="Google Shape;244;p14"/>
            <p:cNvSpPr/>
            <p:nvPr/>
          </p:nvSpPr>
          <p:spPr>
            <a:xfrm>
              <a:off x="1823086" y="-208516"/>
              <a:ext cx="386212" cy="1066577"/>
            </a:xfrm>
            <a:custGeom>
              <a:avLst/>
              <a:gdLst/>
              <a:ahLst/>
              <a:cxnLst/>
              <a:rect l="l" t="t" r="r" b="b"/>
              <a:pathLst>
                <a:path w="12892" h="35603" extrusionOk="0">
                  <a:moveTo>
                    <a:pt x="423" y="1"/>
                  </a:moveTo>
                  <a:cubicBezTo>
                    <a:pt x="221" y="1"/>
                    <a:pt x="0" y="239"/>
                    <a:pt x="116" y="494"/>
                  </a:cubicBezTo>
                  <a:cubicBezTo>
                    <a:pt x="2484" y="5898"/>
                    <a:pt x="2584" y="11702"/>
                    <a:pt x="3051" y="17506"/>
                  </a:cubicBezTo>
                  <a:cubicBezTo>
                    <a:pt x="3251" y="19908"/>
                    <a:pt x="3518" y="22309"/>
                    <a:pt x="4285" y="24644"/>
                  </a:cubicBezTo>
                  <a:cubicBezTo>
                    <a:pt x="4919" y="26579"/>
                    <a:pt x="5853" y="28414"/>
                    <a:pt x="7054" y="30048"/>
                  </a:cubicBezTo>
                  <a:cubicBezTo>
                    <a:pt x="8522" y="32083"/>
                    <a:pt x="10323" y="33851"/>
                    <a:pt x="12224" y="35519"/>
                  </a:cubicBezTo>
                  <a:cubicBezTo>
                    <a:pt x="12291" y="35578"/>
                    <a:pt x="12363" y="35602"/>
                    <a:pt x="12433" y="35602"/>
                  </a:cubicBezTo>
                  <a:cubicBezTo>
                    <a:pt x="12680" y="35602"/>
                    <a:pt x="12892" y="35293"/>
                    <a:pt x="12658" y="35085"/>
                  </a:cubicBezTo>
                  <a:cubicBezTo>
                    <a:pt x="9389" y="32183"/>
                    <a:pt x="6387" y="28947"/>
                    <a:pt x="4986" y="24744"/>
                  </a:cubicBezTo>
                  <a:cubicBezTo>
                    <a:pt x="4185" y="22376"/>
                    <a:pt x="3885" y="19941"/>
                    <a:pt x="3685" y="17506"/>
                  </a:cubicBezTo>
                  <a:cubicBezTo>
                    <a:pt x="3451" y="14771"/>
                    <a:pt x="3351" y="12002"/>
                    <a:pt x="3018" y="9267"/>
                  </a:cubicBezTo>
                  <a:cubicBezTo>
                    <a:pt x="2651" y="6131"/>
                    <a:pt x="1917" y="3062"/>
                    <a:pt x="649" y="160"/>
                  </a:cubicBezTo>
                  <a:cubicBezTo>
                    <a:pt x="598" y="48"/>
                    <a:pt x="513" y="1"/>
                    <a:pt x="423"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4"/>
            <p:cNvSpPr/>
            <p:nvPr/>
          </p:nvSpPr>
          <p:spPr>
            <a:xfrm>
              <a:off x="1901479" y="522606"/>
              <a:ext cx="65247" cy="106080"/>
            </a:xfrm>
            <a:custGeom>
              <a:avLst/>
              <a:gdLst/>
              <a:ahLst/>
              <a:cxnLst/>
              <a:rect l="l" t="t" r="r" b="b"/>
              <a:pathLst>
                <a:path w="2178" h="3541" extrusionOk="0">
                  <a:moveTo>
                    <a:pt x="1846" y="0"/>
                  </a:moveTo>
                  <a:cubicBezTo>
                    <a:pt x="1788" y="0"/>
                    <a:pt x="1726" y="21"/>
                    <a:pt x="1668" y="71"/>
                  </a:cubicBezTo>
                  <a:cubicBezTo>
                    <a:pt x="934" y="671"/>
                    <a:pt x="301" y="1171"/>
                    <a:pt x="101" y="2139"/>
                  </a:cubicBezTo>
                  <a:cubicBezTo>
                    <a:pt x="0" y="2706"/>
                    <a:pt x="101" y="3506"/>
                    <a:pt x="834" y="3540"/>
                  </a:cubicBezTo>
                  <a:cubicBezTo>
                    <a:pt x="844" y="3540"/>
                    <a:pt x="854" y="3540"/>
                    <a:pt x="864" y="3540"/>
                  </a:cubicBezTo>
                  <a:cubicBezTo>
                    <a:pt x="2166" y="3540"/>
                    <a:pt x="2003" y="1332"/>
                    <a:pt x="2102" y="471"/>
                  </a:cubicBezTo>
                  <a:cubicBezTo>
                    <a:pt x="2102" y="438"/>
                    <a:pt x="2102" y="404"/>
                    <a:pt x="2102" y="371"/>
                  </a:cubicBezTo>
                  <a:cubicBezTo>
                    <a:pt x="2177" y="195"/>
                    <a:pt x="2026" y="0"/>
                    <a:pt x="1846"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4"/>
            <p:cNvSpPr/>
            <p:nvPr/>
          </p:nvSpPr>
          <p:spPr>
            <a:xfrm>
              <a:off x="1989398" y="567180"/>
              <a:ext cx="101975" cy="56080"/>
            </a:xfrm>
            <a:custGeom>
              <a:avLst/>
              <a:gdLst/>
              <a:ahLst/>
              <a:cxnLst/>
              <a:rect l="l" t="t" r="r" b="b"/>
              <a:pathLst>
                <a:path w="3404" h="1872" extrusionOk="0">
                  <a:moveTo>
                    <a:pt x="1758" y="1"/>
                  </a:moveTo>
                  <a:cubicBezTo>
                    <a:pt x="1190" y="1"/>
                    <a:pt x="644" y="250"/>
                    <a:pt x="134" y="517"/>
                  </a:cubicBezTo>
                  <a:cubicBezTo>
                    <a:pt x="1" y="584"/>
                    <a:pt x="1" y="751"/>
                    <a:pt x="68" y="851"/>
                  </a:cubicBezTo>
                  <a:cubicBezTo>
                    <a:pt x="1" y="951"/>
                    <a:pt x="1" y="1118"/>
                    <a:pt x="134" y="1218"/>
                  </a:cubicBezTo>
                  <a:cubicBezTo>
                    <a:pt x="545" y="1550"/>
                    <a:pt x="1323" y="1872"/>
                    <a:pt x="2004" y="1872"/>
                  </a:cubicBezTo>
                  <a:cubicBezTo>
                    <a:pt x="2484" y="1872"/>
                    <a:pt x="2916" y="1712"/>
                    <a:pt x="3136" y="1285"/>
                  </a:cubicBezTo>
                  <a:cubicBezTo>
                    <a:pt x="3403" y="751"/>
                    <a:pt x="2836" y="284"/>
                    <a:pt x="2403" y="117"/>
                  </a:cubicBezTo>
                  <a:cubicBezTo>
                    <a:pt x="2185" y="35"/>
                    <a:pt x="1970" y="1"/>
                    <a:pt x="1758"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4"/>
            <p:cNvSpPr/>
            <p:nvPr/>
          </p:nvSpPr>
          <p:spPr>
            <a:xfrm>
              <a:off x="1983407" y="656626"/>
              <a:ext cx="63001" cy="103084"/>
            </a:xfrm>
            <a:custGeom>
              <a:avLst/>
              <a:gdLst/>
              <a:ahLst/>
              <a:cxnLst/>
              <a:rect l="l" t="t" r="r" b="b"/>
              <a:pathLst>
                <a:path w="2103" h="3441" extrusionOk="0">
                  <a:moveTo>
                    <a:pt x="1197" y="1"/>
                  </a:moveTo>
                  <a:cubicBezTo>
                    <a:pt x="1137" y="1"/>
                    <a:pt x="1077" y="30"/>
                    <a:pt x="1035" y="100"/>
                  </a:cubicBezTo>
                  <a:cubicBezTo>
                    <a:pt x="534" y="667"/>
                    <a:pt x="1" y="1401"/>
                    <a:pt x="67" y="2168"/>
                  </a:cubicBezTo>
                  <a:cubicBezTo>
                    <a:pt x="134" y="2668"/>
                    <a:pt x="368" y="3335"/>
                    <a:pt x="935" y="3436"/>
                  </a:cubicBezTo>
                  <a:cubicBezTo>
                    <a:pt x="964" y="3439"/>
                    <a:pt x="993" y="3440"/>
                    <a:pt x="1021" y="3440"/>
                  </a:cubicBezTo>
                  <a:cubicBezTo>
                    <a:pt x="1593" y="3440"/>
                    <a:pt x="1840" y="2812"/>
                    <a:pt x="1935" y="2335"/>
                  </a:cubicBezTo>
                  <a:cubicBezTo>
                    <a:pt x="2102" y="1568"/>
                    <a:pt x="1935" y="967"/>
                    <a:pt x="1602" y="267"/>
                  </a:cubicBezTo>
                  <a:cubicBezTo>
                    <a:pt x="1569" y="167"/>
                    <a:pt x="1502" y="133"/>
                    <a:pt x="1402" y="133"/>
                  </a:cubicBezTo>
                  <a:cubicBezTo>
                    <a:pt x="1363" y="56"/>
                    <a:pt x="1280" y="1"/>
                    <a:pt x="119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4"/>
            <p:cNvSpPr/>
            <p:nvPr/>
          </p:nvSpPr>
          <p:spPr>
            <a:xfrm>
              <a:off x="2070337" y="678254"/>
              <a:ext cx="94965" cy="57249"/>
            </a:xfrm>
            <a:custGeom>
              <a:avLst/>
              <a:gdLst/>
              <a:ahLst/>
              <a:cxnLst/>
              <a:rect l="l" t="t" r="r" b="b"/>
              <a:pathLst>
                <a:path w="3170" h="1911" extrusionOk="0">
                  <a:moveTo>
                    <a:pt x="1804" y="0"/>
                  </a:moveTo>
                  <a:cubicBezTo>
                    <a:pt x="1160" y="0"/>
                    <a:pt x="531" y="518"/>
                    <a:pt x="101" y="979"/>
                  </a:cubicBezTo>
                  <a:cubicBezTo>
                    <a:pt x="1" y="1079"/>
                    <a:pt x="34" y="1246"/>
                    <a:pt x="101" y="1313"/>
                  </a:cubicBezTo>
                  <a:cubicBezTo>
                    <a:pt x="34" y="1446"/>
                    <a:pt x="34" y="1613"/>
                    <a:pt x="168" y="1679"/>
                  </a:cubicBezTo>
                  <a:cubicBezTo>
                    <a:pt x="455" y="1864"/>
                    <a:pt x="794" y="1910"/>
                    <a:pt x="1128" y="1910"/>
                  </a:cubicBezTo>
                  <a:cubicBezTo>
                    <a:pt x="1337" y="1910"/>
                    <a:pt x="1543" y="1892"/>
                    <a:pt x="1735" y="1880"/>
                  </a:cubicBezTo>
                  <a:cubicBezTo>
                    <a:pt x="2269" y="1780"/>
                    <a:pt x="2836" y="1613"/>
                    <a:pt x="3003" y="1046"/>
                  </a:cubicBezTo>
                  <a:cubicBezTo>
                    <a:pt x="3170" y="445"/>
                    <a:pt x="2436" y="45"/>
                    <a:pt x="1969" y="12"/>
                  </a:cubicBezTo>
                  <a:cubicBezTo>
                    <a:pt x="1914" y="4"/>
                    <a:pt x="1859" y="0"/>
                    <a:pt x="180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4"/>
            <p:cNvSpPr/>
            <p:nvPr/>
          </p:nvSpPr>
          <p:spPr>
            <a:xfrm>
              <a:off x="2099334" y="780941"/>
              <a:ext cx="43888" cy="88704"/>
            </a:xfrm>
            <a:custGeom>
              <a:avLst/>
              <a:gdLst/>
              <a:ahLst/>
              <a:cxnLst/>
              <a:rect l="l" t="t" r="r" b="b"/>
              <a:pathLst>
                <a:path w="1465" h="2961" extrusionOk="0">
                  <a:moveTo>
                    <a:pt x="695" y="1"/>
                  </a:moveTo>
                  <a:cubicBezTo>
                    <a:pt x="640" y="1"/>
                    <a:pt x="585" y="16"/>
                    <a:pt x="534" y="53"/>
                  </a:cubicBezTo>
                  <a:cubicBezTo>
                    <a:pt x="100" y="453"/>
                    <a:pt x="34" y="1087"/>
                    <a:pt x="34" y="1621"/>
                  </a:cubicBezTo>
                  <a:cubicBezTo>
                    <a:pt x="0" y="2054"/>
                    <a:pt x="167" y="2755"/>
                    <a:pt x="634" y="2921"/>
                  </a:cubicBezTo>
                  <a:cubicBezTo>
                    <a:pt x="703" y="2948"/>
                    <a:pt x="768" y="2961"/>
                    <a:pt x="827" y="2961"/>
                  </a:cubicBezTo>
                  <a:cubicBezTo>
                    <a:pt x="1285" y="2961"/>
                    <a:pt x="1464" y="2238"/>
                    <a:pt x="1435" y="1854"/>
                  </a:cubicBezTo>
                  <a:cubicBezTo>
                    <a:pt x="1401" y="1354"/>
                    <a:pt x="1134" y="953"/>
                    <a:pt x="1001" y="520"/>
                  </a:cubicBezTo>
                  <a:cubicBezTo>
                    <a:pt x="1001" y="486"/>
                    <a:pt x="1001" y="420"/>
                    <a:pt x="968" y="386"/>
                  </a:cubicBezTo>
                  <a:cubicBezTo>
                    <a:pt x="1072" y="204"/>
                    <a:pt x="891" y="1"/>
                    <a:pt x="695"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4"/>
            <p:cNvSpPr/>
            <p:nvPr/>
          </p:nvSpPr>
          <p:spPr>
            <a:xfrm>
              <a:off x="2147293" y="762369"/>
              <a:ext cx="82952" cy="56680"/>
            </a:xfrm>
            <a:custGeom>
              <a:avLst/>
              <a:gdLst/>
              <a:ahLst/>
              <a:cxnLst/>
              <a:rect l="l" t="t" r="r" b="b"/>
              <a:pathLst>
                <a:path w="2769" h="1892" extrusionOk="0">
                  <a:moveTo>
                    <a:pt x="1861" y="1"/>
                  </a:moveTo>
                  <a:cubicBezTo>
                    <a:pt x="1818" y="1"/>
                    <a:pt x="1776" y="2"/>
                    <a:pt x="1735" y="6"/>
                  </a:cubicBezTo>
                  <a:cubicBezTo>
                    <a:pt x="1034" y="106"/>
                    <a:pt x="501" y="706"/>
                    <a:pt x="200" y="1307"/>
                  </a:cubicBezTo>
                  <a:cubicBezTo>
                    <a:pt x="67" y="1407"/>
                    <a:pt x="0" y="1640"/>
                    <a:pt x="200" y="1740"/>
                  </a:cubicBezTo>
                  <a:cubicBezTo>
                    <a:pt x="412" y="1842"/>
                    <a:pt x="680" y="1892"/>
                    <a:pt x="962" y="1892"/>
                  </a:cubicBezTo>
                  <a:cubicBezTo>
                    <a:pt x="1791" y="1892"/>
                    <a:pt x="2744" y="1461"/>
                    <a:pt x="2769" y="639"/>
                  </a:cubicBezTo>
                  <a:cubicBezTo>
                    <a:pt x="2769" y="156"/>
                    <a:pt x="2276" y="1"/>
                    <a:pt x="1861"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4"/>
            <p:cNvSpPr/>
            <p:nvPr/>
          </p:nvSpPr>
          <p:spPr>
            <a:xfrm>
              <a:off x="2182251" y="841122"/>
              <a:ext cx="73995" cy="73306"/>
            </a:xfrm>
            <a:custGeom>
              <a:avLst/>
              <a:gdLst/>
              <a:ahLst/>
              <a:cxnLst/>
              <a:rect l="l" t="t" r="r" b="b"/>
              <a:pathLst>
                <a:path w="2470" h="2447" extrusionOk="0">
                  <a:moveTo>
                    <a:pt x="267" y="0"/>
                  </a:moveTo>
                  <a:cubicBezTo>
                    <a:pt x="132" y="0"/>
                    <a:pt x="1" y="82"/>
                    <a:pt x="1" y="245"/>
                  </a:cubicBezTo>
                  <a:cubicBezTo>
                    <a:pt x="1" y="779"/>
                    <a:pt x="368" y="1346"/>
                    <a:pt x="668" y="1713"/>
                  </a:cubicBezTo>
                  <a:cubicBezTo>
                    <a:pt x="889" y="1989"/>
                    <a:pt x="1269" y="2447"/>
                    <a:pt x="1657" y="2447"/>
                  </a:cubicBezTo>
                  <a:cubicBezTo>
                    <a:pt x="1739" y="2447"/>
                    <a:pt x="1821" y="2426"/>
                    <a:pt x="1902" y="2380"/>
                  </a:cubicBezTo>
                  <a:cubicBezTo>
                    <a:pt x="2469" y="2080"/>
                    <a:pt x="2236" y="1346"/>
                    <a:pt x="1936" y="946"/>
                  </a:cubicBezTo>
                  <a:cubicBezTo>
                    <a:pt x="1569" y="546"/>
                    <a:pt x="1002" y="79"/>
                    <a:pt x="434" y="45"/>
                  </a:cubicBezTo>
                  <a:cubicBezTo>
                    <a:pt x="384" y="15"/>
                    <a:pt x="325" y="0"/>
                    <a:pt x="267"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 name="Google Shape;252;p14"/>
          <p:cNvGrpSpPr/>
          <p:nvPr/>
        </p:nvGrpSpPr>
        <p:grpSpPr>
          <a:xfrm flipH="1">
            <a:off x="8241946" y="216535"/>
            <a:ext cx="1166826" cy="746025"/>
            <a:chOff x="-206267" y="355694"/>
            <a:chExt cx="1406323" cy="899150"/>
          </a:xfrm>
        </p:grpSpPr>
        <p:sp>
          <p:nvSpPr>
            <p:cNvPr id="253" name="Google Shape;253;p14"/>
            <p:cNvSpPr/>
            <p:nvPr/>
          </p:nvSpPr>
          <p:spPr>
            <a:xfrm>
              <a:off x="-206267" y="355694"/>
              <a:ext cx="1329334" cy="847138"/>
            </a:xfrm>
            <a:custGeom>
              <a:avLst/>
              <a:gdLst/>
              <a:ahLst/>
              <a:cxnLst/>
              <a:rect l="l" t="t" r="r" b="b"/>
              <a:pathLst>
                <a:path w="44374" h="28278" extrusionOk="0">
                  <a:moveTo>
                    <a:pt x="486" y="0"/>
                  </a:moveTo>
                  <a:cubicBezTo>
                    <a:pt x="131" y="0"/>
                    <a:pt x="1" y="542"/>
                    <a:pt x="380" y="606"/>
                  </a:cubicBezTo>
                  <a:cubicBezTo>
                    <a:pt x="7585" y="1873"/>
                    <a:pt x="13723" y="6143"/>
                    <a:pt x="19227" y="10713"/>
                  </a:cubicBezTo>
                  <a:cubicBezTo>
                    <a:pt x="21862" y="12914"/>
                    <a:pt x="24397" y="15149"/>
                    <a:pt x="26832" y="17518"/>
                  </a:cubicBezTo>
                  <a:cubicBezTo>
                    <a:pt x="29134" y="19786"/>
                    <a:pt x="31436" y="22021"/>
                    <a:pt x="34038" y="23956"/>
                  </a:cubicBezTo>
                  <a:cubicBezTo>
                    <a:pt x="35472" y="24990"/>
                    <a:pt x="37006" y="25957"/>
                    <a:pt x="38641" y="26658"/>
                  </a:cubicBezTo>
                  <a:cubicBezTo>
                    <a:pt x="39408" y="27025"/>
                    <a:pt x="40242" y="27325"/>
                    <a:pt x="41076" y="27592"/>
                  </a:cubicBezTo>
                  <a:cubicBezTo>
                    <a:pt x="42010" y="27858"/>
                    <a:pt x="42944" y="27925"/>
                    <a:pt x="43845" y="28259"/>
                  </a:cubicBezTo>
                  <a:cubicBezTo>
                    <a:pt x="43882" y="28271"/>
                    <a:pt x="43918" y="28277"/>
                    <a:pt x="43951" y="28277"/>
                  </a:cubicBezTo>
                  <a:cubicBezTo>
                    <a:pt x="44271" y="28277"/>
                    <a:pt x="44374" y="27746"/>
                    <a:pt x="44011" y="27625"/>
                  </a:cubicBezTo>
                  <a:cubicBezTo>
                    <a:pt x="43211" y="27358"/>
                    <a:pt x="42377" y="27291"/>
                    <a:pt x="41543" y="27058"/>
                  </a:cubicBezTo>
                  <a:cubicBezTo>
                    <a:pt x="40776" y="26858"/>
                    <a:pt x="40008" y="26591"/>
                    <a:pt x="39241" y="26257"/>
                  </a:cubicBezTo>
                  <a:cubicBezTo>
                    <a:pt x="37774" y="25624"/>
                    <a:pt x="36373" y="24823"/>
                    <a:pt x="35038" y="23889"/>
                  </a:cubicBezTo>
                  <a:cubicBezTo>
                    <a:pt x="32370" y="22054"/>
                    <a:pt x="30035" y="19786"/>
                    <a:pt x="27733" y="17518"/>
                  </a:cubicBezTo>
                  <a:cubicBezTo>
                    <a:pt x="25298" y="15183"/>
                    <a:pt x="22796" y="12914"/>
                    <a:pt x="20194" y="10713"/>
                  </a:cubicBezTo>
                  <a:cubicBezTo>
                    <a:pt x="17492" y="8445"/>
                    <a:pt x="14657" y="6243"/>
                    <a:pt x="11622" y="4375"/>
                  </a:cubicBezTo>
                  <a:cubicBezTo>
                    <a:pt x="8219" y="2307"/>
                    <a:pt x="4483" y="706"/>
                    <a:pt x="547" y="5"/>
                  </a:cubicBezTo>
                  <a:cubicBezTo>
                    <a:pt x="526" y="2"/>
                    <a:pt x="506" y="0"/>
                    <a:pt x="486" y="0"/>
                  </a:cubicBezTo>
                  <a:close/>
                </a:path>
              </a:pathLst>
            </a:custGeom>
            <a:solidFill>
              <a:srgbClr val="83C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4"/>
            <p:cNvSpPr/>
            <p:nvPr/>
          </p:nvSpPr>
          <p:spPr>
            <a:xfrm>
              <a:off x="597494" y="885935"/>
              <a:ext cx="69981" cy="159014"/>
            </a:xfrm>
            <a:custGeom>
              <a:avLst/>
              <a:gdLst/>
              <a:ahLst/>
              <a:cxnLst/>
              <a:rect l="l" t="t" r="r" b="b"/>
              <a:pathLst>
                <a:path w="2336" h="5308" extrusionOk="0">
                  <a:moveTo>
                    <a:pt x="793" y="0"/>
                  </a:moveTo>
                  <a:cubicBezTo>
                    <a:pt x="659" y="0"/>
                    <a:pt x="517" y="84"/>
                    <a:pt x="501" y="250"/>
                  </a:cubicBezTo>
                  <a:cubicBezTo>
                    <a:pt x="401" y="1385"/>
                    <a:pt x="0" y="2419"/>
                    <a:pt x="267" y="3553"/>
                  </a:cubicBezTo>
                  <a:cubicBezTo>
                    <a:pt x="401" y="4020"/>
                    <a:pt x="601" y="5020"/>
                    <a:pt x="1101" y="5254"/>
                  </a:cubicBezTo>
                  <a:cubicBezTo>
                    <a:pt x="1185" y="5291"/>
                    <a:pt x="1261" y="5308"/>
                    <a:pt x="1330" y="5308"/>
                  </a:cubicBezTo>
                  <a:cubicBezTo>
                    <a:pt x="1508" y="5308"/>
                    <a:pt x="1639" y="5198"/>
                    <a:pt x="1735" y="5054"/>
                  </a:cubicBezTo>
                  <a:cubicBezTo>
                    <a:pt x="1768" y="5020"/>
                    <a:pt x="1802" y="4987"/>
                    <a:pt x="1802" y="4954"/>
                  </a:cubicBezTo>
                  <a:cubicBezTo>
                    <a:pt x="1902" y="4754"/>
                    <a:pt x="1968" y="4553"/>
                    <a:pt x="2035" y="4353"/>
                  </a:cubicBezTo>
                  <a:cubicBezTo>
                    <a:pt x="2335" y="3119"/>
                    <a:pt x="1535" y="1818"/>
                    <a:pt x="1235" y="651"/>
                  </a:cubicBezTo>
                  <a:cubicBezTo>
                    <a:pt x="1201" y="517"/>
                    <a:pt x="1101" y="484"/>
                    <a:pt x="1001" y="484"/>
                  </a:cubicBezTo>
                  <a:cubicBezTo>
                    <a:pt x="1001" y="384"/>
                    <a:pt x="1034" y="317"/>
                    <a:pt x="1034" y="250"/>
                  </a:cubicBezTo>
                  <a:cubicBezTo>
                    <a:pt x="1051" y="84"/>
                    <a:pt x="926" y="0"/>
                    <a:pt x="793" y="0"/>
                  </a:cubicBezTo>
                  <a:close/>
                </a:path>
              </a:pathLst>
            </a:custGeom>
            <a:solidFill>
              <a:srgbClr val="83C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4"/>
            <p:cNvSpPr/>
            <p:nvPr/>
          </p:nvSpPr>
          <p:spPr>
            <a:xfrm>
              <a:off x="702218" y="915411"/>
              <a:ext cx="138134" cy="70969"/>
            </a:xfrm>
            <a:custGeom>
              <a:avLst/>
              <a:gdLst/>
              <a:ahLst/>
              <a:cxnLst/>
              <a:rect l="l" t="t" r="r" b="b"/>
              <a:pathLst>
                <a:path w="4611" h="2369" extrusionOk="0">
                  <a:moveTo>
                    <a:pt x="3670" y="0"/>
                  </a:moveTo>
                  <a:cubicBezTo>
                    <a:pt x="3399" y="0"/>
                    <a:pt x="3117" y="57"/>
                    <a:pt x="2942" y="100"/>
                  </a:cubicBezTo>
                  <a:cubicBezTo>
                    <a:pt x="1875" y="300"/>
                    <a:pt x="974" y="1034"/>
                    <a:pt x="207" y="1735"/>
                  </a:cubicBezTo>
                  <a:cubicBezTo>
                    <a:pt x="0" y="1916"/>
                    <a:pt x="174" y="2177"/>
                    <a:pt x="387" y="2177"/>
                  </a:cubicBezTo>
                  <a:cubicBezTo>
                    <a:pt x="448" y="2177"/>
                    <a:pt x="514" y="2154"/>
                    <a:pt x="574" y="2102"/>
                  </a:cubicBezTo>
                  <a:cubicBezTo>
                    <a:pt x="607" y="2202"/>
                    <a:pt x="674" y="2269"/>
                    <a:pt x="774" y="2269"/>
                  </a:cubicBezTo>
                  <a:cubicBezTo>
                    <a:pt x="807" y="2302"/>
                    <a:pt x="841" y="2302"/>
                    <a:pt x="874" y="2302"/>
                  </a:cubicBezTo>
                  <a:cubicBezTo>
                    <a:pt x="908" y="2302"/>
                    <a:pt x="941" y="2335"/>
                    <a:pt x="1008" y="2335"/>
                  </a:cubicBezTo>
                  <a:cubicBezTo>
                    <a:pt x="1041" y="2369"/>
                    <a:pt x="1108" y="2369"/>
                    <a:pt x="1174" y="2369"/>
                  </a:cubicBezTo>
                  <a:cubicBezTo>
                    <a:pt x="1241" y="2335"/>
                    <a:pt x="1308" y="2335"/>
                    <a:pt x="1375" y="2302"/>
                  </a:cubicBezTo>
                  <a:cubicBezTo>
                    <a:pt x="1508" y="2302"/>
                    <a:pt x="1675" y="2269"/>
                    <a:pt x="1842" y="2202"/>
                  </a:cubicBezTo>
                  <a:cubicBezTo>
                    <a:pt x="3076" y="2068"/>
                    <a:pt x="4610" y="1635"/>
                    <a:pt x="4410" y="434"/>
                  </a:cubicBezTo>
                  <a:cubicBezTo>
                    <a:pt x="4354" y="95"/>
                    <a:pt x="4021" y="0"/>
                    <a:pt x="3670" y="0"/>
                  </a:cubicBezTo>
                  <a:close/>
                </a:path>
              </a:pathLst>
            </a:custGeom>
            <a:solidFill>
              <a:srgbClr val="83C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4"/>
            <p:cNvSpPr/>
            <p:nvPr/>
          </p:nvSpPr>
          <p:spPr>
            <a:xfrm>
              <a:off x="751374" y="1028883"/>
              <a:ext cx="62971" cy="125642"/>
            </a:xfrm>
            <a:custGeom>
              <a:avLst/>
              <a:gdLst/>
              <a:ahLst/>
              <a:cxnLst/>
              <a:rect l="l" t="t" r="r" b="b"/>
              <a:pathLst>
                <a:path w="2102" h="4194" extrusionOk="0">
                  <a:moveTo>
                    <a:pt x="680" y="0"/>
                  </a:moveTo>
                  <a:cubicBezTo>
                    <a:pt x="571" y="0"/>
                    <a:pt x="457" y="56"/>
                    <a:pt x="401" y="182"/>
                  </a:cubicBezTo>
                  <a:cubicBezTo>
                    <a:pt x="0" y="1116"/>
                    <a:pt x="34" y="2283"/>
                    <a:pt x="367" y="3251"/>
                  </a:cubicBezTo>
                  <a:cubicBezTo>
                    <a:pt x="491" y="3621"/>
                    <a:pt x="816" y="4194"/>
                    <a:pt x="1207" y="4194"/>
                  </a:cubicBezTo>
                  <a:cubicBezTo>
                    <a:pt x="1343" y="4194"/>
                    <a:pt x="1488" y="4124"/>
                    <a:pt x="1635" y="3951"/>
                  </a:cubicBezTo>
                  <a:cubicBezTo>
                    <a:pt x="2102" y="3351"/>
                    <a:pt x="1868" y="2450"/>
                    <a:pt x="1735" y="1783"/>
                  </a:cubicBezTo>
                  <a:cubicBezTo>
                    <a:pt x="1635" y="1416"/>
                    <a:pt x="1435" y="349"/>
                    <a:pt x="934" y="282"/>
                  </a:cubicBezTo>
                  <a:cubicBezTo>
                    <a:pt x="973" y="107"/>
                    <a:pt x="832" y="0"/>
                    <a:pt x="680" y="0"/>
                  </a:cubicBezTo>
                  <a:close/>
                </a:path>
              </a:pathLst>
            </a:custGeom>
            <a:solidFill>
              <a:srgbClr val="83C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4"/>
            <p:cNvSpPr/>
            <p:nvPr/>
          </p:nvSpPr>
          <p:spPr>
            <a:xfrm>
              <a:off x="853402" y="1015612"/>
              <a:ext cx="117823" cy="84001"/>
            </a:xfrm>
            <a:custGeom>
              <a:avLst/>
              <a:gdLst/>
              <a:ahLst/>
              <a:cxnLst/>
              <a:rect l="l" t="t" r="r" b="b"/>
              <a:pathLst>
                <a:path w="3933" h="2804" extrusionOk="0">
                  <a:moveTo>
                    <a:pt x="2844" y="0"/>
                  </a:moveTo>
                  <a:cubicBezTo>
                    <a:pt x="2375" y="0"/>
                    <a:pt x="1847" y="391"/>
                    <a:pt x="1531" y="658"/>
                  </a:cubicBezTo>
                  <a:cubicBezTo>
                    <a:pt x="964" y="1092"/>
                    <a:pt x="297" y="1759"/>
                    <a:pt x="64" y="2493"/>
                  </a:cubicBezTo>
                  <a:cubicBezTo>
                    <a:pt x="1" y="2681"/>
                    <a:pt x="160" y="2803"/>
                    <a:pt x="321" y="2803"/>
                  </a:cubicBezTo>
                  <a:cubicBezTo>
                    <a:pt x="417" y="2803"/>
                    <a:pt x="514" y="2759"/>
                    <a:pt x="564" y="2660"/>
                  </a:cubicBezTo>
                  <a:cubicBezTo>
                    <a:pt x="588" y="2708"/>
                    <a:pt x="631" y="2739"/>
                    <a:pt x="691" y="2739"/>
                  </a:cubicBezTo>
                  <a:cubicBezTo>
                    <a:pt x="713" y="2739"/>
                    <a:pt x="737" y="2735"/>
                    <a:pt x="764" y="2726"/>
                  </a:cubicBezTo>
                  <a:cubicBezTo>
                    <a:pt x="1565" y="2626"/>
                    <a:pt x="2465" y="2459"/>
                    <a:pt x="3132" y="1959"/>
                  </a:cubicBezTo>
                  <a:cubicBezTo>
                    <a:pt x="3666" y="1559"/>
                    <a:pt x="3933" y="691"/>
                    <a:pt x="3333" y="191"/>
                  </a:cubicBezTo>
                  <a:cubicBezTo>
                    <a:pt x="3187" y="55"/>
                    <a:pt x="3020" y="0"/>
                    <a:pt x="2844" y="0"/>
                  </a:cubicBezTo>
                  <a:close/>
                </a:path>
              </a:pathLst>
            </a:custGeom>
            <a:solidFill>
              <a:srgbClr val="83C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4"/>
            <p:cNvSpPr/>
            <p:nvPr/>
          </p:nvSpPr>
          <p:spPr>
            <a:xfrm>
              <a:off x="921251" y="1139478"/>
              <a:ext cx="62971" cy="115366"/>
            </a:xfrm>
            <a:custGeom>
              <a:avLst/>
              <a:gdLst/>
              <a:ahLst/>
              <a:cxnLst/>
              <a:rect l="l" t="t" r="r" b="b"/>
              <a:pathLst>
                <a:path w="2102" h="3851" extrusionOk="0">
                  <a:moveTo>
                    <a:pt x="388" y="1"/>
                  </a:moveTo>
                  <a:cubicBezTo>
                    <a:pt x="284" y="1"/>
                    <a:pt x="184" y="59"/>
                    <a:pt x="167" y="192"/>
                  </a:cubicBezTo>
                  <a:cubicBezTo>
                    <a:pt x="0" y="1193"/>
                    <a:pt x="67" y="2127"/>
                    <a:pt x="467" y="3028"/>
                  </a:cubicBezTo>
                  <a:cubicBezTo>
                    <a:pt x="597" y="3288"/>
                    <a:pt x="929" y="3851"/>
                    <a:pt x="1291" y="3851"/>
                  </a:cubicBezTo>
                  <a:cubicBezTo>
                    <a:pt x="1393" y="3851"/>
                    <a:pt x="1498" y="3806"/>
                    <a:pt x="1601" y="3695"/>
                  </a:cubicBezTo>
                  <a:cubicBezTo>
                    <a:pt x="2102" y="3161"/>
                    <a:pt x="1968" y="2394"/>
                    <a:pt x="1768" y="1760"/>
                  </a:cubicBezTo>
                  <a:cubicBezTo>
                    <a:pt x="1601" y="1193"/>
                    <a:pt x="1301" y="393"/>
                    <a:pt x="701" y="192"/>
                  </a:cubicBezTo>
                  <a:cubicBezTo>
                    <a:pt x="684" y="176"/>
                    <a:pt x="676" y="176"/>
                    <a:pt x="667" y="176"/>
                  </a:cubicBezTo>
                  <a:cubicBezTo>
                    <a:pt x="659" y="176"/>
                    <a:pt x="651" y="176"/>
                    <a:pt x="634" y="159"/>
                  </a:cubicBezTo>
                  <a:cubicBezTo>
                    <a:pt x="601" y="59"/>
                    <a:pt x="492" y="1"/>
                    <a:pt x="388" y="1"/>
                  </a:cubicBezTo>
                  <a:close/>
                </a:path>
              </a:pathLst>
            </a:custGeom>
            <a:solidFill>
              <a:srgbClr val="83C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4"/>
            <p:cNvSpPr/>
            <p:nvPr/>
          </p:nvSpPr>
          <p:spPr>
            <a:xfrm>
              <a:off x="999165" y="1094485"/>
              <a:ext cx="88974" cy="73576"/>
            </a:xfrm>
            <a:custGeom>
              <a:avLst/>
              <a:gdLst/>
              <a:ahLst/>
              <a:cxnLst/>
              <a:rect l="l" t="t" r="r" b="b"/>
              <a:pathLst>
                <a:path w="2970" h="2456" extrusionOk="0">
                  <a:moveTo>
                    <a:pt x="2122" y="1"/>
                  </a:moveTo>
                  <a:cubicBezTo>
                    <a:pt x="1736" y="1"/>
                    <a:pt x="1337" y="359"/>
                    <a:pt x="1102" y="594"/>
                  </a:cubicBezTo>
                  <a:cubicBezTo>
                    <a:pt x="668" y="961"/>
                    <a:pt x="201" y="1494"/>
                    <a:pt x="34" y="2028"/>
                  </a:cubicBezTo>
                  <a:cubicBezTo>
                    <a:pt x="1" y="2228"/>
                    <a:pt x="101" y="2328"/>
                    <a:pt x="234" y="2362"/>
                  </a:cubicBezTo>
                  <a:cubicBezTo>
                    <a:pt x="305" y="2409"/>
                    <a:pt x="376" y="2456"/>
                    <a:pt x="459" y="2456"/>
                  </a:cubicBezTo>
                  <a:cubicBezTo>
                    <a:pt x="493" y="2456"/>
                    <a:pt x="529" y="2448"/>
                    <a:pt x="568" y="2428"/>
                  </a:cubicBezTo>
                  <a:cubicBezTo>
                    <a:pt x="1168" y="2161"/>
                    <a:pt x="1769" y="2061"/>
                    <a:pt x="2303" y="1628"/>
                  </a:cubicBezTo>
                  <a:cubicBezTo>
                    <a:pt x="2670" y="1327"/>
                    <a:pt x="2970" y="427"/>
                    <a:pt x="2436" y="93"/>
                  </a:cubicBezTo>
                  <a:cubicBezTo>
                    <a:pt x="2335" y="28"/>
                    <a:pt x="2229" y="1"/>
                    <a:pt x="2122" y="1"/>
                  </a:cubicBezTo>
                  <a:close/>
                </a:path>
              </a:pathLst>
            </a:custGeom>
            <a:solidFill>
              <a:srgbClr val="83C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4"/>
            <p:cNvSpPr/>
            <p:nvPr/>
          </p:nvSpPr>
          <p:spPr>
            <a:xfrm>
              <a:off x="1060693" y="1176263"/>
              <a:ext cx="139362" cy="76422"/>
            </a:xfrm>
            <a:custGeom>
              <a:avLst/>
              <a:gdLst/>
              <a:ahLst/>
              <a:cxnLst/>
              <a:rect l="l" t="t" r="r" b="b"/>
              <a:pathLst>
                <a:path w="4652" h="2551" extrusionOk="0">
                  <a:moveTo>
                    <a:pt x="368" y="0"/>
                  </a:moveTo>
                  <a:cubicBezTo>
                    <a:pt x="187" y="0"/>
                    <a:pt x="0" y="192"/>
                    <a:pt x="115" y="399"/>
                  </a:cubicBezTo>
                  <a:cubicBezTo>
                    <a:pt x="482" y="1099"/>
                    <a:pt x="1383" y="1633"/>
                    <a:pt x="2050" y="2033"/>
                  </a:cubicBezTo>
                  <a:cubicBezTo>
                    <a:pt x="2413" y="2238"/>
                    <a:pt x="2977" y="2550"/>
                    <a:pt x="3458" y="2550"/>
                  </a:cubicBezTo>
                  <a:cubicBezTo>
                    <a:pt x="3684" y="2550"/>
                    <a:pt x="3891" y="2481"/>
                    <a:pt x="4051" y="2300"/>
                  </a:cubicBezTo>
                  <a:cubicBezTo>
                    <a:pt x="4652" y="1666"/>
                    <a:pt x="3885" y="966"/>
                    <a:pt x="3351" y="732"/>
                  </a:cubicBezTo>
                  <a:cubicBezTo>
                    <a:pt x="2484" y="365"/>
                    <a:pt x="1516" y="299"/>
                    <a:pt x="616" y="165"/>
                  </a:cubicBezTo>
                  <a:cubicBezTo>
                    <a:pt x="582" y="165"/>
                    <a:pt x="582" y="132"/>
                    <a:pt x="582" y="132"/>
                  </a:cubicBezTo>
                  <a:cubicBezTo>
                    <a:pt x="530" y="39"/>
                    <a:pt x="450" y="0"/>
                    <a:pt x="368" y="0"/>
                  </a:cubicBezTo>
                  <a:close/>
                </a:path>
              </a:pathLst>
            </a:custGeom>
            <a:solidFill>
              <a:srgbClr val="83C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 name="Google Shape;261;p14"/>
          <p:cNvGrpSpPr/>
          <p:nvPr/>
        </p:nvGrpSpPr>
        <p:grpSpPr>
          <a:xfrm flipH="1">
            <a:off x="8532685" y="-170594"/>
            <a:ext cx="747610" cy="722927"/>
            <a:chOff x="-168381" y="-168706"/>
            <a:chExt cx="901061" cy="871312"/>
          </a:xfrm>
        </p:grpSpPr>
        <p:sp>
          <p:nvSpPr>
            <p:cNvPr id="262" name="Google Shape;262;p14"/>
            <p:cNvSpPr/>
            <p:nvPr/>
          </p:nvSpPr>
          <p:spPr>
            <a:xfrm>
              <a:off x="-157717" y="-134796"/>
              <a:ext cx="890397" cy="837402"/>
            </a:xfrm>
            <a:custGeom>
              <a:avLst/>
              <a:gdLst/>
              <a:ahLst/>
              <a:cxnLst/>
              <a:rect l="l" t="t" r="r" b="b"/>
              <a:pathLst>
                <a:path w="29722" h="27953" extrusionOk="0">
                  <a:moveTo>
                    <a:pt x="568" y="1"/>
                  </a:moveTo>
                  <a:cubicBezTo>
                    <a:pt x="334" y="3603"/>
                    <a:pt x="34" y="8507"/>
                    <a:pt x="101" y="10442"/>
                  </a:cubicBezTo>
                  <a:cubicBezTo>
                    <a:pt x="201" y="13444"/>
                    <a:pt x="1" y="14978"/>
                    <a:pt x="368" y="17880"/>
                  </a:cubicBezTo>
                  <a:cubicBezTo>
                    <a:pt x="609" y="19676"/>
                    <a:pt x="721" y="23022"/>
                    <a:pt x="2365" y="23022"/>
                  </a:cubicBezTo>
                  <a:cubicBezTo>
                    <a:pt x="2767" y="23022"/>
                    <a:pt x="3261" y="22822"/>
                    <a:pt x="3870" y="22350"/>
                  </a:cubicBezTo>
                  <a:cubicBezTo>
                    <a:pt x="4427" y="21877"/>
                    <a:pt x="5052" y="20848"/>
                    <a:pt x="5709" y="20848"/>
                  </a:cubicBezTo>
                  <a:cubicBezTo>
                    <a:pt x="5840" y="20848"/>
                    <a:pt x="5972" y="20888"/>
                    <a:pt x="6105" y="20983"/>
                  </a:cubicBezTo>
                  <a:cubicBezTo>
                    <a:pt x="6572" y="21383"/>
                    <a:pt x="6672" y="23217"/>
                    <a:pt x="6772" y="23718"/>
                  </a:cubicBezTo>
                  <a:cubicBezTo>
                    <a:pt x="7062" y="24907"/>
                    <a:pt x="7320" y="27398"/>
                    <a:pt x="8831" y="27398"/>
                  </a:cubicBezTo>
                  <a:cubicBezTo>
                    <a:pt x="8888" y="27398"/>
                    <a:pt x="8947" y="27394"/>
                    <a:pt x="9007" y="27387"/>
                  </a:cubicBezTo>
                  <a:cubicBezTo>
                    <a:pt x="10442" y="27187"/>
                    <a:pt x="11809" y="24285"/>
                    <a:pt x="13043" y="23518"/>
                  </a:cubicBezTo>
                  <a:cubicBezTo>
                    <a:pt x="14017" y="24583"/>
                    <a:pt x="15074" y="27952"/>
                    <a:pt x="16721" y="27952"/>
                  </a:cubicBezTo>
                  <a:cubicBezTo>
                    <a:pt x="16880" y="27952"/>
                    <a:pt x="17043" y="27921"/>
                    <a:pt x="17213" y="27854"/>
                  </a:cubicBezTo>
                  <a:cubicBezTo>
                    <a:pt x="18381" y="27387"/>
                    <a:pt x="18747" y="25452"/>
                    <a:pt x="20115" y="24085"/>
                  </a:cubicBezTo>
                  <a:cubicBezTo>
                    <a:pt x="21574" y="24241"/>
                    <a:pt x="24886" y="25639"/>
                    <a:pt x="26727" y="25639"/>
                  </a:cubicBezTo>
                  <a:cubicBezTo>
                    <a:pt x="27242" y="25639"/>
                    <a:pt x="27642" y="25530"/>
                    <a:pt x="27854" y="25252"/>
                  </a:cubicBezTo>
                  <a:cubicBezTo>
                    <a:pt x="28821" y="23985"/>
                    <a:pt x="26119" y="18681"/>
                    <a:pt x="25752" y="17513"/>
                  </a:cubicBezTo>
                  <a:cubicBezTo>
                    <a:pt x="27187" y="16813"/>
                    <a:pt x="29722" y="16246"/>
                    <a:pt x="28655" y="14311"/>
                  </a:cubicBezTo>
                  <a:cubicBezTo>
                    <a:pt x="27954" y="12943"/>
                    <a:pt x="26119" y="12176"/>
                    <a:pt x="25152" y="10909"/>
                  </a:cubicBezTo>
                  <a:cubicBezTo>
                    <a:pt x="26420" y="10141"/>
                    <a:pt x="29422" y="9774"/>
                    <a:pt x="28655" y="7906"/>
                  </a:cubicBezTo>
                  <a:cubicBezTo>
                    <a:pt x="28054" y="6472"/>
                    <a:pt x="25252" y="5705"/>
                    <a:pt x="23985" y="5104"/>
                  </a:cubicBezTo>
                  <a:cubicBezTo>
                    <a:pt x="25052" y="4137"/>
                    <a:pt x="26720" y="3670"/>
                    <a:pt x="25152" y="2302"/>
                  </a:cubicBezTo>
                  <a:cubicBezTo>
                    <a:pt x="24185" y="1335"/>
                    <a:pt x="22250" y="1035"/>
                    <a:pt x="20982" y="868"/>
                  </a:cubicBezTo>
                  <a:cubicBezTo>
                    <a:pt x="17413" y="268"/>
                    <a:pt x="4270" y="1"/>
                    <a:pt x="568" y="1"/>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4"/>
            <p:cNvSpPr/>
            <p:nvPr/>
          </p:nvSpPr>
          <p:spPr>
            <a:xfrm>
              <a:off x="-168381" y="-168706"/>
              <a:ext cx="804808" cy="754000"/>
            </a:xfrm>
            <a:custGeom>
              <a:avLst/>
              <a:gdLst/>
              <a:ahLst/>
              <a:cxnLst/>
              <a:rect l="l" t="t" r="r" b="b"/>
              <a:pathLst>
                <a:path w="26865" h="25169" extrusionOk="0">
                  <a:moveTo>
                    <a:pt x="581" y="0"/>
                  </a:moveTo>
                  <a:cubicBezTo>
                    <a:pt x="295" y="0"/>
                    <a:pt x="1" y="425"/>
                    <a:pt x="257" y="733"/>
                  </a:cubicBezTo>
                  <a:cubicBezTo>
                    <a:pt x="2959" y="4202"/>
                    <a:pt x="6528" y="6870"/>
                    <a:pt x="9763" y="9772"/>
                  </a:cubicBezTo>
                  <a:cubicBezTo>
                    <a:pt x="13366" y="12975"/>
                    <a:pt x="16568" y="16577"/>
                    <a:pt x="20104" y="19846"/>
                  </a:cubicBezTo>
                  <a:cubicBezTo>
                    <a:pt x="22039" y="21648"/>
                    <a:pt x="23940" y="23549"/>
                    <a:pt x="26075" y="25083"/>
                  </a:cubicBezTo>
                  <a:cubicBezTo>
                    <a:pt x="26153" y="25143"/>
                    <a:pt x="26230" y="25168"/>
                    <a:pt x="26303" y="25168"/>
                  </a:cubicBezTo>
                  <a:cubicBezTo>
                    <a:pt x="26636" y="25168"/>
                    <a:pt x="26865" y="24629"/>
                    <a:pt x="26509" y="24383"/>
                  </a:cubicBezTo>
                  <a:cubicBezTo>
                    <a:pt x="24574" y="22982"/>
                    <a:pt x="22873" y="21247"/>
                    <a:pt x="21105" y="19646"/>
                  </a:cubicBezTo>
                  <a:cubicBezTo>
                    <a:pt x="19337" y="18045"/>
                    <a:pt x="17669" y="16310"/>
                    <a:pt x="16001" y="14609"/>
                  </a:cubicBezTo>
                  <a:cubicBezTo>
                    <a:pt x="14333" y="12941"/>
                    <a:pt x="12666" y="11273"/>
                    <a:pt x="10931" y="9706"/>
                  </a:cubicBezTo>
                  <a:cubicBezTo>
                    <a:pt x="9330" y="8238"/>
                    <a:pt x="7662" y="6870"/>
                    <a:pt x="6061" y="5436"/>
                  </a:cubicBezTo>
                  <a:cubicBezTo>
                    <a:pt x="4193" y="3801"/>
                    <a:pt x="2358" y="2100"/>
                    <a:pt x="824" y="132"/>
                  </a:cubicBezTo>
                  <a:cubicBezTo>
                    <a:pt x="754" y="39"/>
                    <a:pt x="668" y="0"/>
                    <a:pt x="581"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4"/>
            <p:cNvSpPr/>
            <p:nvPr/>
          </p:nvSpPr>
          <p:spPr>
            <a:xfrm>
              <a:off x="380880" y="342484"/>
              <a:ext cx="199876" cy="224232"/>
            </a:xfrm>
            <a:custGeom>
              <a:avLst/>
              <a:gdLst/>
              <a:ahLst/>
              <a:cxnLst/>
              <a:rect l="l" t="t" r="r" b="b"/>
              <a:pathLst>
                <a:path w="6672" h="7485" extrusionOk="0">
                  <a:moveTo>
                    <a:pt x="5644" y="1"/>
                  </a:moveTo>
                  <a:cubicBezTo>
                    <a:pt x="3868" y="1"/>
                    <a:pt x="2120" y="503"/>
                    <a:pt x="401" y="780"/>
                  </a:cubicBezTo>
                  <a:cubicBezTo>
                    <a:pt x="200" y="813"/>
                    <a:pt x="100" y="1013"/>
                    <a:pt x="100" y="1180"/>
                  </a:cubicBezTo>
                  <a:cubicBezTo>
                    <a:pt x="0" y="3148"/>
                    <a:pt x="100" y="5116"/>
                    <a:pt x="100" y="7084"/>
                  </a:cubicBezTo>
                  <a:cubicBezTo>
                    <a:pt x="100" y="7351"/>
                    <a:pt x="309" y="7485"/>
                    <a:pt x="517" y="7485"/>
                  </a:cubicBezTo>
                  <a:cubicBezTo>
                    <a:pt x="726" y="7485"/>
                    <a:pt x="934" y="7351"/>
                    <a:pt x="934" y="7084"/>
                  </a:cubicBezTo>
                  <a:cubicBezTo>
                    <a:pt x="903" y="5232"/>
                    <a:pt x="842" y="3379"/>
                    <a:pt x="918" y="1526"/>
                  </a:cubicBezTo>
                  <a:lnTo>
                    <a:pt x="918" y="1526"/>
                  </a:lnTo>
                  <a:cubicBezTo>
                    <a:pt x="2493" y="1248"/>
                    <a:pt x="4069" y="834"/>
                    <a:pt x="5644" y="834"/>
                  </a:cubicBezTo>
                  <a:cubicBezTo>
                    <a:pt x="5797" y="834"/>
                    <a:pt x="5951" y="838"/>
                    <a:pt x="6105" y="846"/>
                  </a:cubicBezTo>
                  <a:cubicBezTo>
                    <a:pt x="6672" y="846"/>
                    <a:pt x="6638" y="13"/>
                    <a:pt x="6105" y="13"/>
                  </a:cubicBezTo>
                  <a:cubicBezTo>
                    <a:pt x="5951" y="5"/>
                    <a:pt x="5798" y="1"/>
                    <a:pt x="5644"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4"/>
            <p:cNvSpPr/>
            <p:nvPr/>
          </p:nvSpPr>
          <p:spPr>
            <a:xfrm>
              <a:off x="243984" y="203700"/>
              <a:ext cx="219978" cy="244124"/>
            </a:xfrm>
            <a:custGeom>
              <a:avLst/>
              <a:gdLst/>
              <a:ahLst/>
              <a:cxnLst/>
              <a:rect l="l" t="t" r="r" b="b"/>
              <a:pathLst>
                <a:path w="7343" h="8149" extrusionOk="0">
                  <a:moveTo>
                    <a:pt x="6692" y="1"/>
                  </a:moveTo>
                  <a:cubicBezTo>
                    <a:pt x="6664" y="1"/>
                    <a:pt x="6635" y="3"/>
                    <a:pt x="6605" y="9"/>
                  </a:cubicBezTo>
                  <a:cubicBezTo>
                    <a:pt x="4570" y="276"/>
                    <a:pt x="2569" y="576"/>
                    <a:pt x="534" y="676"/>
                  </a:cubicBezTo>
                  <a:cubicBezTo>
                    <a:pt x="301" y="676"/>
                    <a:pt x="100" y="843"/>
                    <a:pt x="100" y="1076"/>
                  </a:cubicBezTo>
                  <a:cubicBezTo>
                    <a:pt x="0" y="3311"/>
                    <a:pt x="100" y="5546"/>
                    <a:pt x="100" y="7748"/>
                  </a:cubicBezTo>
                  <a:cubicBezTo>
                    <a:pt x="100" y="8015"/>
                    <a:pt x="309" y="8148"/>
                    <a:pt x="517" y="8148"/>
                  </a:cubicBezTo>
                  <a:cubicBezTo>
                    <a:pt x="726" y="8148"/>
                    <a:pt x="934" y="8015"/>
                    <a:pt x="934" y="7748"/>
                  </a:cubicBezTo>
                  <a:cubicBezTo>
                    <a:pt x="934" y="5682"/>
                    <a:pt x="846" y="3587"/>
                    <a:pt x="918" y="1490"/>
                  </a:cubicBezTo>
                  <a:lnTo>
                    <a:pt x="918" y="1490"/>
                  </a:lnTo>
                  <a:cubicBezTo>
                    <a:pt x="2892" y="1373"/>
                    <a:pt x="4865" y="1091"/>
                    <a:pt x="6839" y="809"/>
                  </a:cubicBezTo>
                  <a:cubicBezTo>
                    <a:pt x="7342" y="747"/>
                    <a:pt x="7163" y="1"/>
                    <a:pt x="6692"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4"/>
            <p:cNvSpPr/>
            <p:nvPr/>
          </p:nvSpPr>
          <p:spPr>
            <a:xfrm>
              <a:off x="73119" y="64048"/>
              <a:ext cx="303799" cy="334805"/>
            </a:xfrm>
            <a:custGeom>
              <a:avLst/>
              <a:gdLst/>
              <a:ahLst/>
              <a:cxnLst/>
              <a:rect l="l" t="t" r="r" b="b"/>
              <a:pathLst>
                <a:path w="10141" h="11176" extrusionOk="0">
                  <a:moveTo>
                    <a:pt x="9607" y="1"/>
                  </a:moveTo>
                  <a:cubicBezTo>
                    <a:pt x="6705" y="1"/>
                    <a:pt x="3803" y="101"/>
                    <a:pt x="901" y="301"/>
                  </a:cubicBezTo>
                  <a:cubicBezTo>
                    <a:pt x="667" y="301"/>
                    <a:pt x="501" y="468"/>
                    <a:pt x="501" y="701"/>
                  </a:cubicBezTo>
                  <a:cubicBezTo>
                    <a:pt x="200" y="4070"/>
                    <a:pt x="0" y="7406"/>
                    <a:pt x="0" y="10775"/>
                  </a:cubicBezTo>
                  <a:cubicBezTo>
                    <a:pt x="0" y="11042"/>
                    <a:pt x="209" y="11176"/>
                    <a:pt x="417" y="11176"/>
                  </a:cubicBezTo>
                  <a:cubicBezTo>
                    <a:pt x="626" y="11176"/>
                    <a:pt x="834" y="11042"/>
                    <a:pt x="834" y="10775"/>
                  </a:cubicBezTo>
                  <a:cubicBezTo>
                    <a:pt x="834" y="7542"/>
                    <a:pt x="1019" y="4339"/>
                    <a:pt x="1299" y="1108"/>
                  </a:cubicBezTo>
                  <a:lnTo>
                    <a:pt x="1299" y="1108"/>
                  </a:lnTo>
                  <a:cubicBezTo>
                    <a:pt x="4068" y="926"/>
                    <a:pt x="6838" y="835"/>
                    <a:pt x="9607" y="835"/>
                  </a:cubicBezTo>
                  <a:cubicBezTo>
                    <a:pt x="10141" y="835"/>
                    <a:pt x="10141" y="1"/>
                    <a:pt x="960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4"/>
            <p:cNvSpPr/>
            <p:nvPr/>
          </p:nvSpPr>
          <p:spPr>
            <a:xfrm>
              <a:off x="-59793" y="-50082"/>
              <a:ext cx="283847" cy="333038"/>
            </a:xfrm>
            <a:custGeom>
              <a:avLst/>
              <a:gdLst/>
              <a:ahLst/>
              <a:cxnLst/>
              <a:rect l="l" t="t" r="r" b="b"/>
              <a:pathLst>
                <a:path w="9475" h="11117" extrusionOk="0">
                  <a:moveTo>
                    <a:pt x="4345" y="0"/>
                  </a:moveTo>
                  <a:cubicBezTo>
                    <a:pt x="3143" y="0"/>
                    <a:pt x="1946" y="77"/>
                    <a:pt x="768" y="342"/>
                  </a:cubicBezTo>
                  <a:cubicBezTo>
                    <a:pt x="601" y="375"/>
                    <a:pt x="501" y="575"/>
                    <a:pt x="468" y="742"/>
                  </a:cubicBezTo>
                  <a:cubicBezTo>
                    <a:pt x="168" y="4044"/>
                    <a:pt x="1" y="7380"/>
                    <a:pt x="1" y="10716"/>
                  </a:cubicBezTo>
                  <a:cubicBezTo>
                    <a:pt x="1" y="10983"/>
                    <a:pt x="209" y="11116"/>
                    <a:pt x="418" y="11116"/>
                  </a:cubicBezTo>
                  <a:cubicBezTo>
                    <a:pt x="626" y="11116"/>
                    <a:pt x="835" y="10983"/>
                    <a:pt x="835" y="10716"/>
                  </a:cubicBezTo>
                  <a:cubicBezTo>
                    <a:pt x="835" y="7495"/>
                    <a:pt x="990" y="4274"/>
                    <a:pt x="1271" y="1084"/>
                  </a:cubicBezTo>
                  <a:lnTo>
                    <a:pt x="1271" y="1084"/>
                  </a:lnTo>
                  <a:cubicBezTo>
                    <a:pt x="2280" y="878"/>
                    <a:pt x="3303" y="814"/>
                    <a:pt x="4328" y="814"/>
                  </a:cubicBezTo>
                  <a:cubicBezTo>
                    <a:pt x="5862" y="814"/>
                    <a:pt x="7401" y="956"/>
                    <a:pt x="8907" y="976"/>
                  </a:cubicBezTo>
                  <a:cubicBezTo>
                    <a:pt x="9474" y="976"/>
                    <a:pt x="9474" y="142"/>
                    <a:pt x="8907" y="142"/>
                  </a:cubicBezTo>
                  <a:cubicBezTo>
                    <a:pt x="7397" y="123"/>
                    <a:pt x="5867" y="0"/>
                    <a:pt x="4345"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4"/>
            <p:cNvSpPr/>
            <p:nvPr/>
          </p:nvSpPr>
          <p:spPr>
            <a:xfrm>
              <a:off x="459812" y="66055"/>
              <a:ext cx="28010" cy="21030"/>
            </a:xfrm>
            <a:custGeom>
              <a:avLst/>
              <a:gdLst/>
              <a:ahLst/>
              <a:cxnLst/>
              <a:rect l="l" t="t" r="r" b="b"/>
              <a:pathLst>
                <a:path w="935" h="702" extrusionOk="0">
                  <a:moveTo>
                    <a:pt x="467" y="1"/>
                  </a:moveTo>
                  <a:cubicBezTo>
                    <a:pt x="0" y="1"/>
                    <a:pt x="0" y="701"/>
                    <a:pt x="467" y="701"/>
                  </a:cubicBezTo>
                  <a:cubicBezTo>
                    <a:pt x="934" y="701"/>
                    <a:pt x="934" y="1"/>
                    <a:pt x="46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4"/>
            <p:cNvSpPr/>
            <p:nvPr/>
          </p:nvSpPr>
          <p:spPr>
            <a:xfrm>
              <a:off x="471794" y="121023"/>
              <a:ext cx="28010" cy="22019"/>
            </a:xfrm>
            <a:custGeom>
              <a:avLst/>
              <a:gdLst/>
              <a:ahLst/>
              <a:cxnLst/>
              <a:rect l="l" t="t" r="r" b="b"/>
              <a:pathLst>
                <a:path w="935" h="735"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4"/>
            <p:cNvSpPr/>
            <p:nvPr/>
          </p:nvSpPr>
          <p:spPr>
            <a:xfrm>
              <a:off x="512773" y="80044"/>
              <a:ext cx="28010" cy="22019"/>
            </a:xfrm>
            <a:custGeom>
              <a:avLst/>
              <a:gdLst/>
              <a:ahLst/>
              <a:cxnLst/>
              <a:rect l="l" t="t" r="r" b="b"/>
              <a:pathLst>
                <a:path w="935" h="735" extrusionOk="0">
                  <a:moveTo>
                    <a:pt x="467" y="1"/>
                  </a:moveTo>
                  <a:cubicBezTo>
                    <a:pt x="0" y="1"/>
                    <a:pt x="0" y="734"/>
                    <a:pt x="467" y="734"/>
                  </a:cubicBezTo>
                  <a:cubicBezTo>
                    <a:pt x="934" y="734"/>
                    <a:pt x="934" y="1"/>
                    <a:pt x="46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4"/>
            <p:cNvSpPr/>
            <p:nvPr/>
          </p:nvSpPr>
          <p:spPr>
            <a:xfrm>
              <a:off x="89085" y="511702"/>
              <a:ext cx="28010" cy="22019"/>
            </a:xfrm>
            <a:custGeom>
              <a:avLst/>
              <a:gdLst/>
              <a:ahLst/>
              <a:cxnLst/>
              <a:rect l="l" t="t" r="r" b="b"/>
              <a:pathLst>
                <a:path w="935" h="735" extrusionOk="0">
                  <a:moveTo>
                    <a:pt x="468" y="1"/>
                  </a:moveTo>
                  <a:cubicBezTo>
                    <a:pt x="1" y="1"/>
                    <a:pt x="1" y="735"/>
                    <a:pt x="468" y="735"/>
                  </a:cubicBezTo>
                  <a:cubicBezTo>
                    <a:pt x="935" y="735"/>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4"/>
            <p:cNvSpPr/>
            <p:nvPr/>
          </p:nvSpPr>
          <p:spPr>
            <a:xfrm>
              <a:off x="115086" y="451761"/>
              <a:ext cx="28010" cy="21030"/>
            </a:xfrm>
            <a:custGeom>
              <a:avLst/>
              <a:gdLst/>
              <a:ahLst/>
              <a:cxnLst/>
              <a:rect l="l" t="t" r="r" b="b"/>
              <a:pathLst>
                <a:path w="935" h="702" extrusionOk="0">
                  <a:moveTo>
                    <a:pt x="467" y="1"/>
                  </a:moveTo>
                  <a:cubicBezTo>
                    <a:pt x="0" y="1"/>
                    <a:pt x="0" y="701"/>
                    <a:pt x="467" y="701"/>
                  </a:cubicBezTo>
                  <a:cubicBezTo>
                    <a:pt x="934" y="701"/>
                    <a:pt x="934" y="1"/>
                    <a:pt x="46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4"/>
            <p:cNvSpPr/>
            <p:nvPr/>
          </p:nvSpPr>
          <p:spPr>
            <a:xfrm>
              <a:off x="147049" y="503734"/>
              <a:ext cx="28010" cy="21989"/>
            </a:xfrm>
            <a:custGeom>
              <a:avLst/>
              <a:gdLst/>
              <a:ahLst/>
              <a:cxnLst/>
              <a:rect l="l" t="t" r="r" b="b"/>
              <a:pathLst>
                <a:path w="935" h="734"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4"/>
            <p:cNvSpPr/>
            <p:nvPr/>
          </p:nvSpPr>
          <p:spPr>
            <a:xfrm>
              <a:off x="7943" y="204958"/>
              <a:ext cx="28010" cy="22019"/>
            </a:xfrm>
            <a:custGeom>
              <a:avLst/>
              <a:gdLst/>
              <a:ahLst/>
              <a:cxnLst/>
              <a:rect l="l" t="t" r="r" b="b"/>
              <a:pathLst>
                <a:path w="935" h="735"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4"/>
            <p:cNvSpPr/>
            <p:nvPr/>
          </p:nvSpPr>
          <p:spPr>
            <a:xfrm>
              <a:off x="13934" y="146995"/>
              <a:ext cx="28010" cy="22019"/>
            </a:xfrm>
            <a:custGeom>
              <a:avLst/>
              <a:gdLst/>
              <a:ahLst/>
              <a:cxnLst/>
              <a:rect l="l" t="t" r="r" b="b"/>
              <a:pathLst>
                <a:path w="935" h="735" extrusionOk="0">
                  <a:moveTo>
                    <a:pt x="468" y="1"/>
                  </a:moveTo>
                  <a:cubicBezTo>
                    <a:pt x="1" y="1"/>
                    <a:pt x="1" y="734"/>
                    <a:pt x="468" y="734"/>
                  </a:cubicBezTo>
                  <a:cubicBezTo>
                    <a:pt x="935" y="734"/>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4"/>
            <p:cNvSpPr/>
            <p:nvPr/>
          </p:nvSpPr>
          <p:spPr>
            <a:xfrm>
              <a:off x="430845" y="285898"/>
              <a:ext cx="28010" cy="22019"/>
            </a:xfrm>
            <a:custGeom>
              <a:avLst/>
              <a:gdLst/>
              <a:ahLst/>
              <a:cxnLst/>
              <a:rect l="l" t="t" r="r" b="b"/>
              <a:pathLst>
                <a:path w="935" h="735" extrusionOk="0">
                  <a:moveTo>
                    <a:pt x="467" y="0"/>
                  </a:moveTo>
                  <a:cubicBezTo>
                    <a:pt x="0" y="0"/>
                    <a:pt x="0" y="734"/>
                    <a:pt x="467" y="734"/>
                  </a:cubicBezTo>
                  <a:cubicBezTo>
                    <a:pt x="934" y="734"/>
                    <a:pt x="934" y="0"/>
                    <a:pt x="467"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4"/>
            <p:cNvSpPr/>
            <p:nvPr/>
          </p:nvSpPr>
          <p:spPr>
            <a:xfrm>
              <a:off x="462808" y="268913"/>
              <a:ext cx="28010" cy="21989"/>
            </a:xfrm>
            <a:custGeom>
              <a:avLst/>
              <a:gdLst/>
              <a:ahLst/>
              <a:cxnLst/>
              <a:rect l="l" t="t" r="r" b="b"/>
              <a:pathLst>
                <a:path w="935" h="734"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4"/>
            <p:cNvSpPr/>
            <p:nvPr/>
          </p:nvSpPr>
          <p:spPr>
            <a:xfrm>
              <a:off x="219990" y="5096"/>
              <a:ext cx="28010" cy="21030"/>
            </a:xfrm>
            <a:custGeom>
              <a:avLst/>
              <a:gdLst/>
              <a:ahLst/>
              <a:cxnLst/>
              <a:rect l="l" t="t" r="r" b="b"/>
              <a:pathLst>
                <a:path w="935" h="702" extrusionOk="0">
                  <a:moveTo>
                    <a:pt x="468" y="1"/>
                  </a:moveTo>
                  <a:cubicBezTo>
                    <a:pt x="1" y="1"/>
                    <a:pt x="1" y="701"/>
                    <a:pt x="468" y="701"/>
                  </a:cubicBezTo>
                  <a:cubicBezTo>
                    <a:pt x="935" y="701"/>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4"/>
            <p:cNvSpPr/>
            <p:nvPr/>
          </p:nvSpPr>
          <p:spPr>
            <a:xfrm>
              <a:off x="578705" y="465750"/>
              <a:ext cx="28010" cy="22019"/>
            </a:xfrm>
            <a:custGeom>
              <a:avLst/>
              <a:gdLst/>
              <a:ahLst/>
              <a:cxnLst/>
              <a:rect l="l" t="t" r="r" b="b"/>
              <a:pathLst>
                <a:path w="935" h="735" extrusionOk="0">
                  <a:moveTo>
                    <a:pt x="468" y="1"/>
                  </a:moveTo>
                  <a:cubicBezTo>
                    <a:pt x="1" y="1"/>
                    <a:pt x="1" y="734"/>
                    <a:pt x="468" y="734"/>
                  </a:cubicBezTo>
                  <a:cubicBezTo>
                    <a:pt x="935" y="734"/>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4"/>
            <p:cNvSpPr/>
            <p:nvPr/>
          </p:nvSpPr>
          <p:spPr>
            <a:xfrm>
              <a:off x="494770" y="523714"/>
              <a:ext cx="28010" cy="22019"/>
            </a:xfrm>
            <a:custGeom>
              <a:avLst/>
              <a:gdLst/>
              <a:ahLst/>
              <a:cxnLst/>
              <a:rect l="l" t="t" r="r" b="b"/>
              <a:pathLst>
                <a:path w="935" h="735"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14"/>
          <p:cNvGrpSpPr/>
          <p:nvPr/>
        </p:nvGrpSpPr>
        <p:grpSpPr>
          <a:xfrm flipH="1">
            <a:off x="8123388" y="-280695"/>
            <a:ext cx="363800" cy="984632"/>
            <a:chOff x="904476" y="-243594"/>
            <a:chExt cx="438472" cy="1186732"/>
          </a:xfrm>
        </p:grpSpPr>
        <p:sp>
          <p:nvSpPr>
            <p:cNvPr id="282" name="Google Shape;282;p14"/>
            <p:cNvSpPr/>
            <p:nvPr/>
          </p:nvSpPr>
          <p:spPr>
            <a:xfrm>
              <a:off x="904476" y="362824"/>
              <a:ext cx="134719" cy="198648"/>
            </a:xfrm>
            <a:custGeom>
              <a:avLst/>
              <a:gdLst/>
              <a:ahLst/>
              <a:cxnLst/>
              <a:rect l="l" t="t" r="r" b="b"/>
              <a:pathLst>
                <a:path w="4497" h="6631" extrusionOk="0">
                  <a:moveTo>
                    <a:pt x="4430" y="1"/>
                  </a:moveTo>
                  <a:cubicBezTo>
                    <a:pt x="4429" y="1"/>
                    <a:pt x="4429" y="2"/>
                    <a:pt x="4428" y="3"/>
                  </a:cubicBezTo>
                  <a:lnTo>
                    <a:pt x="4428" y="3"/>
                  </a:lnTo>
                  <a:cubicBezTo>
                    <a:pt x="4451" y="2"/>
                    <a:pt x="4474" y="1"/>
                    <a:pt x="4496" y="1"/>
                  </a:cubicBezTo>
                  <a:close/>
                  <a:moveTo>
                    <a:pt x="4428" y="3"/>
                  </a:moveTo>
                  <a:cubicBezTo>
                    <a:pt x="1897" y="113"/>
                    <a:pt x="192" y="2657"/>
                    <a:pt x="60" y="5004"/>
                  </a:cubicBezTo>
                  <a:cubicBezTo>
                    <a:pt x="1" y="6109"/>
                    <a:pt x="548" y="6631"/>
                    <a:pt x="1247" y="6631"/>
                  </a:cubicBezTo>
                  <a:cubicBezTo>
                    <a:pt x="1730" y="6631"/>
                    <a:pt x="2285" y="6382"/>
                    <a:pt x="2762" y="5905"/>
                  </a:cubicBezTo>
                  <a:cubicBezTo>
                    <a:pt x="3729" y="4904"/>
                    <a:pt x="3996" y="3270"/>
                    <a:pt x="4163" y="1969"/>
                  </a:cubicBezTo>
                  <a:cubicBezTo>
                    <a:pt x="4263" y="1403"/>
                    <a:pt x="4196" y="471"/>
                    <a:pt x="4428" y="3"/>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4"/>
            <p:cNvSpPr/>
            <p:nvPr/>
          </p:nvSpPr>
          <p:spPr>
            <a:xfrm>
              <a:off x="1121083" y="147893"/>
              <a:ext cx="221865" cy="139272"/>
            </a:xfrm>
            <a:custGeom>
              <a:avLst/>
              <a:gdLst/>
              <a:ahLst/>
              <a:cxnLst/>
              <a:rect l="l" t="t" r="r" b="b"/>
              <a:pathLst>
                <a:path w="7406" h="4649" extrusionOk="0">
                  <a:moveTo>
                    <a:pt x="294" y="1"/>
                  </a:moveTo>
                  <a:cubicBezTo>
                    <a:pt x="218" y="1"/>
                    <a:pt x="143" y="2"/>
                    <a:pt x="67" y="4"/>
                  </a:cubicBezTo>
                  <a:lnTo>
                    <a:pt x="1" y="137"/>
                  </a:lnTo>
                  <a:cubicBezTo>
                    <a:pt x="367" y="1005"/>
                    <a:pt x="834" y="2039"/>
                    <a:pt x="1402" y="2739"/>
                  </a:cubicBezTo>
                  <a:cubicBezTo>
                    <a:pt x="2106" y="3561"/>
                    <a:pt x="3506" y="4648"/>
                    <a:pt x="4715" y="4648"/>
                  </a:cubicBezTo>
                  <a:cubicBezTo>
                    <a:pt x="5223" y="4648"/>
                    <a:pt x="5697" y="4457"/>
                    <a:pt x="6072" y="3973"/>
                  </a:cubicBezTo>
                  <a:cubicBezTo>
                    <a:pt x="7406" y="2239"/>
                    <a:pt x="4971" y="704"/>
                    <a:pt x="3570" y="438"/>
                  </a:cubicBezTo>
                  <a:cubicBezTo>
                    <a:pt x="2540" y="219"/>
                    <a:pt x="1394" y="1"/>
                    <a:pt x="294" y="1"/>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4"/>
            <p:cNvSpPr/>
            <p:nvPr/>
          </p:nvSpPr>
          <p:spPr>
            <a:xfrm>
              <a:off x="926523" y="45086"/>
              <a:ext cx="117673" cy="243525"/>
            </a:xfrm>
            <a:custGeom>
              <a:avLst/>
              <a:gdLst/>
              <a:ahLst/>
              <a:cxnLst/>
              <a:rect l="l" t="t" r="r" b="b"/>
              <a:pathLst>
                <a:path w="3928" h="8129" extrusionOk="0">
                  <a:moveTo>
                    <a:pt x="3827" y="0"/>
                  </a:moveTo>
                  <a:cubicBezTo>
                    <a:pt x="1492" y="0"/>
                    <a:pt x="24" y="4070"/>
                    <a:pt x="24" y="5938"/>
                  </a:cubicBezTo>
                  <a:cubicBezTo>
                    <a:pt x="1" y="7075"/>
                    <a:pt x="583" y="8129"/>
                    <a:pt x="1413" y="8129"/>
                  </a:cubicBezTo>
                  <a:cubicBezTo>
                    <a:pt x="1751" y="8129"/>
                    <a:pt x="2130" y="7954"/>
                    <a:pt x="2526" y="7539"/>
                  </a:cubicBezTo>
                  <a:cubicBezTo>
                    <a:pt x="3660" y="6405"/>
                    <a:pt x="3827" y="4670"/>
                    <a:pt x="3894" y="3169"/>
                  </a:cubicBezTo>
                  <a:cubicBezTo>
                    <a:pt x="3927" y="2102"/>
                    <a:pt x="3827" y="1068"/>
                    <a:pt x="3827"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4"/>
            <p:cNvSpPr/>
            <p:nvPr/>
          </p:nvSpPr>
          <p:spPr>
            <a:xfrm>
              <a:off x="1114103" y="299887"/>
              <a:ext cx="171147" cy="210272"/>
            </a:xfrm>
            <a:custGeom>
              <a:avLst/>
              <a:gdLst/>
              <a:ahLst/>
              <a:cxnLst/>
              <a:rect l="l" t="t" r="r" b="b"/>
              <a:pathLst>
                <a:path w="5713" h="7019" extrusionOk="0">
                  <a:moveTo>
                    <a:pt x="133" y="0"/>
                  </a:moveTo>
                  <a:lnTo>
                    <a:pt x="200" y="134"/>
                  </a:lnTo>
                  <a:cubicBezTo>
                    <a:pt x="0" y="934"/>
                    <a:pt x="467" y="2002"/>
                    <a:pt x="667" y="2802"/>
                  </a:cubicBezTo>
                  <a:cubicBezTo>
                    <a:pt x="1001" y="4370"/>
                    <a:pt x="1635" y="6472"/>
                    <a:pt x="3436" y="6939"/>
                  </a:cubicBezTo>
                  <a:cubicBezTo>
                    <a:pt x="3627" y="6993"/>
                    <a:pt x="3803" y="7018"/>
                    <a:pt x="3965" y="7018"/>
                  </a:cubicBezTo>
                  <a:cubicBezTo>
                    <a:pt x="5388" y="7018"/>
                    <a:pt x="5713" y="5068"/>
                    <a:pt x="5204" y="3870"/>
                  </a:cubicBezTo>
                  <a:cubicBezTo>
                    <a:pt x="4570" y="2302"/>
                    <a:pt x="3336" y="1601"/>
                    <a:pt x="1868" y="901"/>
                  </a:cubicBezTo>
                  <a:cubicBezTo>
                    <a:pt x="1334" y="601"/>
                    <a:pt x="701" y="200"/>
                    <a:pt x="133"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4"/>
            <p:cNvSpPr/>
            <p:nvPr/>
          </p:nvSpPr>
          <p:spPr>
            <a:xfrm>
              <a:off x="962380" y="553670"/>
              <a:ext cx="142747" cy="313715"/>
            </a:xfrm>
            <a:custGeom>
              <a:avLst/>
              <a:gdLst/>
              <a:ahLst/>
              <a:cxnLst/>
              <a:rect l="l" t="t" r="r" b="b"/>
              <a:pathLst>
                <a:path w="4765" h="10472" extrusionOk="0">
                  <a:moveTo>
                    <a:pt x="3964" y="1"/>
                  </a:moveTo>
                  <a:cubicBezTo>
                    <a:pt x="3936" y="25"/>
                    <a:pt x="3909" y="51"/>
                    <a:pt x="3883" y="78"/>
                  </a:cubicBezTo>
                  <a:lnTo>
                    <a:pt x="3883" y="78"/>
                  </a:lnTo>
                  <a:cubicBezTo>
                    <a:pt x="3932" y="52"/>
                    <a:pt x="3981" y="26"/>
                    <a:pt x="4031" y="1"/>
                  </a:cubicBezTo>
                  <a:close/>
                  <a:moveTo>
                    <a:pt x="3883" y="78"/>
                  </a:moveTo>
                  <a:cubicBezTo>
                    <a:pt x="1280" y="1479"/>
                    <a:pt x="0" y="4425"/>
                    <a:pt x="295" y="7340"/>
                  </a:cubicBezTo>
                  <a:cubicBezTo>
                    <a:pt x="379" y="8517"/>
                    <a:pt x="1052" y="10472"/>
                    <a:pt x="2413" y="10472"/>
                  </a:cubicBezTo>
                  <a:cubicBezTo>
                    <a:pt x="2672" y="10472"/>
                    <a:pt x="2955" y="10401"/>
                    <a:pt x="3264" y="10242"/>
                  </a:cubicBezTo>
                  <a:cubicBezTo>
                    <a:pt x="4765" y="9441"/>
                    <a:pt x="4264" y="6506"/>
                    <a:pt x="4031" y="5238"/>
                  </a:cubicBezTo>
                  <a:cubicBezTo>
                    <a:pt x="3869" y="4168"/>
                    <a:pt x="2981" y="1047"/>
                    <a:pt x="3883" y="78"/>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4"/>
            <p:cNvSpPr/>
            <p:nvPr/>
          </p:nvSpPr>
          <p:spPr>
            <a:xfrm>
              <a:off x="1109101" y="685593"/>
              <a:ext cx="152124" cy="257545"/>
            </a:xfrm>
            <a:custGeom>
              <a:avLst/>
              <a:gdLst/>
              <a:ahLst/>
              <a:cxnLst/>
              <a:rect l="l" t="t" r="r" b="b"/>
              <a:pathLst>
                <a:path w="5078" h="8597" extrusionOk="0">
                  <a:moveTo>
                    <a:pt x="1101" y="0"/>
                  </a:moveTo>
                  <a:cubicBezTo>
                    <a:pt x="467" y="2002"/>
                    <a:pt x="0" y="6838"/>
                    <a:pt x="1868" y="8173"/>
                  </a:cubicBezTo>
                  <a:cubicBezTo>
                    <a:pt x="2271" y="8469"/>
                    <a:pt x="2642" y="8597"/>
                    <a:pt x="2976" y="8597"/>
                  </a:cubicBezTo>
                  <a:cubicBezTo>
                    <a:pt x="4331" y="8597"/>
                    <a:pt x="5078" y="6502"/>
                    <a:pt x="4837" y="5137"/>
                  </a:cubicBezTo>
                  <a:cubicBezTo>
                    <a:pt x="4537" y="3503"/>
                    <a:pt x="3136" y="1468"/>
                    <a:pt x="1868" y="467"/>
                  </a:cubicBezTo>
                  <a:cubicBezTo>
                    <a:pt x="1635" y="300"/>
                    <a:pt x="1335" y="200"/>
                    <a:pt x="1101"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4"/>
            <p:cNvSpPr/>
            <p:nvPr/>
          </p:nvSpPr>
          <p:spPr>
            <a:xfrm>
              <a:off x="1073125" y="-243594"/>
              <a:ext cx="112161" cy="1077032"/>
            </a:xfrm>
            <a:custGeom>
              <a:avLst/>
              <a:gdLst/>
              <a:ahLst/>
              <a:cxnLst/>
              <a:rect l="l" t="t" r="r" b="b"/>
              <a:pathLst>
                <a:path w="3744" h="35952" extrusionOk="0">
                  <a:moveTo>
                    <a:pt x="1294" y="1"/>
                  </a:moveTo>
                  <a:cubicBezTo>
                    <a:pt x="1173" y="1"/>
                    <a:pt x="1061" y="70"/>
                    <a:pt x="1034" y="230"/>
                  </a:cubicBezTo>
                  <a:cubicBezTo>
                    <a:pt x="501" y="2499"/>
                    <a:pt x="334" y="4800"/>
                    <a:pt x="234" y="7102"/>
                  </a:cubicBezTo>
                  <a:cubicBezTo>
                    <a:pt x="134" y="9470"/>
                    <a:pt x="0" y="11839"/>
                    <a:pt x="0" y="14207"/>
                  </a:cubicBezTo>
                  <a:cubicBezTo>
                    <a:pt x="0" y="16575"/>
                    <a:pt x="100" y="18944"/>
                    <a:pt x="301" y="21279"/>
                  </a:cubicBezTo>
                  <a:cubicBezTo>
                    <a:pt x="467" y="23580"/>
                    <a:pt x="734" y="25882"/>
                    <a:pt x="1301" y="28117"/>
                  </a:cubicBezTo>
                  <a:cubicBezTo>
                    <a:pt x="1935" y="30652"/>
                    <a:pt x="2769" y="33121"/>
                    <a:pt x="3103" y="35722"/>
                  </a:cubicBezTo>
                  <a:cubicBezTo>
                    <a:pt x="3129" y="35883"/>
                    <a:pt x="3241" y="35952"/>
                    <a:pt x="3362" y="35952"/>
                  </a:cubicBezTo>
                  <a:cubicBezTo>
                    <a:pt x="3543" y="35952"/>
                    <a:pt x="3743" y="35796"/>
                    <a:pt x="3703" y="35556"/>
                  </a:cubicBezTo>
                  <a:cubicBezTo>
                    <a:pt x="3403" y="33321"/>
                    <a:pt x="2736" y="31186"/>
                    <a:pt x="2169" y="29018"/>
                  </a:cubicBezTo>
                  <a:cubicBezTo>
                    <a:pt x="1568" y="26749"/>
                    <a:pt x="1201" y="24514"/>
                    <a:pt x="968" y="22179"/>
                  </a:cubicBezTo>
                  <a:cubicBezTo>
                    <a:pt x="567" y="17576"/>
                    <a:pt x="534" y="12939"/>
                    <a:pt x="801" y="8303"/>
                  </a:cubicBezTo>
                  <a:cubicBezTo>
                    <a:pt x="968" y="5668"/>
                    <a:pt x="1001" y="2999"/>
                    <a:pt x="1635" y="397"/>
                  </a:cubicBezTo>
                  <a:cubicBezTo>
                    <a:pt x="1675" y="157"/>
                    <a:pt x="1475" y="1"/>
                    <a:pt x="129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4"/>
            <p:cNvSpPr/>
            <p:nvPr/>
          </p:nvSpPr>
          <p:spPr>
            <a:xfrm>
              <a:off x="949020" y="-33577"/>
              <a:ext cx="148379" cy="280432"/>
            </a:xfrm>
            <a:custGeom>
              <a:avLst/>
              <a:gdLst/>
              <a:ahLst/>
              <a:cxnLst/>
              <a:rect l="l" t="t" r="r" b="b"/>
              <a:pathLst>
                <a:path w="4953" h="9361" extrusionOk="0">
                  <a:moveTo>
                    <a:pt x="4497" y="1"/>
                  </a:moveTo>
                  <a:cubicBezTo>
                    <a:pt x="4404" y="1"/>
                    <a:pt x="4311" y="37"/>
                    <a:pt x="4243" y="124"/>
                  </a:cubicBezTo>
                  <a:cubicBezTo>
                    <a:pt x="2442" y="2826"/>
                    <a:pt x="641" y="5695"/>
                    <a:pt x="40" y="8964"/>
                  </a:cubicBezTo>
                  <a:cubicBezTo>
                    <a:pt x="0" y="9204"/>
                    <a:pt x="201" y="9360"/>
                    <a:pt x="381" y="9360"/>
                  </a:cubicBezTo>
                  <a:cubicBezTo>
                    <a:pt x="502" y="9360"/>
                    <a:pt x="614" y="9291"/>
                    <a:pt x="641" y="9131"/>
                  </a:cubicBezTo>
                  <a:cubicBezTo>
                    <a:pt x="1241" y="5928"/>
                    <a:pt x="3009" y="3093"/>
                    <a:pt x="4811" y="458"/>
                  </a:cubicBezTo>
                  <a:cubicBezTo>
                    <a:pt x="4953" y="221"/>
                    <a:pt x="4725" y="1"/>
                    <a:pt x="4497"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4"/>
            <p:cNvSpPr/>
            <p:nvPr/>
          </p:nvSpPr>
          <p:spPr>
            <a:xfrm>
              <a:off x="1072016" y="255883"/>
              <a:ext cx="139422" cy="185886"/>
            </a:xfrm>
            <a:custGeom>
              <a:avLst/>
              <a:gdLst/>
              <a:ahLst/>
              <a:cxnLst/>
              <a:rect l="l" t="t" r="r" b="b"/>
              <a:pathLst>
                <a:path w="4654" h="6205" extrusionOk="0">
                  <a:moveTo>
                    <a:pt x="431" y="0"/>
                  </a:moveTo>
                  <a:cubicBezTo>
                    <a:pt x="204" y="0"/>
                    <a:pt x="1" y="306"/>
                    <a:pt x="204" y="535"/>
                  </a:cubicBezTo>
                  <a:cubicBezTo>
                    <a:pt x="971" y="1369"/>
                    <a:pt x="1672" y="2236"/>
                    <a:pt x="2339" y="3137"/>
                  </a:cubicBezTo>
                  <a:cubicBezTo>
                    <a:pt x="2973" y="4004"/>
                    <a:pt x="3573" y="4972"/>
                    <a:pt x="3974" y="5972"/>
                  </a:cubicBezTo>
                  <a:cubicBezTo>
                    <a:pt x="4028" y="6135"/>
                    <a:pt x="4159" y="6204"/>
                    <a:pt x="4287" y="6204"/>
                  </a:cubicBezTo>
                  <a:cubicBezTo>
                    <a:pt x="4474" y="6204"/>
                    <a:pt x="4653" y="6057"/>
                    <a:pt x="4574" y="5839"/>
                  </a:cubicBezTo>
                  <a:cubicBezTo>
                    <a:pt x="3740" y="3671"/>
                    <a:pt x="2206" y="1769"/>
                    <a:pt x="638" y="102"/>
                  </a:cubicBezTo>
                  <a:cubicBezTo>
                    <a:pt x="574" y="30"/>
                    <a:pt x="501" y="0"/>
                    <a:pt x="431"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4"/>
            <p:cNvSpPr/>
            <p:nvPr/>
          </p:nvSpPr>
          <p:spPr>
            <a:xfrm>
              <a:off x="1005186" y="527189"/>
              <a:ext cx="112730" cy="285225"/>
            </a:xfrm>
            <a:custGeom>
              <a:avLst/>
              <a:gdLst/>
              <a:ahLst/>
              <a:cxnLst/>
              <a:rect l="l" t="t" r="r" b="b"/>
              <a:pathLst>
                <a:path w="3763" h="9521" extrusionOk="0">
                  <a:moveTo>
                    <a:pt x="3282" y="1"/>
                  </a:moveTo>
                  <a:cubicBezTo>
                    <a:pt x="3210" y="1"/>
                    <a:pt x="3135" y="25"/>
                    <a:pt x="3069" y="84"/>
                  </a:cubicBezTo>
                  <a:cubicBezTo>
                    <a:pt x="534" y="2219"/>
                    <a:pt x="0" y="6189"/>
                    <a:pt x="534" y="9291"/>
                  </a:cubicBezTo>
                  <a:cubicBezTo>
                    <a:pt x="560" y="9451"/>
                    <a:pt x="673" y="9520"/>
                    <a:pt x="793" y="9520"/>
                  </a:cubicBezTo>
                  <a:cubicBezTo>
                    <a:pt x="974" y="9520"/>
                    <a:pt x="1174" y="9364"/>
                    <a:pt x="1134" y="9124"/>
                  </a:cubicBezTo>
                  <a:cubicBezTo>
                    <a:pt x="667" y="6222"/>
                    <a:pt x="1134" y="2519"/>
                    <a:pt x="3503" y="518"/>
                  </a:cubicBezTo>
                  <a:cubicBezTo>
                    <a:pt x="3763" y="310"/>
                    <a:pt x="3536" y="1"/>
                    <a:pt x="3282"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4"/>
            <p:cNvSpPr/>
            <p:nvPr/>
          </p:nvSpPr>
          <p:spPr>
            <a:xfrm>
              <a:off x="931735" y="330292"/>
              <a:ext cx="160333" cy="197450"/>
            </a:xfrm>
            <a:custGeom>
              <a:avLst/>
              <a:gdLst/>
              <a:ahLst/>
              <a:cxnLst/>
              <a:rect l="l" t="t" r="r" b="b"/>
              <a:pathLst>
                <a:path w="5352" h="6591" extrusionOk="0">
                  <a:moveTo>
                    <a:pt x="4956" y="0"/>
                  </a:moveTo>
                  <a:cubicBezTo>
                    <a:pt x="4924" y="0"/>
                    <a:pt x="4890" y="6"/>
                    <a:pt x="4854" y="19"/>
                  </a:cubicBezTo>
                  <a:cubicBezTo>
                    <a:pt x="2319" y="1087"/>
                    <a:pt x="284" y="3522"/>
                    <a:pt x="17" y="6290"/>
                  </a:cubicBezTo>
                  <a:cubicBezTo>
                    <a:pt x="0" y="6491"/>
                    <a:pt x="150" y="6591"/>
                    <a:pt x="309" y="6591"/>
                  </a:cubicBezTo>
                  <a:cubicBezTo>
                    <a:pt x="467" y="6591"/>
                    <a:pt x="634" y="6491"/>
                    <a:pt x="651" y="6290"/>
                  </a:cubicBezTo>
                  <a:cubicBezTo>
                    <a:pt x="884" y="3822"/>
                    <a:pt x="2786" y="1554"/>
                    <a:pt x="5021" y="620"/>
                  </a:cubicBezTo>
                  <a:cubicBezTo>
                    <a:pt x="5351" y="499"/>
                    <a:pt x="5249" y="0"/>
                    <a:pt x="4956"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4"/>
            <p:cNvSpPr/>
            <p:nvPr/>
          </p:nvSpPr>
          <p:spPr>
            <a:xfrm>
              <a:off x="1075821" y="128692"/>
              <a:ext cx="182142" cy="123395"/>
            </a:xfrm>
            <a:custGeom>
              <a:avLst/>
              <a:gdLst/>
              <a:ahLst/>
              <a:cxnLst/>
              <a:rect l="l" t="t" r="r" b="b"/>
              <a:pathLst>
                <a:path w="6080" h="4119" extrusionOk="0">
                  <a:moveTo>
                    <a:pt x="480" y="0"/>
                  </a:moveTo>
                  <a:cubicBezTo>
                    <a:pt x="191" y="0"/>
                    <a:pt x="0" y="409"/>
                    <a:pt x="311" y="578"/>
                  </a:cubicBezTo>
                  <a:cubicBezTo>
                    <a:pt x="1245" y="1079"/>
                    <a:pt x="2312" y="1245"/>
                    <a:pt x="3213" y="1812"/>
                  </a:cubicBezTo>
                  <a:cubicBezTo>
                    <a:pt x="4047" y="2346"/>
                    <a:pt x="4847" y="3113"/>
                    <a:pt x="5381" y="3981"/>
                  </a:cubicBezTo>
                  <a:cubicBezTo>
                    <a:pt x="5449" y="4078"/>
                    <a:pt x="5543" y="4119"/>
                    <a:pt x="5637" y="4119"/>
                  </a:cubicBezTo>
                  <a:cubicBezTo>
                    <a:pt x="5861" y="4119"/>
                    <a:pt x="6080" y="3883"/>
                    <a:pt x="5915" y="3647"/>
                  </a:cubicBezTo>
                  <a:cubicBezTo>
                    <a:pt x="5381" y="2713"/>
                    <a:pt x="4547" y="1979"/>
                    <a:pt x="3680" y="1379"/>
                  </a:cubicBezTo>
                  <a:cubicBezTo>
                    <a:pt x="2746" y="712"/>
                    <a:pt x="1612" y="545"/>
                    <a:pt x="644" y="44"/>
                  </a:cubicBezTo>
                  <a:cubicBezTo>
                    <a:pt x="588" y="14"/>
                    <a:pt x="532" y="0"/>
                    <a:pt x="480"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4"/>
            <p:cNvSpPr/>
            <p:nvPr/>
          </p:nvSpPr>
          <p:spPr>
            <a:xfrm>
              <a:off x="994192" y="204958"/>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4"/>
            <p:cNvSpPr/>
            <p:nvPr/>
          </p:nvSpPr>
          <p:spPr>
            <a:xfrm>
              <a:off x="1001172" y="174973"/>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4"/>
            <p:cNvSpPr/>
            <p:nvPr/>
          </p:nvSpPr>
          <p:spPr>
            <a:xfrm>
              <a:off x="1257979" y="207954"/>
              <a:ext cx="20012" cy="16027"/>
            </a:xfrm>
            <a:custGeom>
              <a:avLst/>
              <a:gdLst/>
              <a:ahLst/>
              <a:cxnLst/>
              <a:rect l="l" t="t" r="r" b="b"/>
              <a:pathLst>
                <a:path w="668" h="535" extrusionOk="0">
                  <a:moveTo>
                    <a:pt x="334" y="0"/>
                  </a:moveTo>
                  <a:cubicBezTo>
                    <a:pt x="0" y="0"/>
                    <a:pt x="0"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4"/>
            <p:cNvSpPr/>
            <p:nvPr/>
          </p:nvSpPr>
          <p:spPr>
            <a:xfrm>
              <a:off x="1264959" y="244919"/>
              <a:ext cx="20042" cy="16027"/>
            </a:xfrm>
            <a:custGeom>
              <a:avLst/>
              <a:gdLst/>
              <a:ahLst/>
              <a:cxnLst/>
              <a:rect l="l" t="t" r="r" b="b"/>
              <a:pathLst>
                <a:path w="669" h="535" extrusionOk="0">
                  <a:moveTo>
                    <a:pt x="335" y="1"/>
                  </a:moveTo>
                  <a:cubicBezTo>
                    <a:pt x="1" y="1"/>
                    <a:pt x="1" y="534"/>
                    <a:pt x="335" y="534"/>
                  </a:cubicBezTo>
                  <a:cubicBezTo>
                    <a:pt x="668" y="534"/>
                    <a:pt x="668" y="1"/>
                    <a:pt x="335"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4"/>
            <p:cNvSpPr/>
            <p:nvPr/>
          </p:nvSpPr>
          <p:spPr>
            <a:xfrm>
              <a:off x="1283950" y="223950"/>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4"/>
            <p:cNvSpPr/>
            <p:nvPr/>
          </p:nvSpPr>
          <p:spPr>
            <a:xfrm>
              <a:off x="973194" y="477733"/>
              <a:ext cx="20012" cy="15039"/>
            </a:xfrm>
            <a:custGeom>
              <a:avLst/>
              <a:gdLst/>
              <a:ahLst/>
              <a:cxnLst/>
              <a:rect l="l" t="t" r="r" b="b"/>
              <a:pathLst>
                <a:path w="668" h="502" extrusionOk="0">
                  <a:moveTo>
                    <a:pt x="334" y="1"/>
                  </a:moveTo>
                  <a:cubicBezTo>
                    <a:pt x="1" y="1"/>
                    <a:pt x="1" y="501"/>
                    <a:pt x="334" y="501"/>
                  </a:cubicBezTo>
                  <a:cubicBezTo>
                    <a:pt x="668" y="501"/>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4"/>
            <p:cNvSpPr/>
            <p:nvPr/>
          </p:nvSpPr>
          <p:spPr>
            <a:xfrm>
              <a:off x="980203" y="450773"/>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4"/>
            <p:cNvSpPr/>
            <p:nvPr/>
          </p:nvSpPr>
          <p:spPr>
            <a:xfrm>
              <a:off x="1211009" y="461766"/>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4"/>
            <p:cNvSpPr/>
            <p:nvPr/>
          </p:nvSpPr>
          <p:spPr>
            <a:xfrm>
              <a:off x="1222991" y="431781"/>
              <a:ext cx="20042" cy="16027"/>
            </a:xfrm>
            <a:custGeom>
              <a:avLst/>
              <a:gdLst/>
              <a:ahLst/>
              <a:cxnLst/>
              <a:rect l="l" t="t" r="r" b="b"/>
              <a:pathLst>
                <a:path w="669" h="535" extrusionOk="0">
                  <a:moveTo>
                    <a:pt x="335" y="0"/>
                  </a:moveTo>
                  <a:cubicBezTo>
                    <a:pt x="1" y="0"/>
                    <a:pt x="1" y="534"/>
                    <a:pt x="335" y="534"/>
                  </a:cubicBezTo>
                  <a:cubicBezTo>
                    <a:pt x="668" y="534"/>
                    <a:pt x="668" y="0"/>
                    <a:pt x="335"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4"/>
            <p:cNvSpPr/>
            <p:nvPr/>
          </p:nvSpPr>
          <p:spPr>
            <a:xfrm>
              <a:off x="1240006" y="457752"/>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4"/>
            <p:cNvSpPr/>
            <p:nvPr/>
          </p:nvSpPr>
          <p:spPr>
            <a:xfrm>
              <a:off x="1022171" y="830458"/>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4"/>
            <p:cNvSpPr/>
            <p:nvPr/>
          </p:nvSpPr>
          <p:spPr>
            <a:xfrm>
              <a:off x="1047153" y="816469"/>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4"/>
            <p:cNvSpPr/>
            <p:nvPr/>
          </p:nvSpPr>
          <p:spPr>
            <a:xfrm>
              <a:off x="1174044" y="866434"/>
              <a:ext cx="20012" cy="16027"/>
            </a:xfrm>
            <a:custGeom>
              <a:avLst/>
              <a:gdLst/>
              <a:ahLst/>
              <a:cxnLst/>
              <a:rect l="l" t="t" r="r" b="b"/>
              <a:pathLst>
                <a:path w="668" h="535" extrusionOk="0">
                  <a:moveTo>
                    <a:pt x="334" y="1"/>
                  </a:moveTo>
                  <a:cubicBezTo>
                    <a:pt x="0" y="1"/>
                    <a:pt x="0" y="534"/>
                    <a:pt x="334" y="534"/>
                  </a:cubicBezTo>
                  <a:cubicBezTo>
                    <a:pt x="668" y="534"/>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4"/>
            <p:cNvSpPr/>
            <p:nvPr/>
          </p:nvSpPr>
          <p:spPr>
            <a:xfrm>
              <a:off x="1191029" y="837467"/>
              <a:ext cx="21030" cy="15009"/>
            </a:xfrm>
            <a:custGeom>
              <a:avLst/>
              <a:gdLst/>
              <a:ahLst/>
              <a:cxnLst/>
              <a:rect l="l" t="t" r="r" b="b"/>
              <a:pathLst>
                <a:path w="702" h="501" extrusionOk="0">
                  <a:moveTo>
                    <a:pt x="367" y="0"/>
                  </a:moveTo>
                  <a:cubicBezTo>
                    <a:pt x="1" y="0"/>
                    <a:pt x="1" y="501"/>
                    <a:pt x="367" y="501"/>
                  </a:cubicBezTo>
                  <a:cubicBezTo>
                    <a:pt x="701" y="501"/>
                    <a:pt x="701" y="0"/>
                    <a:pt x="367"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4"/>
            <p:cNvSpPr/>
            <p:nvPr/>
          </p:nvSpPr>
          <p:spPr>
            <a:xfrm>
              <a:off x="1207025" y="866434"/>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 name="Google Shape;309;p14"/>
          <p:cNvGrpSpPr/>
          <p:nvPr/>
        </p:nvGrpSpPr>
        <p:grpSpPr>
          <a:xfrm flipH="1">
            <a:off x="7481563" y="-436182"/>
            <a:ext cx="548163" cy="942251"/>
            <a:chOff x="1455834" y="-430995"/>
            <a:chExt cx="660677" cy="1135653"/>
          </a:xfrm>
        </p:grpSpPr>
        <p:sp>
          <p:nvSpPr>
            <p:cNvPr id="310" name="Google Shape;310;p14"/>
            <p:cNvSpPr/>
            <p:nvPr/>
          </p:nvSpPr>
          <p:spPr>
            <a:xfrm>
              <a:off x="1455834" y="-342088"/>
              <a:ext cx="651576" cy="1046745"/>
            </a:xfrm>
            <a:custGeom>
              <a:avLst/>
              <a:gdLst/>
              <a:ahLst/>
              <a:cxnLst/>
              <a:rect l="l" t="t" r="r" b="b"/>
              <a:pathLst>
                <a:path w="21750" h="34941" extrusionOk="0">
                  <a:moveTo>
                    <a:pt x="16913" y="1"/>
                  </a:moveTo>
                  <a:cubicBezTo>
                    <a:pt x="14337" y="1"/>
                    <a:pt x="10562" y="1386"/>
                    <a:pt x="8840" y="2318"/>
                  </a:cubicBezTo>
                  <a:cubicBezTo>
                    <a:pt x="5904" y="3852"/>
                    <a:pt x="3603" y="5920"/>
                    <a:pt x="2202" y="8856"/>
                  </a:cubicBezTo>
                  <a:cubicBezTo>
                    <a:pt x="0" y="13192"/>
                    <a:pt x="334" y="18396"/>
                    <a:pt x="667" y="23199"/>
                  </a:cubicBezTo>
                  <a:cubicBezTo>
                    <a:pt x="901" y="27102"/>
                    <a:pt x="1535" y="31138"/>
                    <a:pt x="901" y="34941"/>
                  </a:cubicBezTo>
                  <a:cubicBezTo>
                    <a:pt x="6338" y="32439"/>
                    <a:pt x="12843" y="29704"/>
                    <a:pt x="16445" y="24600"/>
                  </a:cubicBezTo>
                  <a:cubicBezTo>
                    <a:pt x="20248" y="19163"/>
                    <a:pt x="21749" y="14159"/>
                    <a:pt x="20548" y="7521"/>
                  </a:cubicBezTo>
                  <a:cubicBezTo>
                    <a:pt x="20148" y="5153"/>
                    <a:pt x="18380" y="2084"/>
                    <a:pt x="18513" y="49"/>
                  </a:cubicBezTo>
                  <a:lnTo>
                    <a:pt x="18513" y="49"/>
                  </a:lnTo>
                  <a:lnTo>
                    <a:pt x="18180" y="149"/>
                  </a:lnTo>
                  <a:cubicBezTo>
                    <a:pt x="17810" y="47"/>
                    <a:pt x="17382" y="1"/>
                    <a:pt x="16913" y="1"/>
                  </a:cubicBezTo>
                  <a:close/>
                </a:path>
              </a:pathLst>
            </a:custGeom>
            <a:solidFill>
              <a:srgbClr val="C6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4"/>
            <p:cNvSpPr/>
            <p:nvPr/>
          </p:nvSpPr>
          <p:spPr>
            <a:xfrm>
              <a:off x="1538301" y="-430995"/>
              <a:ext cx="578210" cy="1060406"/>
            </a:xfrm>
            <a:custGeom>
              <a:avLst/>
              <a:gdLst/>
              <a:ahLst/>
              <a:cxnLst/>
              <a:rect l="l" t="t" r="r" b="b"/>
              <a:pathLst>
                <a:path w="19301" h="35397" extrusionOk="0">
                  <a:moveTo>
                    <a:pt x="18677" y="0"/>
                  </a:moveTo>
                  <a:cubicBezTo>
                    <a:pt x="18582" y="0"/>
                    <a:pt x="18484" y="34"/>
                    <a:pt x="18396" y="115"/>
                  </a:cubicBezTo>
                  <a:cubicBezTo>
                    <a:pt x="15027" y="2917"/>
                    <a:pt x="12191" y="6153"/>
                    <a:pt x="10490" y="10256"/>
                  </a:cubicBezTo>
                  <a:cubicBezTo>
                    <a:pt x="9423" y="12824"/>
                    <a:pt x="8622" y="15459"/>
                    <a:pt x="7588" y="18061"/>
                  </a:cubicBezTo>
                  <a:cubicBezTo>
                    <a:pt x="6520" y="20730"/>
                    <a:pt x="5420" y="23365"/>
                    <a:pt x="4252" y="26000"/>
                  </a:cubicBezTo>
                  <a:cubicBezTo>
                    <a:pt x="2951" y="28936"/>
                    <a:pt x="1584" y="31871"/>
                    <a:pt x="183" y="34773"/>
                  </a:cubicBezTo>
                  <a:cubicBezTo>
                    <a:pt x="0" y="35093"/>
                    <a:pt x="286" y="35397"/>
                    <a:pt x="559" y="35397"/>
                  </a:cubicBezTo>
                  <a:cubicBezTo>
                    <a:pt x="686" y="35397"/>
                    <a:pt x="809" y="35332"/>
                    <a:pt x="883" y="35174"/>
                  </a:cubicBezTo>
                  <a:cubicBezTo>
                    <a:pt x="3352" y="30103"/>
                    <a:pt x="5687" y="25000"/>
                    <a:pt x="7788" y="19763"/>
                  </a:cubicBezTo>
                  <a:cubicBezTo>
                    <a:pt x="8855" y="17161"/>
                    <a:pt x="9823" y="14525"/>
                    <a:pt x="10757" y="11857"/>
                  </a:cubicBezTo>
                  <a:cubicBezTo>
                    <a:pt x="11524" y="9789"/>
                    <a:pt x="12525" y="7787"/>
                    <a:pt x="13826" y="5986"/>
                  </a:cubicBezTo>
                  <a:cubicBezTo>
                    <a:pt x="15293" y="3985"/>
                    <a:pt x="17095" y="2283"/>
                    <a:pt x="18963" y="682"/>
                  </a:cubicBezTo>
                  <a:cubicBezTo>
                    <a:pt x="19301" y="422"/>
                    <a:pt x="19011" y="0"/>
                    <a:pt x="18677"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4"/>
            <p:cNvSpPr/>
            <p:nvPr/>
          </p:nvSpPr>
          <p:spPr>
            <a:xfrm>
              <a:off x="1524162" y="373308"/>
              <a:ext cx="201494" cy="167043"/>
            </a:xfrm>
            <a:custGeom>
              <a:avLst/>
              <a:gdLst/>
              <a:ahLst/>
              <a:cxnLst/>
              <a:rect l="l" t="t" r="r" b="b"/>
              <a:pathLst>
                <a:path w="6726" h="5576" extrusionOk="0">
                  <a:moveTo>
                    <a:pt x="4720" y="0"/>
                  </a:moveTo>
                  <a:cubicBezTo>
                    <a:pt x="4637" y="0"/>
                    <a:pt x="4555" y="19"/>
                    <a:pt x="4491" y="51"/>
                  </a:cubicBezTo>
                  <a:cubicBezTo>
                    <a:pt x="3156" y="651"/>
                    <a:pt x="1855" y="1385"/>
                    <a:pt x="454" y="1852"/>
                  </a:cubicBezTo>
                  <a:cubicBezTo>
                    <a:pt x="1" y="2003"/>
                    <a:pt x="123" y="2676"/>
                    <a:pt x="523" y="2676"/>
                  </a:cubicBezTo>
                  <a:cubicBezTo>
                    <a:pt x="564" y="2676"/>
                    <a:pt x="608" y="2668"/>
                    <a:pt x="655" y="2653"/>
                  </a:cubicBezTo>
                  <a:cubicBezTo>
                    <a:pt x="1941" y="2214"/>
                    <a:pt x="3150" y="1597"/>
                    <a:pt x="4372" y="1002"/>
                  </a:cubicBezTo>
                  <a:lnTo>
                    <a:pt x="4372" y="1002"/>
                  </a:lnTo>
                  <a:cubicBezTo>
                    <a:pt x="4665" y="2485"/>
                    <a:pt x="5313" y="3873"/>
                    <a:pt x="5825" y="5288"/>
                  </a:cubicBezTo>
                  <a:cubicBezTo>
                    <a:pt x="5891" y="5488"/>
                    <a:pt x="6059" y="5576"/>
                    <a:pt x="6225" y="5576"/>
                  </a:cubicBezTo>
                  <a:cubicBezTo>
                    <a:pt x="6476" y="5576"/>
                    <a:pt x="6726" y="5375"/>
                    <a:pt x="6626" y="5055"/>
                  </a:cubicBezTo>
                  <a:cubicBezTo>
                    <a:pt x="6058" y="3487"/>
                    <a:pt x="5325" y="1952"/>
                    <a:pt x="5091" y="284"/>
                  </a:cubicBezTo>
                  <a:cubicBezTo>
                    <a:pt x="5069" y="81"/>
                    <a:pt x="4893" y="0"/>
                    <a:pt x="4720"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4"/>
            <p:cNvSpPr/>
            <p:nvPr/>
          </p:nvSpPr>
          <p:spPr>
            <a:xfrm>
              <a:off x="1522934" y="228264"/>
              <a:ext cx="280103" cy="217881"/>
            </a:xfrm>
            <a:custGeom>
              <a:avLst/>
              <a:gdLst/>
              <a:ahLst/>
              <a:cxnLst/>
              <a:rect l="l" t="t" r="r" b="b"/>
              <a:pathLst>
                <a:path w="9350" h="7273" extrusionOk="0">
                  <a:moveTo>
                    <a:pt x="6183" y="0"/>
                  </a:moveTo>
                  <a:cubicBezTo>
                    <a:pt x="4107" y="0"/>
                    <a:pt x="2152" y="1072"/>
                    <a:pt x="395" y="2058"/>
                  </a:cubicBezTo>
                  <a:cubicBezTo>
                    <a:pt x="1" y="2283"/>
                    <a:pt x="225" y="2818"/>
                    <a:pt x="586" y="2818"/>
                  </a:cubicBezTo>
                  <a:cubicBezTo>
                    <a:pt x="652" y="2818"/>
                    <a:pt x="723" y="2800"/>
                    <a:pt x="796" y="2758"/>
                  </a:cubicBezTo>
                  <a:cubicBezTo>
                    <a:pt x="2474" y="1857"/>
                    <a:pt x="4326" y="840"/>
                    <a:pt x="6270" y="840"/>
                  </a:cubicBezTo>
                  <a:cubicBezTo>
                    <a:pt x="6287" y="840"/>
                    <a:pt x="6304" y="840"/>
                    <a:pt x="6321" y="840"/>
                  </a:cubicBezTo>
                  <a:lnTo>
                    <a:pt x="6321" y="840"/>
                  </a:lnTo>
                  <a:cubicBezTo>
                    <a:pt x="6680" y="2983"/>
                    <a:pt x="7901" y="4885"/>
                    <a:pt x="8468" y="6995"/>
                  </a:cubicBezTo>
                  <a:cubicBezTo>
                    <a:pt x="8520" y="7189"/>
                    <a:pt x="8673" y="7273"/>
                    <a:pt x="8832" y="7273"/>
                  </a:cubicBezTo>
                  <a:cubicBezTo>
                    <a:pt x="9083" y="7273"/>
                    <a:pt x="9350" y="7067"/>
                    <a:pt x="9268" y="6761"/>
                  </a:cubicBezTo>
                  <a:cubicBezTo>
                    <a:pt x="8701" y="4626"/>
                    <a:pt x="7367" y="2691"/>
                    <a:pt x="7100" y="456"/>
                  </a:cubicBezTo>
                  <a:cubicBezTo>
                    <a:pt x="7067" y="223"/>
                    <a:pt x="6933" y="56"/>
                    <a:pt x="6700" y="23"/>
                  </a:cubicBezTo>
                  <a:cubicBezTo>
                    <a:pt x="6527" y="8"/>
                    <a:pt x="6355" y="0"/>
                    <a:pt x="6183"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4"/>
            <p:cNvSpPr/>
            <p:nvPr/>
          </p:nvSpPr>
          <p:spPr>
            <a:xfrm>
              <a:off x="1512719" y="76270"/>
              <a:ext cx="388219" cy="265753"/>
            </a:xfrm>
            <a:custGeom>
              <a:avLst/>
              <a:gdLst/>
              <a:ahLst/>
              <a:cxnLst/>
              <a:rect l="l" t="t" r="r" b="b"/>
              <a:pathLst>
                <a:path w="12959" h="8871" extrusionOk="0">
                  <a:moveTo>
                    <a:pt x="9243" y="1"/>
                  </a:moveTo>
                  <a:cubicBezTo>
                    <a:pt x="9197" y="1"/>
                    <a:pt x="9152" y="9"/>
                    <a:pt x="9109" y="27"/>
                  </a:cubicBezTo>
                  <a:cubicBezTo>
                    <a:pt x="6240" y="794"/>
                    <a:pt x="3438" y="1761"/>
                    <a:pt x="503" y="2295"/>
                  </a:cubicBezTo>
                  <a:cubicBezTo>
                    <a:pt x="0" y="2389"/>
                    <a:pt x="178" y="3104"/>
                    <a:pt x="646" y="3104"/>
                  </a:cubicBezTo>
                  <a:cubicBezTo>
                    <a:pt x="675" y="3104"/>
                    <a:pt x="705" y="3101"/>
                    <a:pt x="736" y="3095"/>
                  </a:cubicBezTo>
                  <a:cubicBezTo>
                    <a:pt x="3528" y="2582"/>
                    <a:pt x="6226" y="1668"/>
                    <a:pt x="8981" y="916"/>
                  </a:cubicBezTo>
                  <a:lnTo>
                    <a:pt x="8981" y="916"/>
                  </a:lnTo>
                  <a:cubicBezTo>
                    <a:pt x="10166" y="3393"/>
                    <a:pt x="11307" y="5933"/>
                    <a:pt x="12078" y="8566"/>
                  </a:cubicBezTo>
                  <a:cubicBezTo>
                    <a:pt x="12131" y="8779"/>
                    <a:pt x="12291" y="8870"/>
                    <a:pt x="12456" y="8870"/>
                  </a:cubicBezTo>
                  <a:cubicBezTo>
                    <a:pt x="12702" y="8870"/>
                    <a:pt x="12958" y="8666"/>
                    <a:pt x="12878" y="8366"/>
                  </a:cubicBezTo>
                  <a:cubicBezTo>
                    <a:pt x="12078" y="5530"/>
                    <a:pt x="10810" y="2862"/>
                    <a:pt x="9576" y="193"/>
                  </a:cubicBezTo>
                  <a:cubicBezTo>
                    <a:pt x="9502" y="70"/>
                    <a:pt x="9373" y="1"/>
                    <a:pt x="9243"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4"/>
            <p:cNvSpPr/>
            <p:nvPr/>
          </p:nvSpPr>
          <p:spPr>
            <a:xfrm>
              <a:off x="1532699" y="-106248"/>
              <a:ext cx="446786" cy="249426"/>
            </a:xfrm>
            <a:custGeom>
              <a:avLst/>
              <a:gdLst/>
              <a:ahLst/>
              <a:cxnLst/>
              <a:rect l="l" t="t" r="r" b="b"/>
              <a:pathLst>
                <a:path w="14914" h="8326" extrusionOk="0">
                  <a:moveTo>
                    <a:pt x="10815" y="0"/>
                  </a:moveTo>
                  <a:cubicBezTo>
                    <a:pt x="10781" y="0"/>
                    <a:pt x="10746" y="5"/>
                    <a:pt x="10710" y="15"/>
                  </a:cubicBezTo>
                  <a:cubicBezTo>
                    <a:pt x="7308" y="1349"/>
                    <a:pt x="4139" y="3351"/>
                    <a:pt x="503" y="4051"/>
                  </a:cubicBezTo>
                  <a:cubicBezTo>
                    <a:pt x="1" y="4146"/>
                    <a:pt x="178" y="4861"/>
                    <a:pt x="618" y="4861"/>
                  </a:cubicBezTo>
                  <a:cubicBezTo>
                    <a:pt x="645" y="4861"/>
                    <a:pt x="674" y="4858"/>
                    <a:pt x="703" y="4852"/>
                  </a:cubicBezTo>
                  <a:cubicBezTo>
                    <a:pt x="4210" y="4176"/>
                    <a:pt x="7282" y="2291"/>
                    <a:pt x="10577" y="961"/>
                  </a:cubicBezTo>
                  <a:lnTo>
                    <a:pt x="10577" y="961"/>
                  </a:lnTo>
                  <a:cubicBezTo>
                    <a:pt x="11592" y="3362"/>
                    <a:pt x="13160" y="5527"/>
                    <a:pt x="14013" y="8021"/>
                  </a:cubicBezTo>
                  <a:cubicBezTo>
                    <a:pt x="14079" y="8234"/>
                    <a:pt x="14248" y="8325"/>
                    <a:pt x="14415" y="8325"/>
                  </a:cubicBezTo>
                  <a:cubicBezTo>
                    <a:pt x="14665" y="8325"/>
                    <a:pt x="14913" y="8121"/>
                    <a:pt x="14813" y="7821"/>
                  </a:cubicBezTo>
                  <a:cubicBezTo>
                    <a:pt x="13913" y="5186"/>
                    <a:pt x="12211" y="2917"/>
                    <a:pt x="11211" y="315"/>
                  </a:cubicBezTo>
                  <a:cubicBezTo>
                    <a:pt x="11154" y="146"/>
                    <a:pt x="11002" y="0"/>
                    <a:pt x="1081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4"/>
            <p:cNvSpPr/>
            <p:nvPr/>
          </p:nvSpPr>
          <p:spPr>
            <a:xfrm>
              <a:off x="1720100" y="-252581"/>
              <a:ext cx="279863" cy="178007"/>
            </a:xfrm>
            <a:custGeom>
              <a:avLst/>
              <a:gdLst/>
              <a:ahLst/>
              <a:cxnLst/>
              <a:rect l="l" t="t" r="r" b="b"/>
              <a:pathLst>
                <a:path w="9342" h="5942" extrusionOk="0">
                  <a:moveTo>
                    <a:pt x="7095" y="0"/>
                  </a:moveTo>
                  <a:cubicBezTo>
                    <a:pt x="7051" y="0"/>
                    <a:pt x="7004" y="9"/>
                    <a:pt x="6956" y="30"/>
                  </a:cubicBezTo>
                  <a:cubicBezTo>
                    <a:pt x="4688" y="797"/>
                    <a:pt x="2653" y="2065"/>
                    <a:pt x="418" y="2965"/>
                  </a:cubicBezTo>
                  <a:cubicBezTo>
                    <a:pt x="1" y="3115"/>
                    <a:pt x="116" y="3797"/>
                    <a:pt x="503" y="3797"/>
                  </a:cubicBezTo>
                  <a:cubicBezTo>
                    <a:pt x="549" y="3797"/>
                    <a:pt x="599" y="3787"/>
                    <a:pt x="652" y="3766"/>
                  </a:cubicBezTo>
                  <a:cubicBezTo>
                    <a:pt x="2725" y="2918"/>
                    <a:pt x="4680" y="1744"/>
                    <a:pt x="6795" y="970"/>
                  </a:cubicBezTo>
                  <a:lnTo>
                    <a:pt x="6795" y="970"/>
                  </a:lnTo>
                  <a:cubicBezTo>
                    <a:pt x="7288" y="2577"/>
                    <a:pt x="7663" y="4267"/>
                    <a:pt x="8457" y="5734"/>
                  </a:cubicBezTo>
                  <a:cubicBezTo>
                    <a:pt x="8530" y="5880"/>
                    <a:pt x="8652" y="5941"/>
                    <a:pt x="8777" y="5941"/>
                  </a:cubicBezTo>
                  <a:cubicBezTo>
                    <a:pt x="9052" y="5941"/>
                    <a:pt x="9341" y="5645"/>
                    <a:pt x="9158" y="5300"/>
                  </a:cubicBezTo>
                  <a:cubicBezTo>
                    <a:pt x="8357" y="3766"/>
                    <a:pt x="8024" y="1965"/>
                    <a:pt x="7456" y="297"/>
                  </a:cubicBezTo>
                  <a:cubicBezTo>
                    <a:pt x="7403" y="138"/>
                    <a:pt x="7266" y="0"/>
                    <a:pt x="709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4"/>
            <p:cNvSpPr/>
            <p:nvPr/>
          </p:nvSpPr>
          <p:spPr>
            <a:xfrm>
              <a:off x="1919452" y="216941"/>
              <a:ext cx="31006" cy="24026"/>
            </a:xfrm>
            <a:custGeom>
              <a:avLst/>
              <a:gdLst/>
              <a:ahLst/>
              <a:cxnLst/>
              <a:rect l="l" t="t" r="r" b="b"/>
              <a:pathLst>
                <a:path w="1035" h="802" extrusionOk="0">
                  <a:moveTo>
                    <a:pt x="535" y="1"/>
                  </a:moveTo>
                  <a:cubicBezTo>
                    <a:pt x="1" y="1"/>
                    <a:pt x="1" y="801"/>
                    <a:pt x="535" y="801"/>
                  </a:cubicBezTo>
                  <a:cubicBezTo>
                    <a:pt x="1035" y="801"/>
                    <a:pt x="1035" y="1"/>
                    <a:pt x="535"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4"/>
            <p:cNvSpPr/>
            <p:nvPr/>
          </p:nvSpPr>
          <p:spPr>
            <a:xfrm>
              <a:off x="1955429" y="183960"/>
              <a:ext cx="31006" cy="24026"/>
            </a:xfrm>
            <a:custGeom>
              <a:avLst/>
              <a:gdLst/>
              <a:ahLst/>
              <a:cxnLst/>
              <a:rect l="l" t="t" r="r" b="b"/>
              <a:pathLst>
                <a:path w="1035" h="802" extrusionOk="0">
                  <a:moveTo>
                    <a:pt x="501" y="1"/>
                  </a:moveTo>
                  <a:cubicBezTo>
                    <a:pt x="1" y="1"/>
                    <a:pt x="1" y="801"/>
                    <a:pt x="501" y="801"/>
                  </a:cubicBezTo>
                  <a:cubicBezTo>
                    <a:pt x="1035" y="801"/>
                    <a:pt x="1035" y="1"/>
                    <a:pt x="501"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4"/>
            <p:cNvSpPr/>
            <p:nvPr/>
          </p:nvSpPr>
          <p:spPr>
            <a:xfrm>
              <a:off x="1968429" y="242912"/>
              <a:ext cx="31006" cy="24026"/>
            </a:xfrm>
            <a:custGeom>
              <a:avLst/>
              <a:gdLst/>
              <a:ahLst/>
              <a:cxnLst/>
              <a:rect l="l" t="t" r="r" b="b"/>
              <a:pathLst>
                <a:path w="1035" h="802" extrusionOk="0">
                  <a:moveTo>
                    <a:pt x="501" y="1"/>
                  </a:moveTo>
                  <a:cubicBezTo>
                    <a:pt x="0" y="1"/>
                    <a:pt x="0" y="801"/>
                    <a:pt x="501" y="801"/>
                  </a:cubicBezTo>
                  <a:cubicBezTo>
                    <a:pt x="1034" y="801"/>
                    <a:pt x="1034" y="1"/>
                    <a:pt x="501"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4"/>
            <p:cNvSpPr/>
            <p:nvPr/>
          </p:nvSpPr>
          <p:spPr>
            <a:xfrm>
              <a:off x="1586709" y="67044"/>
              <a:ext cx="32025" cy="24026"/>
            </a:xfrm>
            <a:custGeom>
              <a:avLst/>
              <a:gdLst/>
              <a:ahLst/>
              <a:cxnLst/>
              <a:rect l="l" t="t" r="r" b="b"/>
              <a:pathLst>
                <a:path w="1069" h="802" extrusionOk="0">
                  <a:moveTo>
                    <a:pt x="535" y="1"/>
                  </a:moveTo>
                  <a:cubicBezTo>
                    <a:pt x="1" y="1"/>
                    <a:pt x="1" y="802"/>
                    <a:pt x="535" y="802"/>
                  </a:cubicBezTo>
                  <a:cubicBezTo>
                    <a:pt x="1068" y="802"/>
                    <a:pt x="1068" y="1"/>
                    <a:pt x="535"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4"/>
            <p:cNvSpPr/>
            <p:nvPr/>
          </p:nvSpPr>
          <p:spPr>
            <a:xfrm>
              <a:off x="1625681" y="37088"/>
              <a:ext cx="32025" cy="25015"/>
            </a:xfrm>
            <a:custGeom>
              <a:avLst/>
              <a:gdLst/>
              <a:ahLst/>
              <a:cxnLst/>
              <a:rect l="l" t="t" r="r" b="b"/>
              <a:pathLst>
                <a:path w="1069" h="835" extrusionOk="0">
                  <a:moveTo>
                    <a:pt x="535" y="0"/>
                  </a:moveTo>
                  <a:cubicBezTo>
                    <a:pt x="1" y="0"/>
                    <a:pt x="1" y="834"/>
                    <a:pt x="535" y="834"/>
                  </a:cubicBezTo>
                  <a:cubicBezTo>
                    <a:pt x="1068" y="834"/>
                    <a:pt x="1068" y="0"/>
                    <a:pt x="53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4"/>
            <p:cNvSpPr/>
            <p:nvPr/>
          </p:nvSpPr>
          <p:spPr>
            <a:xfrm>
              <a:off x="1736605" y="-219720"/>
              <a:ext cx="31995" cy="24026"/>
            </a:xfrm>
            <a:custGeom>
              <a:avLst/>
              <a:gdLst/>
              <a:ahLst/>
              <a:cxnLst/>
              <a:rect l="l" t="t" r="r" b="b"/>
              <a:pathLst>
                <a:path w="1068" h="802" extrusionOk="0">
                  <a:moveTo>
                    <a:pt x="534" y="0"/>
                  </a:moveTo>
                  <a:cubicBezTo>
                    <a:pt x="1" y="0"/>
                    <a:pt x="1" y="801"/>
                    <a:pt x="534" y="801"/>
                  </a:cubicBezTo>
                  <a:cubicBezTo>
                    <a:pt x="1068" y="801"/>
                    <a:pt x="1068"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4"/>
            <p:cNvSpPr/>
            <p:nvPr/>
          </p:nvSpPr>
          <p:spPr>
            <a:xfrm>
              <a:off x="1779561" y="-252701"/>
              <a:ext cx="31006" cy="25015"/>
            </a:xfrm>
            <a:custGeom>
              <a:avLst/>
              <a:gdLst/>
              <a:ahLst/>
              <a:cxnLst/>
              <a:rect l="l" t="t" r="r" b="b"/>
              <a:pathLst>
                <a:path w="1035" h="835" extrusionOk="0">
                  <a:moveTo>
                    <a:pt x="501" y="1"/>
                  </a:moveTo>
                  <a:cubicBezTo>
                    <a:pt x="1" y="1"/>
                    <a:pt x="1" y="835"/>
                    <a:pt x="501" y="835"/>
                  </a:cubicBezTo>
                  <a:cubicBezTo>
                    <a:pt x="1035" y="835"/>
                    <a:pt x="1035" y="1"/>
                    <a:pt x="501"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4"/>
            <p:cNvSpPr/>
            <p:nvPr/>
          </p:nvSpPr>
          <p:spPr>
            <a:xfrm>
              <a:off x="1785582" y="265918"/>
              <a:ext cx="31995" cy="23996"/>
            </a:xfrm>
            <a:custGeom>
              <a:avLst/>
              <a:gdLst/>
              <a:ahLst/>
              <a:cxnLst/>
              <a:rect l="l" t="t" r="r" b="b"/>
              <a:pathLst>
                <a:path w="1068" h="801" extrusionOk="0">
                  <a:moveTo>
                    <a:pt x="534" y="0"/>
                  </a:moveTo>
                  <a:cubicBezTo>
                    <a:pt x="0" y="0"/>
                    <a:pt x="0" y="801"/>
                    <a:pt x="534" y="801"/>
                  </a:cubicBezTo>
                  <a:cubicBezTo>
                    <a:pt x="1067" y="801"/>
                    <a:pt x="1067"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4"/>
            <p:cNvSpPr/>
            <p:nvPr/>
          </p:nvSpPr>
          <p:spPr>
            <a:xfrm>
              <a:off x="1808558" y="323852"/>
              <a:ext cx="31995" cy="25015"/>
            </a:xfrm>
            <a:custGeom>
              <a:avLst/>
              <a:gdLst/>
              <a:ahLst/>
              <a:cxnLst/>
              <a:rect l="l" t="t" r="r" b="b"/>
              <a:pathLst>
                <a:path w="1068" h="835" extrusionOk="0">
                  <a:moveTo>
                    <a:pt x="534" y="1"/>
                  </a:moveTo>
                  <a:cubicBezTo>
                    <a:pt x="0" y="1"/>
                    <a:pt x="0" y="835"/>
                    <a:pt x="534" y="835"/>
                  </a:cubicBezTo>
                  <a:cubicBezTo>
                    <a:pt x="1068" y="835"/>
                    <a:pt x="1068" y="1"/>
                    <a:pt x="534"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4"/>
            <p:cNvSpPr/>
            <p:nvPr/>
          </p:nvSpPr>
          <p:spPr>
            <a:xfrm>
              <a:off x="1524761" y="369833"/>
              <a:ext cx="32025" cy="23996"/>
            </a:xfrm>
            <a:custGeom>
              <a:avLst/>
              <a:gdLst/>
              <a:ahLst/>
              <a:cxnLst/>
              <a:rect l="l" t="t" r="r" b="b"/>
              <a:pathLst>
                <a:path w="1069" h="801" extrusionOk="0">
                  <a:moveTo>
                    <a:pt x="535" y="0"/>
                  </a:moveTo>
                  <a:cubicBezTo>
                    <a:pt x="1" y="0"/>
                    <a:pt x="1" y="801"/>
                    <a:pt x="535" y="801"/>
                  </a:cubicBezTo>
                  <a:cubicBezTo>
                    <a:pt x="1068" y="801"/>
                    <a:pt x="1068" y="0"/>
                    <a:pt x="53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4"/>
            <p:cNvSpPr/>
            <p:nvPr/>
          </p:nvSpPr>
          <p:spPr>
            <a:xfrm>
              <a:off x="1573738" y="333857"/>
              <a:ext cx="31995" cy="23996"/>
            </a:xfrm>
            <a:custGeom>
              <a:avLst/>
              <a:gdLst/>
              <a:ahLst/>
              <a:cxnLst/>
              <a:rect l="l" t="t" r="r" b="b"/>
              <a:pathLst>
                <a:path w="1068" h="801" extrusionOk="0">
                  <a:moveTo>
                    <a:pt x="534" y="0"/>
                  </a:moveTo>
                  <a:cubicBezTo>
                    <a:pt x="0" y="0"/>
                    <a:pt x="0" y="801"/>
                    <a:pt x="534" y="801"/>
                  </a:cubicBezTo>
                  <a:cubicBezTo>
                    <a:pt x="1068" y="801"/>
                    <a:pt x="1068"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4"/>
            <p:cNvSpPr/>
            <p:nvPr/>
          </p:nvSpPr>
          <p:spPr>
            <a:xfrm>
              <a:off x="1632690" y="545701"/>
              <a:ext cx="31006" cy="23996"/>
            </a:xfrm>
            <a:custGeom>
              <a:avLst/>
              <a:gdLst/>
              <a:ahLst/>
              <a:cxnLst/>
              <a:rect l="l" t="t" r="r" b="b"/>
              <a:pathLst>
                <a:path w="1035" h="801" extrusionOk="0">
                  <a:moveTo>
                    <a:pt x="534" y="0"/>
                  </a:moveTo>
                  <a:cubicBezTo>
                    <a:pt x="0" y="0"/>
                    <a:pt x="0" y="801"/>
                    <a:pt x="534" y="801"/>
                  </a:cubicBezTo>
                  <a:cubicBezTo>
                    <a:pt x="1034" y="801"/>
                    <a:pt x="1034"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4"/>
            <p:cNvSpPr/>
            <p:nvPr/>
          </p:nvSpPr>
          <p:spPr>
            <a:xfrm>
              <a:off x="1599709" y="597644"/>
              <a:ext cx="32025" cy="25015"/>
            </a:xfrm>
            <a:custGeom>
              <a:avLst/>
              <a:gdLst/>
              <a:ahLst/>
              <a:cxnLst/>
              <a:rect l="l" t="t" r="r" b="b"/>
              <a:pathLst>
                <a:path w="1069" h="835" extrusionOk="0">
                  <a:moveTo>
                    <a:pt x="534" y="1"/>
                  </a:moveTo>
                  <a:cubicBezTo>
                    <a:pt x="1" y="1"/>
                    <a:pt x="1" y="835"/>
                    <a:pt x="534" y="835"/>
                  </a:cubicBezTo>
                  <a:cubicBezTo>
                    <a:pt x="1068" y="835"/>
                    <a:pt x="1068" y="1"/>
                    <a:pt x="534"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 name="Google Shape;330;p14"/>
          <p:cNvGrpSpPr/>
          <p:nvPr/>
        </p:nvGrpSpPr>
        <p:grpSpPr>
          <a:xfrm flipH="1">
            <a:off x="6986707" y="-461408"/>
            <a:ext cx="676573" cy="945704"/>
            <a:chOff x="1897495" y="-461400"/>
            <a:chExt cx="815443" cy="1139815"/>
          </a:xfrm>
        </p:grpSpPr>
        <p:sp>
          <p:nvSpPr>
            <p:cNvPr id="331" name="Google Shape;331;p14"/>
            <p:cNvSpPr/>
            <p:nvPr/>
          </p:nvSpPr>
          <p:spPr>
            <a:xfrm>
              <a:off x="1897495" y="-345293"/>
              <a:ext cx="815443" cy="1023708"/>
            </a:xfrm>
            <a:custGeom>
              <a:avLst/>
              <a:gdLst/>
              <a:ahLst/>
              <a:cxnLst/>
              <a:rect l="l" t="t" r="r" b="b"/>
              <a:pathLst>
                <a:path w="27220" h="34172" extrusionOk="0">
                  <a:moveTo>
                    <a:pt x="7239" y="1"/>
                  </a:moveTo>
                  <a:cubicBezTo>
                    <a:pt x="7053" y="1"/>
                    <a:pt x="6874" y="8"/>
                    <a:pt x="6705" y="23"/>
                  </a:cubicBezTo>
                  <a:cubicBezTo>
                    <a:pt x="4470" y="3992"/>
                    <a:pt x="3536" y="8496"/>
                    <a:pt x="2035" y="12665"/>
                  </a:cubicBezTo>
                  <a:cubicBezTo>
                    <a:pt x="1607" y="13858"/>
                    <a:pt x="1" y="17770"/>
                    <a:pt x="1459" y="17770"/>
                  </a:cubicBezTo>
                  <a:cubicBezTo>
                    <a:pt x="1591" y="17770"/>
                    <a:pt x="1749" y="17738"/>
                    <a:pt x="1935" y="17669"/>
                  </a:cubicBezTo>
                  <a:cubicBezTo>
                    <a:pt x="3669" y="16968"/>
                    <a:pt x="4236" y="14433"/>
                    <a:pt x="6338" y="13833"/>
                  </a:cubicBezTo>
                  <a:lnTo>
                    <a:pt x="6338" y="13833"/>
                  </a:lnTo>
                  <a:cubicBezTo>
                    <a:pt x="7405" y="16401"/>
                    <a:pt x="2969" y="18503"/>
                    <a:pt x="3436" y="21071"/>
                  </a:cubicBezTo>
                  <a:cubicBezTo>
                    <a:pt x="3669" y="22806"/>
                    <a:pt x="7405" y="28276"/>
                    <a:pt x="9273" y="28510"/>
                  </a:cubicBezTo>
                  <a:cubicBezTo>
                    <a:pt x="9290" y="28511"/>
                    <a:pt x="9307" y="28512"/>
                    <a:pt x="9324" y="28512"/>
                  </a:cubicBezTo>
                  <a:cubicBezTo>
                    <a:pt x="10766" y="28512"/>
                    <a:pt x="12521" y="23463"/>
                    <a:pt x="13943" y="23463"/>
                  </a:cubicBezTo>
                  <a:cubicBezTo>
                    <a:pt x="14092" y="23463"/>
                    <a:pt x="14236" y="23518"/>
                    <a:pt x="14377" y="23640"/>
                  </a:cubicBezTo>
                  <a:cubicBezTo>
                    <a:pt x="16011" y="24907"/>
                    <a:pt x="12542" y="29110"/>
                    <a:pt x="13109" y="30611"/>
                  </a:cubicBezTo>
                  <a:cubicBezTo>
                    <a:pt x="13910" y="32846"/>
                    <a:pt x="20782" y="33780"/>
                    <a:pt x="22883" y="34114"/>
                  </a:cubicBezTo>
                  <a:cubicBezTo>
                    <a:pt x="23175" y="34153"/>
                    <a:pt x="23443" y="34172"/>
                    <a:pt x="23691" y="34172"/>
                  </a:cubicBezTo>
                  <a:cubicBezTo>
                    <a:pt x="26409" y="34172"/>
                    <a:pt x="26547" y="31901"/>
                    <a:pt x="26853" y="29210"/>
                  </a:cubicBezTo>
                  <a:cubicBezTo>
                    <a:pt x="27086" y="27009"/>
                    <a:pt x="27219" y="24674"/>
                    <a:pt x="27086" y="22339"/>
                  </a:cubicBezTo>
                  <a:cubicBezTo>
                    <a:pt x="26986" y="19070"/>
                    <a:pt x="24651" y="20004"/>
                    <a:pt x="22082" y="19303"/>
                  </a:cubicBezTo>
                  <a:cubicBezTo>
                    <a:pt x="17546" y="18036"/>
                    <a:pt x="23584" y="17802"/>
                    <a:pt x="25218" y="17569"/>
                  </a:cubicBezTo>
                  <a:cubicBezTo>
                    <a:pt x="27086" y="17335"/>
                    <a:pt x="26986" y="17102"/>
                    <a:pt x="26853" y="15234"/>
                  </a:cubicBezTo>
                  <a:cubicBezTo>
                    <a:pt x="26752" y="13733"/>
                    <a:pt x="26752" y="12432"/>
                    <a:pt x="26386" y="11031"/>
                  </a:cubicBezTo>
                  <a:cubicBezTo>
                    <a:pt x="25918" y="8781"/>
                    <a:pt x="24929" y="8033"/>
                    <a:pt x="23430" y="8033"/>
                  </a:cubicBezTo>
                  <a:cubicBezTo>
                    <a:pt x="22685" y="8033"/>
                    <a:pt x="21812" y="8218"/>
                    <a:pt x="20815" y="8496"/>
                  </a:cubicBezTo>
                  <a:cubicBezTo>
                    <a:pt x="20323" y="8660"/>
                    <a:pt x="19140" y="9169"/>
                    <a:pt x="18237" y="9169"/>
                  </a:cubicBezTo>
                  <a:cubicBezTo>
                    <a:pt x="17854" y="9169"/>
                    <a:pt x="17521" y="9077"/>
                    <a:pt x="17312" y="8829"/>
                  </a:cubicBezTo>
                  <a:cubicBezTo>
                    <a:pt x="15911" y="7428"/>
                    <a:pt x="19047" y="6728"/>
                    <a:pt x="19881" y="6394"/>
                  </a:cubicBezTo>
                  <a:cubicBezTo>
                    <a:pt x="21482" y="5794"/>
                    <a:pt x="23950" y="5227"/>
                    <a:pt x="21716" y="3459"/>
                  </a:cubicBezTo>
                  <a:cubicBezTo>
                    <a:pt x="20448" y="2658"/>
                    <a:pt x="18447" y="2525"/>
                    <a:pt x="17079" y="2191"/>
                  </a:cubicBezTo>
                  <a:cubicBezTo>
                    <a:pt x="14548" y="1535"/>
                    <a:pt x="9999" y="1"/>
                    <a:pt x="7239" y="1"/>
                  </a:cubicBezTo>
                  <a:close/>
                </a:path>
              </a:pathLst>
            </a:custGeom>
            <a:solidFill>
              <a:srgbClr val="83C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4"/>
            <p:cNvSpPr/>
            <p:nvPr/>
          </p:nvSpPr>
          <p:spPr>
            <a:xfrm>
              <a:off x="2063148" y="-461400"/>
              <a:ext cx="574974" cy="1048962"/>
            </a:xfrm>
            <a:custGeom>
              <a:avLst/>
              <a:gdLst/>
              <a:ahLst/>
              <a:cxnLst/>
              <a:rect l="l" t="t" r="r" b="b"/>
              <a:pathLst>
                <a:path w="19193" h="35015" extrusionOk="0">
                  <a:moveTo>
                    <a:pt x="382" y="0"/>
                  </a:moveTo>
                  <a:cubicBezTo>
                    <a:pt x="201" y="0"/>
                    <a:pt x="1" y="156"/>
                    <a:pt x="41" y="396"/>
                  </a:cubicBezTo>
                  <a:cubicBezTo>
                    <a:pt x="574" y="2731"/>
                    <a:pt x="1742" y="4966"/>
                    <a:pt x="2876" y="7034"/>
                  </a:cubicBezTo>
                  <a:cubicBezTo>
                    <a:pt x="4110" y="9303"/>
                    <a:pt x="5344" y="11538"/>
                    <a:pt x="6579" y="13806"/>
                  </a:cubicBezTo>
                  <a:cubicBezTo>
                    <a:pt x="9014" y="18342"/>
                    <a:pt x="11516" y="22879"/>
                    <a:pt x="14051" y="27349"/>
                  </a:cubicBezTo>
                  <a:cubicBezTo>
                    <a:pt x="15518" y="29884"/>
                    <a:pt x="16986" y="32386"/>
                    <a:pt x="18521" y="34854"/>
                  </a:cubicBezTo>
                  <a:cubicBezTo>
                    <a:pt x="18583" y="34968"/>
                    <a:pt x="18677" y="35014"/>
                    <a:pt x="18771" y="35014"/>
                  </a:cubicBezTo>
                  <a:cubicBezTo>
                    <a:pt x="18981" y="35014"/>
                    <a:pt x="19192" y="34784"/>
                    <a:pt x="19054" y="34554"/>
                  </a:cubicBezTo>
                  <a:cubicBezTo>
                    <a:pt x="13717" y="25848"/>
                    <a:pt x="8947" y="16841"/>
                    <a:pt x="4044" y="7902"/>
                  </a:cubicBezTo>
                  <a:cubicBezTo>
                    <a:pt x="2709" y="5467"/>
                    <a:pt x="1275" y="2965"/>
                    <a:pt x="641" y="230"/>
                  </a:cubicBezTo>
                  <a:cubicBezTo>
                    <a:pt x="614" y="69"/>
                    <a:pt x="502" y="0"/>
                    <a:pt x="382"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4"/>
            <p:cNvSpPr/>
            <p:nvPr/>
          </p:nvSpPr>
          <p:spPr>
            <a:xfrm>
              <a:off x="2112814" y="-304284"/>
              <a:ext cx="166684" cy="157666"/>
            </a:xfrm>
            <a:custGeom>
              <a:avLst/>
              <a:gdLst/>
              <a:ahLst/>
              <a:cxnLst/>
              <a:rect l="l" t="t" r="r" b="b"/>
              <a:pathLst>
                <a:path w="5564" h="5263" extrusionOk="0">
                  <a:moveTo>
                    <a:pt x="1439" y="0"/>
                  </a:moveTo>
                  <a:cubicBezTo>
                    <a:pt x="1101" y="0"/>
                    <a:pt x="860" y="241"/>
                    <a:pt x="718" y="555"/>
                  </a:cubicBezTo>
                  <a:cubicBezTo>
                    <a:pt x="384" y="1156"/>
                    <a:pt x="217" y="1789"/>
                    <a:pt x="151" y="2457"/>
                  </a:cubicBezTo>
                  <a:cubicBezTo>
                    <a:pt x="84" y="3290"/>
                    <a:pt x="117" y="4124"/>
                    <a:pt x="17" y="4958"/>
                  </a:cubicBezTo>
                  <a:cubicBezTo>
                    <a:pt x="0" y="5163"/>
                    <a:pt x="149" y="5263"/>
                    <a:pt x="307" y="5263"/>
                  </a:cubicBezTo>
                  <a:cubicBezTo>
                    <a:pt x="458" y="5263"/>
                    <a:pt x="618" y="5171"/>
                    <a:pt x="651" y="4992"/>
                  </a:cubicBezTo>
                  <a:cubicBezTo>
                    <a:pt x="784" y="3691"/>
                    <a:pt x="584" y="2356"/>
                    <a:pt x="1085" y="1156"/>
                  </a:cubicBezTo>
                  <a:cubicBezTo>
                    <a:pt x="1151" y="989"/>
                    <a:pt x="1251" y="789"/>
                    <a:pt x="1351" y="689"/>
                  </a:cubicBezTo>
                  <a:cubicBezTo>
                    <a:pt x="1371" y="650"/>
                    <a:pt x="1379" y="633"/>
                    <a:pt x="1382" y="633"/>
                  </a:cubicBezTo>
                  <a:cubicBezTo>
                    <a:pt x="1385" y="633"/>
                    <a:pt x="1385" y="641"/>
                    <a:pt x="1385" y="655"/>
                  </a:cubicBezTo>
                  <a:cubicBezTo>
                    <a:pt x="1452" y="622"/>
                    <a:pt x="1385" y="622"/>
                    <a:pt x="1418" y="622"/>
                  </a:cubicBezTo>
                  <a:lnTo>
                    <a:pt x="1485" y="622"/>
                  </a:lnTo>
                  <a:cubicBezTo>
                    <a:pt x="1852" y="722"/>
                    <a:pt x="2252" y="1089"/>
                    <a:pt x="2619" y="1289"/>
                  </a:cubicBezTo>
                  <a:cubicBezTo>
                    <a:pt x="3019" y="1489"/>
                    <a:pt x="3420" y="1656"/>
                    <a:pt x="3787" y="1856"/>
                  </a:cubicBezTo>
                  <a:cubicBezTo>
                    <a:pt x="4187" y="2090"/>
                    <a:pt x="4587" y="2323"/>
                    <a:pt x="4954" y="2557"/>
                  </a:cubicBezTo>
                  <a:cubicBezTo>
                    <a:pt x="5012" y="2597"/>
                    <a:pt x="5069" y="2614"/>
                    <a:pt x="5124" y="2614"/>
                  </a:cubicBezTo>
                  <a:cubicBezTo>
                    <a:pt x="5383" y="2614"/>
                    <a:pt x="5563" y="2216"/>
                    <a:pt x="5288" y="2023"/>
                  </a:cubicBezTo>
                  <a:cubicBezTo>
                    <a:pt x="4554" y="1523"/>
                    <a:pt x="3787" y="1122"/>
                    <a:pt x="2986" y="755"/>
                  </a:cubicBezTo>
                  <a:cubicBezTo>
                    <a:pt x="2519" y="522"/>
                    <a:pt x="2119" y="155"/>
                    <a:pt x="1618" y="21"/>
                  </a:cubicBezTo>
                  <a:cubicBezTo>
                    <a:pt x="1556" y="7"/>
                    <a:pt x="1496" y="0"/>
                    <a:pt x="1439"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4"/>
            <p:cNvSpPr/>
            <p:nvPr/>
          </p:nvSpPr>
          <p:spPr>
            <a:xfrm>
              <a:off x="2178776" y="-133328"/>
              <a:ext cx="228696" cy="228396"/>
            </a:xfrm>
            <a:custGeom>
              <a:avLst/>
              <a:gdLst/>
              <a:ahLst/>
              <a:cxnLst/>
              <a:rect l="l" t="t" r="r" b="b"/>
              <a:pathLst>
                <a:path w="7634" h="7624" extrusionOk="0">
                  <a:moveTo>
                    <a:pt x="1506" y="1"/>
                  </a:moveTo>
                  <a:cubicBezTo>
                    <a:pt x="1383" y="1"/>
                    <a:pt x="1245" y="110"/>
                    <a:pt x="1218" y="219"/>
                  </a:cubicBezTo>
                  <a:cubicBezTo>
                    <a:pt x="717" y="2587"/>
                    <a:pt x="284" y="4922"/>
                    <a:pt x="17" y="7324"/>
                  </a:cubicBezTo>
                  <a:cubicBezTo>
                    <a:pt x="0" y="7524"/>
                    <a:pt x="150" y="7624"/>
                    <a:pt x="309" y="7624"/>
                  </a:cubicBezTo>
                  <a:cubicBezTo>
                    <a:pt x="467" y="7624"/>
                    <a:pt x="634" y="7524"/>
                    <a:pt x="651" y="7324"/>
                  </a:cubicBezTo>
                  <a:cubicBezTo>
                    <a:pt x="873" y="5096"/>
                    <a:pt x="1278" y="2899"/>
                    <a:pt x="1749" y="732"/>
                  </a:cubicBezTo>
                  <a:lnTo>
                    <a:pt x="1749" y="732"/>
                  </a:lnTo>
                  <a:cubicBezTo>
                    <a:pt x="3636" y="1390"/>
                    <a:pt x="5479" y="2290"/>
                    <a:pt x="7055" y="3488"/>
                  </a:cubicBezTo>
                  <a:cubicBezTo>
                    <a:pt x="7116" y="3537"/>
                    <a:pt x="7176" y="3558"/>
                    <a:pt x="7232" y="3558"/>
                  </a:cubicBezTo>
                  <a:cubicBezTo>
                    <a:pt x="7479" y="3558"/>
                    <a:pt x="7634" y="3145"/>
                    <a:pt x="7389" y="2954"/>
                  </a:cubicBezTo>
                  <a:cubicBezTo>
                    <a:pt x="5654" y="1653"/>
                    <a:pt x="3619" y="686"/>
                    <a:pt x="1585" y="19"/>
                  </a:cubicBezTo>
                  <a:cubicBezTo>
                    <a:pt x="1560" y="6"/>
                    <a:pt x="1533" y="1"/>
                    <a:pt x="1506"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4"/>
            <p:cNvSpPr/>
            <p:nvPr/>
          </p:nvSpPr>
          <p:spPr>
            <a:xfrm>
              <a:off x="2245726" y="-14016"/>
              <a:ext cx="256676" cy="324949"/>
            </a:xfrm>
            <a:custGeom>
              <a:avLst/>
              <a:gdLst/>
              <a:ahLst/>
              <a:cxnLst/>
              <a:rect l="l" t="t" r="r" b="b"/>
              <a:pathLst>
                <a:path w="8568" h="10847" extrusionOk="0">
                  <a:moveTo>
                    <a:pt x="1357" y="0"/>
                  </a:moveTo>
                  <a:cubicBezTo>
                    <a:pt x="1199" y="0"/>
                    <a:pt x="1051" y="107"/>
                    <a:pt x="1051" y="305"/>
                  </a:cubicBezTo>
                  <a:cubicBezTo>
                    <a:pt x="1151" y="3774"/>
                    <a:pt x="150" y="7110"/>
                    <a:pt x="17" y="10546"/>
                  </a:cubicBezTo>
                  <a:cubicBezTo>
                    <a:pt x="0" y="10746"/>
                    <a:pt x="150" y="10846"/>
                    <a:pt x="309" y="10846"/>
                  </a:cubicBezTo>
                  <a:cubicBezTo>
                    <a:pt x="467" y="10846"/>
                    <a:pt x="634" y="10746"/>
                    <a:pt x="650" y="10546"/>
                  </a:cubicBezTo>
                  <a:cubicBezTo>
                    <a:pt x="778" y="7272"/>
                    <a:pt x="1692" y="4088"/>
                    <a:pt x="1692" y="794"/>
                  </a:cubicBezTo>
                  <a:lnTo>
                    <a:pt x="1692" y="794"/>
                  </a:lnTo>
                  <a:cubicBezTo>
                    <a:pt x="3789" y="1755"/>
                    <a:pt x="6004" y="2529"/>
                    <a:pt x="7989" y="3708"/>
                  </a:cubicBezTo>
                  <a:cubicBezTo>
                    <a:pt x="8044" y="3746"/>
                    <a:pt x="8099" y="3763"/>
                    <a:pt x="8150" y="3763"/>
                  </a:cubicBezTo>
                  <a:cubicBezTo>
                    <a:pt x="8405" y="3763"/>
                    <a:pt x="8567" y="3341"/>
                    <a:pt x="8289" y="3174"/>
                  </a:cubicBezTo>
                  <a:cubicBezTo>
                    <a:pt x="6154" y="1873"/>
                    <a:pt x="3786" y="1106"/>
                    <a:pt x="1518" y="38"/>
                  </a:cubicBezTo>
                  <a:cubicBezTo>
                    <a:pt x="1467" y="13"/>
                    <a:pt x="1411" y="0"/>
                    <a:pt x="135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4"/>
            <p:cNvSpPr/>
            <p:nvPr/>
          </p:nvSpPr>
          <p:spPr>
            <a:xfrm>
              <a:off x="2354134" y="146605"/>
              <a:ext cx="132532" cy="171297"/>
            </a:xfrm>
            <a:custGeom>
              <a:avLst/>
              <a:gdLst/>
              <a:ahLst/>
              <a:cxnLst/>
              <a:rect l="l" t="t" r="r" b="b"/>
              <a:pathLst>
                <a:path w="4424" h="5718" extrusionOk="0">
                  <a:moveTo>
                    <a:pt x="760" y="1"/>
                  </a:moveTo>
                  <a:cubicBezTo>
                    <a:pt x="625" y="1"/>
                    <a:pt x="490" y="76"/>
                    <a:pt x="467" y="214"/>
                  </a:cubicBezTo>
                  <a:cubicBezTo>
                    <a:pt x="234" y="1948"/>
                    <a:pt x="0" y="3683"/>
                    <a:pt x="0" y="5417"/>
                  </a:cubicBezTo>
                  <a:cubicBezTo>
                    <a:pt x="0" y="5618"/>
                    <a:pt x="159" y="5718"/>
                    <a:pt x="317" y="5718"/>
                  </a:cubicBezTo>
                  <a:cubicBezTo>
                    <a:pt x="476" y="5718"/>
                    <a:pt x="634" y="5618"/>
                    <a:pt x="634" y="5417"/>
                  </a:cubicBezTo>
                  <a:cubicBezTo>
                    <a:pt x="634" y="3875"/>
                    <a:pt x="805" y="2304"/>
                    <a:pt x="1016" y="757"/>
                  </a:cubicBezTo>
                  <a:lnTo>
                    <a:pt x="1016" y="757"/>
                  </a:lnTo>
                  <a:cubicBezTo>
                    <a:pt x="1943" y="1205"/>
                    <a:pt x="2830" y="1775"/>
                    <a:pt x="3770" y="2215"/>
                  </a:cubicBezTo>
                  <a:cubicBezTo>
                    <a:pt x="3816" y="2236"/>
                    <a:pt x="3861" y="2245"/>
                    <a:pt x="3905" y="2245"/>
                  </a:cubicBezTo>
                  <a:cubicBezTo>
                    <a:pt x="4209" y="2245"/>
                    <a:pt x="4424" y="1794"/>
                    <a:pt x="4103" y="1648"/>
                  </a:cubicBezTo>
                  <a:cubicBezTo>
                    <a:pt x="3002" y="1181"/>
                    <a:pt x="2035" y="514"/>
                    <a:pt x="934" y="47"/>
                  </a:cubicBezTo>
                  <a:cubicBezTo>
                    <a:pt x="883" y="16"/>
                    <a:pt x="821" y="1"/>
                    <a:pt x="760"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4"/>
            <p:cNvSpPr/>
            <p:nvPr/>
          </p:nvSpPr>
          <p:spPr>
            <a:xfrm>
              <a:off x="2447056" y="299348"/>
              <a:ext cx="169589" cy="204310"/>
            </a:xfrm>
            <a:custGeom>
              <a:avLst/>
              <a:gdLst/>
              <a:ahLst/>
              <a:cxnLst/>
              <a:rect l="l" t="t" r="r" b="b"/>
              <a:pathLst>
                <a:path w="5661" h="6820" extrusionOk="0">
                  <a:moveTo>
                    <a:pt x="824" y="1"/>
                  </a:moveTo>
                  <a:cubicBezTo>
                    <a:pt x="701" y="1"/>
                    <a:pt x="562" y="115"/>
                    <a:pt x="534" y="252"/>
                  </a:cubicBezTo>
                  <a:cubicBezTo>
                    <a:pt x="0" y="2253"/>
                    <a:pt x="34" y="4455"/>
                    <a:pt x="167" y="6490"/>
                  </a:cubicBezTo>
                  <a:cubicBezTo>
                    <a:pt x="184" y="6711"/>
                    <a:pt x="349" y="6819"/>
                    <a:pt x="506" y="6819"/>
                  </a:cubicBezTo>
                  <a:cubicBezTo>
                    <a:pt x="657" y="6819"/>
                    <a:pt x="801" y="6719"/>
                    <a:pt x="801" y="6523"/>
                  </a:cubicBezTo>
                  <a:cubicBezTo>
                    <a:pt x="675" y="4632"/>
                    <a:pt x="638" y="2623"/>
                    <a:pt x="1056" y="748"/>
                  </a:cubicBezTo>
                  <a:lnTo>
                    <a:pt x="1056" y="748"/>
                  </a:lnTo>
                  <a:cubicBezTo>
                    <a:pt x="2421" y="1283"/>
                    <a:pt x="3810" y="1697"/>
                    <a:pt x="5171" y="2253"/>
                  </a:cubicBezTo>
                  <a:cubicBezTo>
                    <a:pt x="5215" y="2273"/>
                    <a:pt x="5256" y="2282"/>
                    <a:pt x="5294" y="2282"/>
                  </a:cubicBezTo>
                  <a:cubicBezTo>
                    <a:pt x="5570" y="2282"/>
                    <a:pt x="5661" y="1799"/>
                    <a:pt x="5338" y="1653"/>
                  </a:cubicBezTo>
                  <a:cubicBezTo>
                    <a:pt x="3870" y="1052"/>
                    <a:pt x="2369" y="619"/>
                    <a:pt x="901" y="18"/>
                  </a:cubicBezTo>
                  <a:cubicBezTo>
                    <a:pt x="877" y="6"/>
                    <a:pt x="851" y="1"/>
                    <a:pt x="824"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4"/>
            <p:cNvSpPr/>
            <p:nvPr/>
          </p:nvSpPr>
          <p:spPr>
            <a:xfrm>
              <a:off x="2522004" y="425790"/>
              <a:ext cx="120399" cy="140800"/>
            </a:xfrm>
            <a:custGeom>
              <a:avLst/>
              <a:gdLst/>
              <a:ahLst/>
              <a:cxnLst/>
              <a:rect l="l" t="t" r="r" b="b"/>
              <a:pathLst>
                <a:path w="4019" h="4700" extrusionOk="0">
                  <a:moveTo>
                    <a:pt x="534" y="0"/>
                  </a:moveTo>
                  <a:cubicBezTo>
                    <a:pt x="401" y="0"/>
                    <a:pt x="267" y="67"/>
                    <a:pt x="234" y="200"/>
                  </a:cubicBezTo>
                  <a:cubicBezTo>
                    <a:pt x="0" y="1601"/>
                    <a:pt x="0" y="3002"/>
                    <a:pt x="0" y="4370"/>
                  </a:cubicBezTo>
                  <a:cubicBezTo>
                    <a:pt x="0" y="4591"/>
                    <a:pt x="165" y="4700"/>
                    <a:pt x="327" y="4700"/>
                  </a:cubicBezTo>
                  <a:cubicBezTo>
                    <a:pt x="482" y="4700"/>
                    <a:pt x="634" y="4600"/>
                    <a:pt x="634" y="4403"/>
                  </a:cubicBezTo>
                  <a:cubicBezTo>
                    <a:pt x="634" y="3143"/>
                    <a:pt x="604" y="1853"/>
                    <a:pt x="798" y="618"/>
                  </a:cubicBezTo>
                  <a:lnTo>
                    <a:pt x="798" y="618"/>
                  </a:lnTo>
                  <a:cubicBezTo>
                    <a:pt x="1714" y="705"/>
                    <a:pt x="2642" y="1075"/>
                    <a:pt x="3403" y="1501"/>
                  </a:cubicBezTo>
                  <a:cubicBezTo>
                    <a:pt x="3459" y="1532"/>
                    <a:pt x="3514" y="1545"/>
                    <a:pt x="3565" y="1545"/>
                  </a:cubicBezTo>
                  <a:cubicBezTo>
                    <a:pt x="3847" y="1545"/>
                    <a:pt x="4019" y="1137"/>
                    <a:pt x="3736" y="968"/>
                  </a:cubicBezTo>
                  <a:cubicBezTo>
                    <a:pt x="2769" y="434"/>
                    <a:pt x="1635" y="0"/>
                    <a:pt x="534"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4"/>
            <p:cNvSpPr/>
            <p:nvPr/>
          </p:nvSpPr>
          <p:spPr>
            <a:xfrm>
              <a:off x="2081331" y="278888"/>
              <a:ext cx="34002" cy="26003"/>
            </a:xfrm>
            <a:custGeom>
              <a:avLst/>
              <a:gdLst/>
              <a:ahLst/>
              <a:cxnLst/>
              <a:rect l="l" t="t" r="r" b="b"/>
              <a:pathLst>
                <a:path w="1135" h="868" extrusionOk="0">
                  <a:moveTo>
                    <a:pt x="568" y="1"/>
                  </a:moveTo>
                  <a:cubicBezTo>
                    <a:pt x="1" y="1"/>
                    <a:pt x="1"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4"/>
            <p:cNvSpPr/>
            <p:nvPr/>
          </p:nvSpPr>
          <p:spPr>
            <a:xfrm>
              <a:off x="2116319" y="320856"/>
              <a:ext cx="34002" cy="26003"/>
            </a:xfrm>
            <a:custGeom>
              <a:avLst/>
              <a:gdLst/>
              <a:ahLst/>
              <a:cxnLst/>
              <a:rect l="l" t="t" r="r" b="b"/>
              <a:pathLst>
                <a:path w="1135" h="868" extrusionOk="0">
                  <a:moveTo>
                    <a:pt x="567" y="1"/>
                  </a:moveTo>
                  <a:cubicBezTo>
                    <a:pt x="0" y="1"/>
                    <a:pt x="0" y="868"/>
                    <a:pt x="567" y="868"/>
                  </a:cubicBezTo>
                  <a:cubicBezTo>
                    <a:pt x="1134" y="868"/>
                    <a:pt x="1134"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4"/>
            <p:cNvSpPr/>
            <p:nvPr/>
          </p:nvSpPr>
          <p:spPr>
            <a:xfrm>
              <a:off x="2130308" y="260915"/>
              <a:ext cx="34002" cy="26992"/>
            </a:xfrm>
            <a:custGeom>
              <a:avLst/>
              <a:gdLst/>
              <a:ahLst/>
              <a:cxnLst/>
              <a:rect l="l" t="t" r="r" b="b"/>
              <a:pathLst>
                <a:path w="1135" h="901" extrusionOk="0">
                  <a:moveTo>
                    <a:pt x="567" y="0"/>
                  </a:moveTo>
                  <a:cubicBezTo>
                    <a:pt x="0" y="0"/>
                    <a:pt x="0" y="901"/>
                    <a:pt x="567" y="901"/>
                  </a:cubicBezTo>
                  <a:cubicBezTo>
                    <a:pt x="1134" y="901"/>
                    <a:pt x="1134"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4"/>
            <p:cNvSpPr/>
            <p:nvPr/>
          </p:nvSpPr>
          <p:spPr>
            <a:xfrm>
              <a:off x="2604920" y="13094"/>
              <a:ext cx="34032" cy="26003"/>
            </a:xfrm>
            <a:custGeom>
              <a:avLst/>
              <a:gdLst/>
              <a:ahLst/>
              <a:cxnLst/>
              <a:rect l="l" t="t" r="r" b="b"/>
              <a:pathLst>
                <a:path w="1136" h="868" extrusionOk="0">
                  <a:moveTo>
                    <a:pt x="568" y="1"/>
                  </a:moveTo>
                  <a:cubicBezTo>
                    <a:pt x="1" y="1"/>
                    <a:pt x="1"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4"/>
            <p:cNvSpPr/>
            <p:nvPr/>
          </p:nvSpPr>
          <p:spPr>
            <a:xfrm>
              <a:off x="2594945" y="69051"/>
              <a:ext cx="33013" cy="26003"/>
            </a:xfrm>
            <a:custGeom>
              <a:avLst/>
              <a:gdLst/>
              <a:ahLst/>
              <a:cxnLst/>
              <a:rect l="l" t="t" r="r" b="b"/>
              <a:pathLst>
                <a:path w="1102" h="868" extrusionOk="0">
                  <a:moveTo>
                    <a:pt x="567" y="1"/>
                  </a:moveTo>
                  <a:cubicBezTo>
                    <a:pt x="0" y="1"/>
                    <a:pt x="0" y="868"/>
                    <a:pt x="567" y="868"/>
                  </a:cubicBezTo>
                  <a:cubicBezTo>
                    <a:pt x="1101" y="868"/>
                    <a:pt x="1101"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4"/>
            <p:cNvSpPr/>
            <p:nvPr/>
          </p:nvSpPr>
          <p:spPr>
            <a:xfrm>
              <a:off x="2538988" y="27083"/>
              <a:ext cx="34002" cy="26003"/>
            </a:xfrm>
            <a:custGeom>
              <a:avLst/>
              <a:gdLst/>
              <a:ahLst/>
              <a:cxnLst/>
              <a:rect l="l" t="t" r="r" b="b"/>
              <a:pathLst>
                <a:path w="1135" h="868" extrusionOk="0">
                  <a:moveTo>
                    <a:pt x="567" y="1"/>
                  </a:moveTo>
                  <a:cubicBezTo>
                    <a:pt x="0" y="1"/>
                    <a:pt x="0" y="868"/>
                    <a:pt x="567" y="868"/>
                  </a:cubicBezTo>
                  <a:cubicBezTo>
                    <a:pt x="1134" y="868"/>
                    <a:pt x="1134"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4"/>
            <p:cNvSpPr/>
            <p:nvPr/>
          </p:nvSpPr>
          <p:spPr>
            <a:xfrm>
              <a:off x="2455054" y="585662"/>
              <a:ext cx="34002" cy="27022"/>
            </a:xfrm>
            <a:custGeom>
              <a:avLst/>
              <a:gdLst/>
              <a:ahLst/>
              <a:cxnLst/>
              <a:rect l="l" t="t" r="r" b="b"/>
              <a:pathLst>
                <a:path w="1135" h="902" extrusionOk="0">
                  <a:moveTo>
                    <a:pt x="567" y="0"/>
                  </a:moveTo>
                  <a:cubicBezTo>
                    <a:pt x="0" y="0"/>
                    <a:pt x="0" y="901"/>
                    <a:pt x="567" y="901"/>
                  </a:cubicBezTo>
                  <a:cubicBezTo>
                    <a:pt x="1134" y="901"/>
                    <a:pt x="1134"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4"/>
            <p:cNvSpPr/>
            <p:nvPr/>
          </p:nvSpPr>
          <p:spPr>
            <a:xfrm>
              <a:off x="2493007" y="603635"/>
              <a:ext cx="34032" cy="26033"/>
            </a:xfrm>
            <a:custGeom>
              <a:avLst/>
              <a:gdLst/>
              <a:ahLst/>
              <a:cxnLst/>
              <a:rect l="l" t="t" r="r" b="b"/>
              <a:pathLst>
                <a:path w="1136" h="869" extrusionOk="0">
                  <a:moveTo>
                    <a:pt x="568" y="1"/>
                  </a:moveTo>
                  <a:cubicBezTo>
                    <a:pt x="1" y="1"/>
                    <a:pt x="1"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4"/>
            <p:cNvSpPr/>
            <p:nvPr/>
          </p:nvSpPr>
          <p:spPr>
            <a:xfrm>
              <a:off x="2639908" y="390802"/>
              <a:ext cx="34002" cy="26003"/>
            </a:xfrm>
            <a:custGeom>
              <a:avLst/>
              <a:gdLst/>
              <a:ahLst/>
              <a:cxnLst/>
              <a:rect l="l" t="t" r="r" b="b"/>
              <a:pathLst>
                <a:path w="1135" h="868" extrusionOk="0">
                  <a:moveTo>
                    <a:pt x="567" y="1"/>
                  </a:moveTo>
                  <a:cubicBezTo>
                    <a:pt x="0" y="1"/>
                    <a:pt x="0" y="868"/>
                    <a:pt x="567" y="868"/>
                  </a:cubicBezTo>
                  <a:cubicBezTo>
                    <a:pt x="1135" y="868"/>
                    <a:pt x="1135"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4"/>
            <p:cNvSpPr/>
            <p:nvPr/>
          </p:nvSpPr>
          <p:spPr>
            <a:xfrm>
              <a:off x="2639908" y="355844"/>
              <a:ext cx="34002" cy="26003"/>
            </a:xfrm>
            <a:custGeom>
              <a:avLst/>
              <a:gdLst/>
              <a:ahLst/>
              <a:cxnLst/>
              <a:rect l="l" t="t" r="r" b="b"/>
              <a:pathLst>
                <a:path w="1135" h="868" extrusionOk="0">
                  <a:moveTo>
                    <a:pt x="567" y="0"/>
                  </a:moveTo>
                  <a:cubicBezTo>
                    <a:pt x="0" y="0"/>
                    <a:pt x="0" y="867"/>
                    <a:pt x="567" y="867"/>
                  </a:cubicBezTo>
                  <a:cubicBezTo>
                    <a:pt x="1135" y="867"/>
                    <a:pt x="1135"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4"/>
            <p:cNvSpPr/>
            <p:nvPr/>
          </p:nvSpPr>
          <p:spPr>
            <a:xfrm>
              <a:off x="2116319" y="-49842"/>
              <a:ext cx="34002" cy="26992"/>
            </a:xfrm>
            <a:custGeom>
              <a:avLst/>
              <a:gdLst/>
              <a:ahLst/>
              <a:cxnLst/>
              <a:rect l="l" t="t" r="r" b="b"/>
              <a:pathLst>
                <a:path w="1135" h="901" extrusionOk="0">
                  <a:moveTo>
                    <a:pt x="567" y="0"/>
                  </a:moveTo>
                  <a:cubicBezTo>
                    <a:pt x="0" y="0"/>
                    <a:pt x="0" y="901"/>
                    <a:pt x="567" y="901"/>
                  </a:cubicBezTo>
                  <a:cubicBezTo>
                    <a:pt x="1134" y="901"/>
                    <a:pt x="1134"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4"/>
            <p:cNvSpPr/>
            <p:nvPr/>
          </p:nvSpPr>
          <p:spPr>
            <a:xfrm>
              <a:off x="2319146" y="-206719"/>
              <a:ext cx="33013" cy="26003"/>
            </a:xfrm>
            <a:custGeom>
              <a:avLst/>
              <a:gdLst/>
              <a:ahLst/>
              <a:cxnLst/>
              <a:rect l="l" t="t" r="r" b="b"/>
              <a:pathLst>
                <a:path w="1102" h="868" extrusionOk="0">
                  <a:moveTo>
                    <a:pt x="568" y="0"/>
                  </a:moveTo>
                  <a:cubicBezTo>
                    <a:pt x="1" y="0"/>
                    <a:pt x="1" y="867"/>
                    <a:pt x="568" y="867"/>
                  </a:cubicBezTo>
                  <a:cubicBezTo>
                    <a:pt x="1102" y="867"/>
                    <a:pt x="1102" y="0"/>
                    <a:pt x="568"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4"/>
            <p:cNvSpPr/>
            <p:nvPr/>
          </p:nvSpPr>
          <p:spPr>
            <a:xfrm>
              <a:off x="2434055" y="101043"/>
              <a:ext cx="34002" cy="26003"/>
            </a:xfrm>
            <a:custGeom>
              <a:avLst/>
              <a:gdLst/>
              <a:ahLst/>
              <a:cxnLst/>
              <a:rect l="l" t="t" r="r" b="b"/>
              <a:pathLst>
                <a:path w="1135" h="868" extrusionOk="0">
                  <a:moveTo>
                    <a:pt x="568" y="0"/>
                  </a:moveTo>
                  <a:cubicBezTo>
                    <a:pt x="1" y="0"/>
                    <a:pt x="1" y="867"/>
                    <a:pt x="568" y="867"/>
                  </a:cubicBezTo>
                  <a:cubicBezTo>
                    <a:pt x="1135" y="867"/>
                    <a:pt x="1135" y="0"/>
                    <a:pt x="568"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4"/>
            <p:cNvSpPr/>
            <p:nvPr/>
          </p:nvSpPr>
          <p:spPr>
            <a:xfrm>
              <a:off x="2172275" y="125007"/>
              <a:ext cx="34002" cy="26003"/>
            </a:xfrm>
            <a:custGeom>
              <a:avLst/>
              <a:gdLst/>
              <a:ahLst/>
              <a:cxnLst/>
              <a:rect l="l" t="t" r="r" b="b"/>
              <a:pathLst>
                <a:path w="1135" h="868" extrusionOk="0">
                  <a:moveTo>
                    <a:pt x="567" y="1"/>
                  </a:moveTo>
                  <a:cubicBezTo>
                    <a:pt x="0" y="1"/>
                    <a:pt x="0" y="868"/>
                    <a:pt x="567" y="868"/>
                  </a:cubicBezTo>
                  <a:cubicBezTo>
                    <a:pt x="1134" y="868"/>
                    <a:pt x="1134"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 name="Google Shape;353;p14"/>
          <p:cNvGrpSpPr/>
          <p:nvPr/>
        </p:nvGrpSpPr>
        <p:grpSpPr>
          <a:xfrm rot="10800000">
            <a:off x="8339290" y="1377176"/>
            <a:ext cx="362172" cy="472552"/>
            <a:chOff x="1304140" y="978228"/>
            <a:chExt cx="436509" cy="569545"/>
          </a:xfrm>
        </p:grpSpPr>
        <p:sp>
          <p:nvSpPr>
            <p:cNvPr id="354" name="Google Shape;354;p14"/>
            <p:cNvSpPr/>
            <p:nvPr/>
          </p:nvSpPr>
          <p:spPr>
            <a:xfrm>
              <a:off x="1321934" y="978228"/>
              <a:ext cx="418716" cy="433845"/>
            </a:xfrm>
            <a:custGeom>
              <a:avLst/>
              <a:gdLst/>
              <a:ahLst/>
              <a:cxnLst/>
              <a:rect l="l" t="t" r="r" b="b"/>
              <a:pathLst>
                <a:path w="13977" h="14482" extrusionOk="0">
                  <a:moveTo>
                    <a:pt x="12193" y="1"/>
                  </a:moveTo>
                  <a:cubicBezTo>
                    <a:pt x="11019" y="1"/>
                    <a:pt x="8624" y="2538"/>
                    <a:pt x="7306" y="3407"/>
                  </a:cubicBezTo>
                  <a:cubicBezTo>
                    <a:pt x="7155" y="3515"/>
                    <a:pt x="7024" y="3559"/>
                    <a:pt x="6904" y="3559"/>
                  </a:cubicBezTo>
                  <a:cubicBezTo>
                    <a:pt x="6467" y="3559"/>
                    <a:pt x="6173" y="2969"/>
                    <a:pt x="5571" y="2707"/>
                  </a:cubicBezTo>
                  <a:cubicBezTo>
                    <a:pt x="5238" y="2567"/>
                    <a:pt x="4914" y="2426"/>
                    <a:pt x="4624" y="2426"/>
                  </a:cubicBezTo>
                  <a:cubicBezTo>
                    <a:pt x="4362" y="2426"/>
                    <a:pt x="4127" y="2541"/>
                    <a:pt x="3936" y="2873"/>
                  </a:cubicBezTo>
                  <a:cubicBezTo>
                    <a:pt x="3303" y="4041"/>
                    <a:pt x="4037" y="5876"/>
                    <a:pt x="3936" y="7143"/>
                  </a:cubicBezTo>
                  <a:cubicBezTo>
                    <a:pt x="3288" y="6861"/>
                    <a:pt x="2376" y="6317"/>
                    <a:pt x="1586" y="6317"/>
                  </a:cubicBezTo>
                  <a:cubicBezTo>
                    <a:pt x="1442" y="6317"/>
                    <a:pt x="1302" y="6335"/>
                    <a:pt x="1168" y="6376"/>
                  </a:cubicBezTo>
                  <a:cubicBezTo>
                    <a:pt x="0" y="6710"/>
                    <a:pt x="267" y="8344"/>
                    <a:pt x="401" y="9278"/>
                  </a:cubicBezTo>
                  <a:cubicBezTo>
                    <a:pt x="601" y="10946"/>
                    <a:pt x="1235" y="12714"/>
                    <a:pt x="1368" y="14382"/>
                  </a:cubicBezTo>
                  <a:lnTo>
                    <a:pt x="1401" y="14382"/>
                  </a:lnTo>
                  <a:cubicBezTo>
                    <a:pt x="2530" y="14382"/>
                    <a:pt x="3857" y="14480"/>
                    <a:pt x="5122" y="14480"/>
                  </a:cubicBezTo>
                  <a:cubicBezTo>
                    <a:pt x="5502" y="14480"/>
                    <a:pt x="5876" y="14472"/>
                    <a:pt x="6238" y="14448"/>
                  </a:cubicBezTo>
                  <a:cubicBezTo>
                    <a:pt x="7372" y="14415"/>
                    <a:pt x="9207" y="14482"/>
                    <a:pt x="10041" y="13514"/>
                  </a:cubicBezTo>
                  <a:cubicBezTo>
                    <a:pt x="11142" y="12213"/>
                    <a:pt x="8707" y="11580"/>
                    <a:pt x="7939" y="11113"/>
                  </a:cubicBezTo>
                  <a:cubicBezTo>
                    <a:pt x="9340" y="10479"/>
                    <a:pt x="10941" y="10379"/>
                    <a:pt x="12309" y="9512"/>
                  </a:cubicBezTo>
                  <a:cubicBezTo>
                    <a:pt x="13076" y="8978"/>
                    <a:pt x="13977" y="8444"/>
                    <a:pt x="13176" y="7577"/>
                  </a:cubicBezTo>
                  <a:cubicBezTo>
                    <a:pt x="12509" y="6810"/>
                    <a:pt x="11442" y="6309"/>
                    <a:pt x="10575" y="6042"/>
                  </a:cubicBezTo>
                  <a:cubicBezTo>
                    <a:pt x="11375" y="4675"/>
                    <a:pt x="13510" y="772"/>
                    <a:pt x="12543" y="105"/>
                  </a:cubicBezTo>
                  <a:cubicBezTo>
                    <a:pt x="12444" y="34"/>
                    <a:pt x="12327" y="1"/>
                    <a:pt x="12193" y="1"/>
                  </a:cubicBezTo>
                  <a:close/>
                </a:path>
              </a:pathLst>
            </a:custGeom>
            <a:solidFill>
              <a:srgbClr val="C43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4"/>
            <p:cNvSpPr/>
            <p:nvPr/>
          </p:nvSpPr>
          <p:spPr>
            <a:xfrm>
              <a:off x="1304140" y="1073037"/>
              <a:ext cx="322013" cy="474737"/>
            </a:xfrm>
            <a:custGeom>
              <a:avLst/>
              <a:gdLst/>
              <a:ahLst/>
              <a:cxnLst/>
              <a:rect l="l" t="t" r="r" b="b"/>
              <a:pathLst>
                <a:path w="10749" h="15847" extrusionOk="0">
                  <a:moveTo>
                    <a:pt x="10371" y="1"/>
                  </a:moveTo>
                  <a:cubicBezTo>
                    <a:pt x="10313" y="1"/>
                    <a:pt x="10254" y="23"/>
                    <a:pt x="10201" y="75"/>
                  </a:cubicBezTo>
                  <a:cubicBezTo>
                    <a:pt x="8066" y="2210"/>
                    <a:pt x="5931" y="4412"/>
                    <a:pt x="4264" y="6980"/>
                  </a:cubicBezTo>
                  <a:cubicBezTo>
                    <a:pt x="2529" y="9616"/>
                    <a:pt x="995" y="12484"/>
                    <a:pt x="61" y="15520"/>
                  </a:cubicBezTo>
                  <a:cubicBezTo>
                    <a:pt x="1" y="15719"/>
                    <a:pt x="155" y="15846"/>
                    <a:pt x="310" y="15846"/>
                  </a:cubicBezTo>
                  <a:cubicBezTo>
                    <a:pt x="415" y="15846"/>
                    <a:pt x="521" y="15788"/>
                    <a:pt x="561" y="15653"/>
                  </a:cubicBezTo>
                  <a:cubicBezTo>
                    <a:pt x="1495" y="12684"/>
                    <a:pt x="3029" y="9849"/>
                    <a:pt x="4731" y="7247"/>
                  </a:cubicBezTo>
                  <a:cubicBezTo>
                    <a:pt x="6365" y="4712"/>
                    <a:pt x="8467" y="2544"/>
                    <a:pt x="10568" y="442"/>
                  </a:cubicBezTo>
                  <a:cubicBezTo>
                    <a:pt x="10749" y="261"/>
                    <a:pt x="10570" y="1"/>
                    <a:pt x="10371"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4"/>
            <p:cNvSpPr/>
            <p:nvPr/>
          </p:nvSpPr>
          <p:spPr>
            <a:xfrm>
              <a:off x="1369383" y="1235665"/>
              <a:ext cx="155569" cy="125642"/>
            </a:xfrm>
            <a:custGeom>
              <a:avLst/>
              <a:gdLst/>
              <a:ahLst/>
              <a:cxnLst/>
              <a:rect l="l" t="t" r="r" b="b"/>
              <a:pathLst>
                <a:path w="5193" h="4194" extrusionOk="0">
                  <a:moveTo>
                    <a:pt x="255" y="0"/>
                  </a:moveTo>
                  <a:cubicBezTo>
                    <a:pt x="126" y="0"/>
                    <a:pt x="1" y="84"/>
                    <a:pt x="17" y="250"/>
                  </a:cubicBezTo>
                  <a:cubicBezTo>
                    <a:pt x="84" y="1518"/>
                    <a:pt x="484" y="2752"/>
                    <a:pt x="751" y="3986"/>
                  </a:cubicBezTo>
                  <a:cubicBezTo>
                    <a:pt x="751" y="4086"/>
                    <a:pt x="885" y="4187"/>
                    <a:pt x="985" y="4187"/>
                  </a:cubicBezTo>
                  <a:cubicBezTo>
                    <a:pt x="1217" y="4169"/>
                    <a:pt x="1450" y="4163"/>
                    <a:pt x="1683" y="4163"/>
                  </a:cubicBezTo>
                  <a:cubicBezTo>
                    <a:pt x="2210" y="4163"/>
                    <a:pt x="2739" y="4194"/>
                    <a:pt x="3264" y="4194"/>
                  </a:cubicBezTo>
                  <a:cubicBezTo>
                    <a:pt x="3812" y="4194"/>
                    <a:pt x="4356" y="4160"/>
                    <a:pt x="4888" y="4020"/>
                  </a:cubicBezTo>
                  <a:cubicBezTo>
                    <a:pt x="5193" y="3959"/>
                    <a:pt x="5107" y="3507"/>
                    <a:pt x="4835" y="3507"/>
                  </a:cubicBezTo>
                  <a:cubicBezTo>
                    <a:pt x="4810" y="3507"/>
                    <a:pt x="4783" y="3511"/>
                    <a:pt x="4754" y="3519"/>
                  </a:cubicBezTo>
                  <a:cubicBezTo>
                    <a:pt x="4273" y="3636"/>
                    <a:pt x="3782" y="3667"/>
                    <a:pt x="3288" y="3667"/>
                  </a:cubicBezTo>
                  <a:cubicBezTo>
                    <a:pt x="2738" y="3667"/>
                    <a:pt x="2185" y="3629"/>
                    <a:pt x="1641" y="3629"/>
                  </a:cubicBezTo>
                  <a:cubicBezTo>
                    <a:pt x="1494" y="3629"/>
                    <a:pt x="1348" y="3632"/>
                    <a:pt x="1203" y="3639"/>
                  </a:cubicBezTo>
                  <a:lnTo>
                    <a:pt x="1203" y="3639"/>
                  </a:lnTo>
                  <a:cubicBezTo>
                    <a:pt x="938" y="2513"/>
                    <a:pt x="581" y="1411"/>
                    <a:pt x="518" y="250"/>
                  </a:cubicBezTo>
                  <a:cubicBezTo>
                    <a:pt x="518" y="84"/>
                    <a:pt x="384" y="0"/>
                    <a:pt x="255"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4"/>
            <p:cNvSpPr/>
            <p:nvPr/>
          </p:nvSpPr>
          <p:spPr>
            <a:xfrm>
              <a:off x="1422853" y="1210682"/>
              <a:ext cx="90951" cy="89603"/>
            </a:xfrm>
            <a:custGeom>
              <a:avLst/>
              <a:gdLst/>
              <a:ahLst/>
              <a:cxnLst/>
              <a:rect l="l" t="t" r="r" b="b"/>
              <a:pathLst>
                <a:path w="3036" h="2991" extrusionOk="0">
                  <a:moveTo>
                    <a:pt x="267" y="0"/>
                  </a:moveTo>
                  <a:cubicBezTo>
                    <a:pt x="134" y="0"/>
                    <a:pt x="0" y="84"/>
                    <a:pt x="0" y="250"/>
                  </a:cubicBezTo>
                  <a:cubicBezTo>
                    <a:pt x="0" y="1084"/>
                    <a:pt x="67" y="1885"/>
                    <a:pt x="100" y="2719"/>
                  </a:cubicBezTo>
                  <a:cubicBezTo>
                    <a:pt x="130" y="2868"/>
                    <a:pt x="240" y="2991"/>
                    <a:pt x="383" y="2991"/>
                  </a:cubicBezTo>
                  <a:cubicBezTo>
                    <a:pt x="400" y="2991"/>
                    <a:pt x="417" y="2989"/>
                    <a:pt x="434" y="2986"/>
                  </a:cubicBezTo>
                  <a:cubicBezTo>
                    <a:pt x="1201" y="2686"/>
                    <a:pt x="2002" y="2686"/>
                    <a:pt x="2802" y="2552"/>
                  </a:cubicBezTo>
                  <a:cubicBezTo>
                    <a:pt x="2936" y="2519"/>
                    <a:pt x="3036" y="2352"/>
                    <a:pt x="3003" y="2219"/>
                  </a:cubicBezTo>
                  <a:cubicBezTo>
                    <a:pt x="2936" y="2085"/>
                    <a:pt x="2802" y="2018"/>
                    <a:pt x="2669" y="2018"/>
                  </a:cubicBezTo>
                  <a:cubicBezTo>
                    <a:pt x="1974" y="2163"/>
                    <a:pt x="1280" y="2182"/>
                    <a:pt x="607" y="2359"/>
                  </a:cubicBezTo>
                  <a:lnTo>
                    <a:pt x="607" y="2359"/>
                  </a:lnTo>
                  <a:cubicBezTo>
                    <a:pt x="559" y="1653"/>
                    <a:pt x="534" y="964"/>
                    <a:pt x="534" y="250"/>
                  </a:cubicBezTo>
                  <a:cubicBezTo>
                    <a:pt x="534" y="84"/>
                    <a:pt x="401" y="0"/>
                    <a:pt x="267"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4"/>
            <p:cNvSpPr/>
            <p:nvPr/>
          </p:nvSpPr>
          <p:spPr>
            <a:xfrm>
              <a:off x="1473208" y="1117461"/>
              <a:ext cx="125911" cy="118242"/>
            </a:xfrm>
            <a:custGeom>
              <a:avLst/>
              <a:gdLst/>
              <a:ahLst/>
              <a:cxnLst/>
              <a:rect l="l" t="t" r="r" b="b"/>
              <a:pathLst>
                <a:path w="4203" h="3947" extrusionOk="0">
                  <a:moveTo>
                    <a:pt x="318" y="0"/>
                  </a:moveTo>
                  <a:cubicBezTo>
                    <a:pt x="171" y="0"/>
                    <a:pt x="1" y="128"/>
                    <a:pt x="21" y="327"/>
                  </a:cubicBezTo>
                  <a:cubicBezTo>
                    <a:pt x="221" y="1361"/>
                    <a:pt x="187" y="2428"/>
                    <a:pt x="221" y="3463"/>
                  </a:cubicBezTo>
                  <a:cubicBezTo>
                    <a:pt x="221" y="3563"/>
                    <a:pt x="287" y="3696"/>
                    <a:pt x="421" y="3696"/>
                  </a:cubicBezTo>
                  <a:cubicBezTo>
                    <a:pt x="988" y="3796"/>
                    <a:pt x="1555" y="3863"/>
                    <a:pt x="2155" y="3930"/>
                  </a:cubicBezTo>
                  <a:cubicBezTo>
                    <a:pt x="2331" y="3940"/>
                    <a:pt x="2509" y="3947"/>
                    <a:pt x="2689" y="3947"/>
                  </a:cubicBezTo>
                  <a:cubicBezTo>
                    <a:pt x="3090" y="3947"/>
                    <a:pt x="3498" y="3911"/>
                    <a:pt x="3890" y="3796"/>
                  </a:cubicBezTo>
                  <a:cubicBezTo>
                    <a:pt x="4203" y="3734"/>
                    <a:pt x="4105" y="3290"/>
                    <a:pt x="3816" y="3290"/>
                  </a:cubicBezTo>
                  <a:cubicBezTo>
                    <a:pt x="3797" y="3290"/>
                    <a:pt x="3777" y="3292"/>
                    <a:pt x="3757" y="3296"/>
                  </a:cubicBezTo>
                  <a:cubicBezTo>
                    <a:pt x="3401" y="3385"/>
                    <a:pt x="3045" y="3414"/>
                    <a:pt x="2689" y="3414"/>
                  </a:cubicBezTo>
                  <a:cubicBezTo>
                    <a:pt x="2511" y="3414"/>
                    <a:pt x="2333" y="3407"/>
                    <a:pt x="2155" y="3396"/>
                  </a:cubicBezTo>
                  <a:cubicBezTo>
                    <a:pt x="1684" y="3366"/>
                    <a:pt x="1213" y="3311"/>
                    <a:pt x="742" y="3229"/>
                  </a:cubicBezTo>
                  <a:lnTo>
                    <a:pt x="742" y="3229"/>
                  </a:lnTo>
                  <a:cubicBezTo>
                    <a:pt x="691" y="2207"/>
                    <a:pt x="707" y="1186"/>
                    <a:pt x="521" y="194"/>
                  </a:cubicBezTo>
                  <a:cubicBezTo>
                    <a:pt x="507" y="59"/>
                    <a:pt x="418" y="0"/>
                    <a:pt x="318"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4"/>
            <p:cNvSpPr/>
            <p:nvPr/>
          </p:nvSpPr>
          <p:spPr>
            <a:xfrm>
              <a:off x="1524761" y="1114256"/>
              <a:ext cx="61982" cy="58986"/>
            </a:xfrm>
            <a:custGeom>
              <a:avLst/>
              <a:gdLst/>
              <a:ahLst/>
              <a:cxnLst/>
              <a:rect l="l" t="t" r="r" b="b"/>
              <a:pathLst>
                <a:path w="2069" h="1969" extrusionOk="0">
                  <a:moveTo>
                    <a:pt x="301" y="0"/>
                  </a:moveTo>
                  <a:cubicBezTo>
                    <a:pt x="168" y="34"/>
                    <a:pt x="34" y="134"/>
                    <a:pt x="34" y="267"/>
                  </a:cubicBezTo>
                  <a:cubicBezTo>
                    <a:pt x="34" y="734"/>
                    <a:pt x="1" y="1235"/>
                    <a:pt x="168" y="1702"/>
                  </a:cubicBezTo>
                  <a:cubicBezTo>
                    <a:pt x="201" y="1802"/>
                    <a:pt x="301" y="1902"/>
                    <a:pt x="401" y="1902"/>
                  </a:cubicBezTo>
                  <a:cubicBezTo>
                    <a:pt x="868" y="1902"/>
                    <a:pt x="1335" y="1968"/>
                    <a:pt x="1802" y="1968"/>
                  </a:cubicBezTo>
                  <a:cubicBezTo>
                    <a:pt x="1936" y="1968"/>
                    <a:pt x="2069" y="1868"/>
                    <a:pt x="2069" y="1735"/>
                  </a:cubicBezTo>
                  <a:cubicBezTo>
                    <a:pt x="2069" y="1568"/>
                    <a:pt x="1969" y="1468"/>
                    <a:pt x="1802" y="1468"/>
                  </a:cubicBezTo>
                  <a:cubicBezTo>
                    <a:pt x="1402" y="1468"/>
                    <a:pt x="1002" y="1395"/>
                    <a:pt x="601" y="1374"/>
                  </a:cubicBezTo>
                  <a:lnTo>
                    <a:pt x="601" y="1374"/>
                  </a:lnTo>
                  <a:cubicBezTo>
                    <a:pt x="601" y="1349"/>
                    <a:pt x="601" y="1325"/>
                    <a:pt x="601" y="1301"/>
                  </a:cubicBezTo>
                  <a:cubicBezTo>
                    <a:pt x="601" y="1301"/>
                    <a:pt x="601" y="1301"/>
                    <a:pt x="568" y="1268"/>
                  </a:cubicBezTo>
                  <a:cubicBezTo>
                    <a:pt x="568" y="1268"/>
                    <a:pt x="568" y="1201"/>
                    <a:pt x="568" y="1168"/>
                  </a:cubicBezTo>
                  <a:cubicBezTo>
                    <a:pt x="568" y="1168"/>
                    <a:pt x="568" y="1134"/>
                    <a:pt x="568" y="1101"/>
                  </a:cubicBezTo>
                  <a:cubicBezTo>
                    <a:pt x="568" y="1034"/>
                    <a:pt x="568" y="1001"/>
                    <a:pt x="535" y="934"/>
                  </a:cubicBezTo>
                  <a:cubicBezTo>
                    <a:pt x="535" y="734"/>
                    <a:pt x="568" y="501"/>
                    <a:pt x="568" y="267"/>
                  </a:cubicBezTo>
                  <a:cubicBezTo>
                    <a:pt x="568" y="134"/>
                    <a:pt x="434" y="0"/>
                    <a:pt x="301"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4"/>
            <p:cNvSpPr/>
            <p:nvPr/>
          </p:nvSpPr>
          <p:spPr>
            <a:xfrm>
              <a:off x="1567747" y="1071270"/>
              <a:ext cx="60964" cy="60814"/>
            </a:xfrm>
            <a:custGeom>
              <a:avLst/>
              <a:gdLst/>
              <a:ahLst/>
              <a:cxnLst/>
              <a:rect l="l" t="t" r="r" b="b"/>
              <a:pathLst>
                <a:path w="2035" h="2030" extrusionOk="0">
                  <a:moveTo>
                    <a:pt x="267" y="1"/>
                  </a:moveTo>
                  <a:cubicBezTo>
                    <a:pt x="134" y="1"/>
                    <a:pt x="0" y="101"/>
                    <a:pt x="0" y="268"/>
                  </a:cubicBezTo>
                  <a:lnTo>
                    <a:pt x="0" y="1669"/>
                  </a:lnTo>
                  <a:cubicBezTo>
                    <a:pt x="0" y="1769"/>
                    <a:pt x="100" y="1902"/>
                    <a:pt x="200" y="1902"/>
                  </a:cubicBezTo>
                  <a:cubicBezTo>
                    <a:pt x="585" y="1974"/>
                    <a:pt x="970" y="2029"/>
                    <a:pt x="1342" y="2029"/>
                  </a:cubicBezTo>
                  <a:cubicBezTo>
                    <a:pt x="1486" y="2029"/>
                    <a:pt x="1628" y="2021"/>
                    <a:pt x="1768" y="2002"/>
                  </a:cubicBezTo>
                  <a:cubicBezTo>
                    <a:pt x="1902" y="2002"/>
                    <a:pt x="2035" y="1902"/>
                    <a:pt x="2035" y="1769"/>
                  </a:cubicBezTo>
                  <a:cubicBezTo>
                    <a:pt x="2035" y="1647"/>
                    <a:pt x="1952" y="1498"/>
                    <a:pt x="1810" y="1498"/>
                  </a:cubicBezTo>
                  <a:cubicBezTo>
                    <a:pt x="1797" y="1498"/>
                    <a:pt x="1783" y="1499"/>
                    <a:pt x="1768" y="1502"/>
                  </a:cubicBezTo>
                  <a:lnTo>
                    <a:pt x="1034" y="1502"/>
                  </a:lnTo>
                  <a:cubicBezTo>
                    <a:pt x="968" y="1502"/>
                    <a:pt x="934" y="1502"/>
                    <a:pt x="867" y="1469"/>
                  </a:cubicBezTo>
                  <a:lnTo>
                    <a:pt x="734" y="1469"/>
                  </a:lnTo>
                  <a:cubicBezTo>
                    <a:pt x="667" y="1452"/>
                    <a:pt x="601" y="1444"/>
                    <a:pt x="534" y="1435"/>
                  </a:cubicBezTo>
                  <a:lnTo>
                    <a:pt x="534" y="1435"/>
                  </a:lnTo>
                  <a:lnTo>
                    <a:pt x="534" y="268"/>
                  </a:lnTo>
                  <a:cubicBezTo>
                    <a:pt x="534" y="101"/>
                    <a:pt x="434" y="1"/>
                    <a:pt x="267"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4"/>
            <p:cNvSpPr/>
            <p:nvPr/>
          </p:nvSpPr>
          <p:spPr>
            <a:xfrm>
              <a:off x="1620708" y="1230153"/>
              <a:ext cx="14020" cy="11024"/>
            </a:xfrm>
            <a:custGeom>
              <a:avLst/>
              <a:gdLst/>
              <a:ahLst/>
              <a:cxnLst/>
              <a:rect l="l" t="t" r="r" b="b"/>
              <a:pathLst>
                <a:path w="468" h="368" extrusionOk="0">
                  <a:moveTo>
                    <a:pt x="234" y="1"/>
                  </a:moveTo>
                  <a:cubicBezTo>
                    <a:pt x="0" y="1"/>
                    <a:pt x="0" y="368"/>
                    <a:pt x="234" y="368"/>
                  </a:cubicBezTo>
                  <a:cubicBezTo>
                    <a:pt x="467" y="368"/>
                    <a:pt x="467" y="1"/>
                    <a:pt x="234"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4"/>
            <p:cNvSpPr/>
            <p:nvPr/>
          </p:nvSpPr>
          <p:spPr>
            <a:xfrm>
              <a:off x="1628676" y="1204182"/>
              <a:ext cx="14020" cy="11024"/>
            </a:xfrm>
            <a:custGeom>
              <a:avLst/>
              <a:gdLst/>
              <a:ahLst/>
              <a:cxnLst/>
              <a:rect l="l" t="t" r="r" b="b"/>
              <a:pathLst>
                <a:path w="468" h="368" extrusionOk="0">
                  <a:moveTo>
                    <a:pt x="234" y="0"/>
                  </a:moveTo>
                  <a:cubicBezTo>
                    <a:pt x="1" y="0"/>
                    <a:pt x="1" y="367"/>
                    <a:pt x="234" y="367"/>
                  </a:cubicBezTo>
                  <a:cubicBezTo>
                    <a:pt x="468" y="367"/>
                    <a:pt x="468" y="0"/>
                    <a:pt x="234"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4"/>
            <p:cNvSpPr/>
            <p:nvPr/>
          </p:nvSpPr>
          <p:spPr>
            <a:xfrm>
              <a:off x="1641677" y="1227158"/>
              <a:ext cx="14020" cy="11024"/>
            </a:xfrm>
            <a:custGeom>
              <a:avLst/>
              <a:gdLst/>
              <a:ahLst/>
              <a:cxnLst/>
              <a:rect l="l" t="t" r="r" b="b"/>
              <a:pathLst>
                <a:path w="468" h="368" extrusionOk="0">
                  <a:moveTo>
                    <a:pt x="234" y="1"/>
                  </a:moveTo>
                  <a:cubicBezTo>
                    <a:pt x="1" y="1"/>
                    <a:pt x="1" y="368"/>
                    <a:pt x="234" y="368"/>
                  </a:cubicBezTo>
                  <a:cubicBezTo>
                    <a:pt x="468" y="368"/>
                    <a:pt x="468" y="1"/>
                    <a:pt x="234"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4"/>
            <p:cNvSpPr/>
            <p:nvPr/>
          </p:nvSpPr>
          <p:spPr>
            <a:xfrm>
              <a:off x="1628676" y="1036312"/>
              <a:ext cx="14020" cy="11024"/>
            </a:xfrm>
            <a:custGeom>
              <a:avLst/>
              <a:gdLst/>
              <a:ahLst/>
              <a:cxnLst/>
              <a:rect l="l" t="t" r="r" b="b"/>
              <a:pathLst>
                <a:path w="468" h="368" extrusionOk="0">
                  <a:moveTo>
                    <a:pt x="234" y="0"/>
                  </a:moveTo>
                  <a:cubicBezTo>
                    <a:pt x="1" y="0"/>
                    <a:pt x="1" y="367"/>
                    <a:pt x="234" y="367"/>
                  </a:cubicBezTo>
                  <a:cubicBezTo>
                    <a:pt x="468" y="367"/>
                    <a:pt x="468" y="0"/>
                    <a:pt x="234"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4"/>
            <p:cNvSpPr/>
            <p:nvPr/>
          </p:nvSpPr>
          <p:spPr>
            <a:xfrm>
              <a:off x="1638681" y="1057280"/>
              <a:ext cx="14020" cy="11024"/>
            </a:xfrm>
            <a:custGeom>
              <a:avLst/>
              <a:gdLst/>
              <a:ahLst/>
              <a:cxnLst/>
              <a:rect l="l" t="t" r="r" b="b"/>
              <a:pathLst>
                <a:path w="468" h="368" extrusionOk="0">
                  <a:moveTo>
                    <a:pt x="234" y="1"/>
                  </a:moveTo>
                  <a:cubicBezTo>
                    <a:pt x="1" y="1"/>
                    <a:pt x="1" y="368"/>
                    <a:pt x="234" y="368"/>
                  </a:cubicBezTo>
                  <a:cubicBezTo>
                    <a:pt x="468" y="368"/>
                    <a:pt x="468" y="1"/>
                    <a:pt x="234"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4"/>
            <p:cNvSpPr/>
            <p:nvPr/>
          </p:nvSpPr>
          <p:spPr>
            <a:xfrm>
              <a:off x="1651682" y="1030320"/>
              <a:ext cx="14020" cy="11024"/>
            </a:xfrm>
            <a:custGeom>
              <a:avLst/>
              <a:gdLst/>
              <a:ahLst/>
              <a:cxnLst/>
              <a:rect l="l" t="t" r="r" b="b"/>
              <a:pathLst>
                <a:path w="468" h="368" extrusionOk="0">
                  <a:moveTo>
                    <a:pt x="234" y="0"/>
                  </a:moveTo>
                  <a:cubicBezTo>
                    <a:pt x="0" y="0"/>
                    <a:pt x="0" y="367"/>
                    <a:pt x="234" y="367"/>
                  </a:cubicBezTo>
                  <a:cubicBezTo>
                    <a:pt x="467" y="367"/>
                    <a:pt x="467" y="0"/>
                    <a:pt x="234"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4"/>
            <p:cNvSpPr/>
            <p:nvPr/>
          </p:nvSpPr>
          <p:spPr>
            <a:xfrm>
              <a:off x="1451820" y="1101255"/>
              <a:ext cx="14020" cy="11024"/>
            </a:xfrm>
            <a:custGeom>
              <a:avLst/>
              <a:gdLst/>
              <a:ahLst/>
              <a:cxnLst/>
              <a:rect l="l" t="t" r="r" b="b"/>
              <a:pathLst>
                <a:path w="468" h="368" extrusionOk="0">
                  <a:moveTo>
                    <a:pt x="234" y="1"/>
                  </a:moveTo>
                  <a:cubicBezTo>
                    <a:pt x="1" y="1"/>
                    <a:pt x="1" y="368"/>
                    <a:pt x="234" y="368"/>
                  </a:cubicBezTo>
                  <a:cubicBezTo>
                    <a:pt x="468" y="368"/>
                    <a:pt x="468" y="1"/>
                    <a:pt x="234"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4"/>
            <p:cNvSpPr/>
            <p:nvPr/>
          </p:nvSpPr>
          <p:spPr>
            <a:xfrm>
              <a:off x="1457811" y="1073277"/>
              <a:ext cx="14020" cy="11024"/>
            </a:xfrm>
            <a:custGeom>
              <a:avLst/>
              <a:gdLst/>
              <a:ahLst/>
              <a:cxnLst/>
              <a:rect l="l" t="t" r="r" b="b"/>
              <a:pathLst>
                <a:path w="468" h="368" extrusionOk="0">
                  <a:moveTo>
                    <a:pt x="234" y="1"/>
                  </a:moveTo>
                  <a:cubicBezTo>
                    <a:pt x="1" y="1"/>
                    <a:pt x="1" y="368"/>
                    <a:pt x="234" y="368"/>
                  </a:cubicBezTo>
                  <a:cubicBezTo>
                    <a:pt x="468" y="368"/>
                    <a:pt x="468" y="1"/>
                    <a:pt x="234"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4"/>
            <p:cNvSpPr/>
            <p:nvPr/>
          </p:nvSpPr>
          <p:spPr>
            <a:xfrm>
              <a:off x="1471800" y="1092268"/>
              <a:ext cx="14020" cy="11024"/>
            </a:xfrm>
            <a:custGeom>
              <a:avLst/>
              <a:gdLst/>
              <a:ahLst/>
              <a:cxnLst/>
              <a:rect l="l" t="t" r="r" b="b"/>
              <a:pathLst>
                <a:path w="468" h="368" extrusionOk="0">
                  <a:moveTo>
                    <a:pt x="234" y="0"/>
                  </a:moveTo>
                  <a:cubicBezTo>
                    <a:pt x="1" y="0"/>
                    <a:pt x="1" y="367"/>
                    <a:pt x="234" y="367"/>
                  </a:cubicBezTo>
                  <a:cubicBezTo>
                    <a:pt x="468" y="367"/>
                    <a:pt x="468" y="0"/>
                    <a:pt x="234"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4"/>
            <p:cNvSpPr/>
            <p:nvPr/>
          </p:nvSpPr>
          <p:spPr>
            <a:xfrm>
              <a:off x="1544741" y="1374059"/>
              <a:ext cx="15039" cy="10006"/>
            </a:xfrm>
            <a:custGeom>
              <a:avLst/>
              <a:gdLst/>
              <a:ahLst/>
              <a:cxnLst/>
              <a:rect l="l" t="t" r="r" b="b"/>
              <a:pathLst>
                <a:path w="502" h="334" extrusionOk="0">
                  <a:moveTo>
                    <a:pt x="234" y="0"/>
                  </a:moveTo>
                  <a:cubicBezTo>
                    <a:pt x="1" y="0"/>
                    <a:pt x="1" y="334"/>
                    <a:pt x="234" y="334"/>
                  </a:cubicBezTo>
                  <a:lnTo>
                    <a:pt x="268" y="334"/>
                  </a:lnTo>
                  <a:cubicBezTo>
                    <a:pt x="501" y="334"/>
                    <a:pt x="501" y="0"/>
                    <a:pt x="268"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4"/>
            <p:cNvSpPr/>
            <p:nvPr/>
          </p:nvSpPr>
          <p:spPr>
            <a:xfrm>
              <a:off x="1555735" y="1346081"/>
              <a:ext cx="14020" cy="11024"/>
            </a:xfrm>
            <a:custGeom>
              <a:avLst/>
              <a:gdLst/>
              <a:ahLst/>
              <a:cxnLst/>
              <a:rect l="l" t="t" r="r" b="b"/>
              <a:pathLst>
                <a:path w="468" h="368" extrusionOk="0">
                  <a:moveTo>
                    <a:pt x="234" y="0"/>
                  </a:moveTo>
                  <a:cubicBezTo>
                    <a:pt x="1" y="0"/>
                    <a:pt x="1" y="367"/>
                    <a:pt x="234" y="367"/>
                  </a:cubicBezTo>
                  <a:cubicBezTo>
                    <a:pt x="468" y="367"/>
                    <a:pt x="468" y="0"/>
                    <a:pt x="234"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4"/>
            <p:cNvSpPr/>
            <p:nvPr/>
          </p:nvSpPr>
          <p:spPr>
            <a:xfrm>
              <a:off x="1571731" y="1371063"/>
              <a:ext cx="14020" cy="11024"/>
            </a:xfrm>
            <a:custGeom>
              <a:avLst/>
              <a:gdLst/>
              <a:ahLst/>
              <a:cxnLst/>
              <a:rect l="l" t="t" r="r" b="b"/>
              <a:pathLst>
                <a:path w="468" h="368" extrusionOk="0">
                  <a:moveTo>
                    <a:pt x="234" y="0"/>
                  </a:moveTo>
                  <a:cubicBezTo>
                    <a:pt x="1" y="0"/>
                    <a:pt x="1" y="367"/>
                    <a:pt x="234" y="367"/>
                  </a:cubicBezTo>
                  <a:cubicBezTo>
                    <a:pt x="468" y="367"/>
                    <a:pt x="468" y="0"/>
                    <a:pt x="234"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4"/>
            <p:cNvSpPr/>
            <p:nvPr/>
          </p:nvSpPr>
          <p:spPr>
            <a:xfrm>
              <a:off x="1354914" y="1205170"/>
              <a:ext cx="14020" cy="11024"/>
            </a:xfrm>
            <a:custGeom>
              <a:avLst/>
              <a:gdLst/>
              <a:ahLst/>
              <a:cxnLst/>
              <a:rect l="l" t="t" r="r" b="b"/>
              <a:pathLst>
                <a:path w="468" h="368" extrusionOk="0">
                  <a:moveTo>
                    <a:pt x="234" y="1"/>
                  </a:moveTo>
                  <a:cubicBezTo>
                    <a:pt x="0" y="1"/>
                    <a:pt x="0" y="368"/>
                    <a:pt x="234" y="368"/>
                  </a:cubicBezTo>
                  <a:cubicBezTo>
                    <a:pt x="467" y="368"/>
                    <a:pt x="467" y="1"/>
                    <a:pt x="234"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4"/>
            <p:cNvSpPr/>
            <p:nvPr/>
          </p:nvSpPr>
          <p:spPr>
            <a:xfrm>
              <a:off x="1367885" y="1184201"/>
              <a:ext cx="14020" cy="10006"/>
            </a:xfrm>
            <a:custGeom>
              <a:avLst/>
              <a:gdLst/>
              <a:ahLst/>
              <a:cxnLst/>
              <a:rect l="l" t="t" r="r" b="b"/>
              <a:pathLst>
                <a:path w="468" h="334" extrusionOk="0">
                  <a:moveTo>
                    <a:pt x="234" y="0"/>
                  </a:moveTo>
                  <a:cubicBezTo>
                    <a:pt x="1" y="0"/>
                    <a:pt x="1" y="334"/>
                    <a:pt x="234" y="334"/>
                  </a:cubicBezTo>
                  <a:cubicBezTo>
                    <a:pt x="468" y="334"/>
                    <a:pt x="468" y="0"/>
                    <a:pt x="234"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4"/>
            <p:cNvSpPr/>
            <p:nvPr/>
          </p:nvSpPr>
          <p:spPr>
            <a:xfrm>
              <a:off x="1375883" y="1205170"/>
              <a:ext cx="14020" cy="11024"/>
            </a:xfrm>
            <a:custGeom>
              <a:avLst/>
              <a:gdLst/>
              <a:ahLst/>
              <a:cxnLst/>
              <a:rect l="l" t="t" r="r" b="b"/>
              <a:pathLst>
                <a:path w="468" h="368" extrusionOk="0">
                  <a:moveTo>
                    <a:pt x="234" y="1"/>
                  </a:moveTo>
                  <a:cubicBezTo>
                    <a:pt x="1" y="1"/>
                    <a:pt x="1" y="368"/>
                    <a:pt x="234" y="368"/>
                  </a:cubicBezTo>
                  <a:cubicBezTo>
                    <a:pt x="468" y="368"/>
                    <a:pt x="468" y="1"/>
                    <a:pt x="234"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6" name="Google Shape;376;p14"/>
          <p:cNvGrpSpPr/>
          <p:nvPr/>
        </p:nvGrpSpPr>
        <p:grpSpPr>
          <a:xfrm flipH="1">
            <a:off x="-368167" y="3604392"/>
            <a:ext cx="1190020" cy="757074"/>
            <a:chOff x="7742212" y="3926048"/>
            <a:chExt cx="1414838" cy="900099"/>
          </a:xfrm>
        </p:grpSpPr>
        <p:sp>
          <p:nvSpPr>
            <p:cNvPr id="377" name="Google Shape;377;p14"/>
            <p:cNvSpPr/>
            <p:nvPr/>
          </p:nvSpPr>
          <p:spPr>
            <a:xfrm>
              <a:off x="7827357" y="3979099"/>
              <a:ext cx="1329694" cy="847048"/>
            </a:xfrm>
            <a:custGeom>
              <a:avLst/>
              <a:gdLst/>
              <a:ahLst/>
              <a:cxnLst/>
              <a:rect l="l" t="t" r="r" b="b"/>
              <a:pathLst>
                <a:path w="44386" h="28275" extrusionOk="0">
                  <a:moveTo>
                    <a:pt x="395" y="1"/>
                  </a:moveTo>
                  <a:cubicBezTo>
                    <a:pt x="103" y="1"/>
                    <a:pt x="1" y="500"/>
                    <a:pt x="331" y="620"/>
                  </a:cubicBezTo>
                  <a:cubicBezTo>
                    <a:pt x="1132" y="921"/>
                    <a:pt x="1999" y="987"/>
                    <a:pt x="2800" y="1221"/>
                  </a:cubicBezTo>
                  <a:cubicBezTo>
                    <a:pt x="3600" y="1421"/>
                    <a:pt x="4367" y="1688"/>
                    <a:pt x="5101" y="2021"/>
                  </a:cubicBezTo>
                  <a:cubicBezTo>
                    <a:pt x="6602" y="2622"/>
                    <a:pt x="8003" y="3456"/>
                    <a:pt x="9304" y="4356"/>
                  </a:cubicBezTo>
                  <a:cubicBezTo>
                    <a:pt x="11973" y="6224"/>
                    <a:pt x="14308" y="8493"/>
                    <a:pt x="16643" y="10761"/>
                  </a:cubicBezTo>
                  <a:cubicBezTo>
                    <a:pt x="19078" y="13096"/>
                    <a:pt x="21580" y="15364"/>
                    <a:pt x="24148" y="17566"/>
                  </a:cubicBezTo>
                  <a:cubicBezTo>
                    <a:pt x="26883" y="19834"/>
                    <a:pt x="29685" y="22036"/>
                    <a:pt x="32721" y="23904"/>
                  </a:cubicBezTo>
                  <a:cubicBezTo>
                    <a:pt x="36157" y="25972"/>
                    <a:pt x="39859" y="27573"/>
                    <a:pt x="43829" y="28273"/>
                  </a:cubicBezTo>
                  <a:cubicBezTo>
                    <a:pt x="43840" y="28274"/>
                    <a:pt x="43850" y="28275"/>
                    <a:pt x="43861" y="28275"/>
                  </a:cubicBezTo>
                  <a:cubicBezTo>
                    <a:pt x="44238" y="28275"/>
                    <a:pt x="44385" y="27705"/>
                    <a:pt x="43996" y="27640"/>
                  </a:cubicBezTo>
                  <a:cubicBezTo>
                    <a:pt x="36791" y="26405"/>
                    <a:pt x="30653" y="22136"/>
                    <a:pt x="25116" y="17532"/>
                  </a:cubicBezTo>
                  <a:cubicBezTo>
                    <a:pt x="22514" y="15364"/>
                    <a:pt x="19979" y="13096"/>
                    <a:pt x="17543" y="10728"/>
                  </a:cubicBezTo>
                  <a:cubicBezTo>
                    <a:pt x="15208" y="8493"/>
                    <a:pt x="12907" y="6224"/>
                    <a:pt x="10305" y="4323"/>
                  </a:cubicBezTo>
                  <a:cubicBezTo>
                    <a:pt x="8871" y="3256"/>
                    <a:pt x="7370" y="2322"/>
                    <a:pt x="5735" y="1588"/>
                  </a:cubicBezTo>
                  <a:cubicBezTo>
                    <a:pt x="4934" y="1254"/>
                    <a:pt x="4134" y="921"/>
                    <a:pt x="3267" y="687"/>
                  </a:cubicBezTo>
                  <a:cubicBezTo>
                    <a:pt x="2366" y="420"/>
                    <a:pt x="1399" y="320"/>
                    <a:pt x="498" y="20"/>
                  </a:cubicBezTo>
                  <a:cubicBezTo>
                    <a:pt x="462" y="7"/>
                    <a:pt x="427" y="1"/>
                    <a:pt x="395" y="1"/>
                  </a:cubicBezTo>
                  <a:close/>
                </a:path>
              </a:pathLst>
            </a:custGeom>
            <a:solidFill>
              <a:srgbClr val="83C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4"/>
            <p:cNvSpPr/>
            <p:nvPr/>
          </p:nvSpPr>
          <p:spPr>
            <a:xfrm>
              <a:off x="8282917" y="4136724"/>
              <a:ext cx="69981" cy="159254"/>
            </a:xfrm>
            <a:custGeom>
              <a:avLst/>
              <a:gdLst/>
              <a:ahLst/>
              <a:cxnLst/>
              <a:rect l="l" t="t" r="r" b="b"/>
              <a:pathLst>
                <a:path w="2336" h="5316" extrusionOk="0">
                  <a:moveTo>
                    <a:pt x="981" y="1"/>
                  </a:moveTo>
                  <a:cubicBezTo>
                    <a:pt x="815" y="1"/>
                    <a:pt x="692" y="91"/>
                    <a:pt x="601" y="228"/>
                  </a:cubicBezTo>
                  <a:cubicBezTo>
                    <a:pt x="568" y="262"/>
                    <a:pt x="534" y="295"/>
                    <a:pt x="501" y="362"/>
                  </a:cubicBezTo>
                  <a:cubicBezTo>
                    <a:pt x="401" y="529"/>
                    <a:pt x="367" y="762"/>
                    <a:pt x="301" y="962"/>
                  </a:cubicBezTo>
                  <a:cubicBezTo>
                    <a:pt x="0" y="2197"/>
                    <a:pt x="801" y="3464"/>
                    <a:pt x="1068" y="4632"/>
                  </a:cubicBezTo>
                  <a:cubicBezTo>
                    <a:pt x="1101" y="4765"/>
                    <a:pt x="1201" y="4832"/>
                    <a:pt x="1335" y="4832"/>
                  </a:cubicBezTo>
                  <a:cubicBezTo>
                    <a:pt x="1301" y="4898"/>
                    <a:pt x="1301" y="4965"/>
                    <a:pt x="1301" y="5065"/>
                  </a:cubicBezTo>
                  <a:cubicBezTo>
                    <a:pt x="1285" y="5232"/>
                    <a:pt x="1410" y="5315"/>
                    <a:pt x="1539" y="5315"/>
                  </a:cubicBezTo>
                  <a:cubicBezTo>
                    <a:pt x="1668" y="5315"/>
                    <a:pt x="1802" y="5232"/>
                    <a:pt x="1802" y="5065"/>
                  </a:cubicBezTo>
                  <a:cubicBezTo>
                    <a:pt x="1902" y="3898"/>
                    <a:pt x="2335" y="2897"/>
                    <a:pt x="2035" y="1730"/>
                  </a:cubicBezTo>
                  <a:cubicBezTo>
                    <a:pt x="1935" y="1296"/>
                    <a:pt x="1735" y="295"/>
                    <a:pt x="1235" y="62"/>
                  </a:cubicBezTo>
                  <a:cubicBezTo>
                    <a:pt x="1140" y="20"/>
                    <a:pt x="1056" y="1"/>
                    <a:pt x="981" y="1"/>
                  </a:cubicBezTo>
                  <a:close/>
                </a:path>
              </a:pathLst>
            </a:custGeom>
            <a:solidFill>
              <a:srgbClr val="83C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4"/>
            <p:cNvSpPr/>
            <p:nvPr/>
          </p:nvSpPr>
          <p:spPr>
            <a:xfrm>
              <a:off x="8109057" y="4195107"/>
              <a:ext cx="139123" cy="70969"/>
            </a:xfrm>
            <a:custGeom>
              <a:avLst/>
              <a:gdLst/>
              <a:ahLst/>
              <a:cxnLst/>
              <a:rect l="l" t="t" r="r" b="b"/>
              <a:pathLst>
                <a:path w="4644" h="2369" extrusionOk="0">
                  <a:moveTo>
                    <a:pt x="3495" y="0"/>
                  </a:moveTo>
                  <a:cubicBezTo>
                    <a:pt x="3475" y="0"/>
                    <a:pt x="3456" y="4"/>
                    <a:pt x="3436" y="14"/>
                  </a:cubicBezTo>
                  <a:cubicBezTo>
                    <a:pt x="3403" y="14"/>
                    <a:pt x="3336" y="47"/>
                    <a:pt x="3269" y="47"/>
                  </a:cubicBezTo>
                  <a:cubicBezTo>
                    <a:pt x="3103" y="81"/>
                    <a:pt x="2936" y="114"/>
                    <a:pt x="2802" y="147"/>
                  </a:cubicBezTo>
                  <a:cubicBezTo>
                    <a:pt x="1568" y="314"/>
                    <a:pt x="0" y="748"/>
                    <a:pt x="200" y="1949"/>
                  </a:cubicBezTo>
                  <a:cubicBezTo>
                    <a:pt x="256" y="2281"/>
                    <a:pt x="588" y="2368"/>
                    <a:pt x="935" y="2368"/>
                  </a:cubicBezTo>
                  <a:cubicBezTo>
                    <a:pt x="1215" y="2368"/>
                    <a:pt x="1505" y="2312"/>
                    <a:pt x="1668" y="2282"/>
                  </a:cubicBezTo>
                  <a:cubicBezTo>
                    <a:pt x="2736" y="2049"/>
                    <a:pt x="3636" y="1348"/>
                    <a:pt x="4437" y="614"/>
                  </a:cubicBezTo>
                  <a:cubicBezTo>
                    <a:pt x="4644" y="434"/>
                    <a:pt x="4450" y="173"/>
                    <a:pt x="4244" y="173"/>
                  </a:cubicBezTo>
                  <a:cubicBezTo>
                    <a:pt x="4184" y="173"/>
                    <a:pt x="4123" y="195"/>
                    <a:pt x="4070" y="248"/>
                  </a:cubicBezTo>
                  <a:cubicBezTo>
                    <a:pt x="4037" y="181"/>
                    <a:pt x="3970" y="114"/>
                    <a:pt x="3836" y="81"/>
                  </a:cubicBezTo>
                  <a:cubicBezTo>
                    <a:pt x="3836" y="81"/>
                    <a:pt x="3803" y="47"/>
                    <a:pt x="3770" y="47"/>
                  </a:cubicBezTo>
                  <a:lnTo>
                    <a:pt x="3636" y="47"/>
                  </a:lnTo>
                  <a:cubicBezTo>
                    <a:pt x="3589" y="24"/>
                    <a:pt x="3542" y="0"/>
                    <a:pt x="3495" y="0"/>
                  </a:cubicBezTo>
                  <a:close/>
                </a:path>
              </a:pathLst>
            </a:custGeom>
            <a:solidFill>
              <a:srgbClr val="83C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4"/>
            <p:cNvSpPr/>
            <p:nvPr/>
          </p:nvSpPr>
          <p:spPr>
            <a:xfrm>
              <a:off x="8135028" y="4026788"/>
              <a:ext cx="63001" cy="125941"/>
            </a:xfrm>
            <a:custGeom>
              <a:avLst/>
              <a:gdLst/>
              <a:ahLst/>
              <a:cxnLst/>
              <a:rect l="l" t="t" r="r" b="b"/>
              <a:pathLst>
                <a:path w="2103" h="4204" extrusionOk="0">
                  <a:moveTo>
                    <a:pt x="941" y="1"/>
                  </a:moveTo>
                  <a:cubicBezTo>
                    <a:pt x="801" y="1"/>
                    <a:pt x="652" y="76"/>
                    <a:pt x="501" y="263"/>
                  </a:cubicBezTo>
                  <a:cubicBezTo>
                    <a:pt x="1" y="863"/>
                    <a:pt x="234" y="1764"/>
                    <a:pt x="401" y="2431"/>
                  </a:cubicBezTo>
                  <a:cubicBezTo>
                    <a:pt x="468" y="2764"/>
                    <a:pt x="701" y="3865"/>
                    <a:pt x="1201" y="3932"/>
                  </a:cubicBezTo>
                  <a:cubicBezTo>
                    <a:pt x="1142" y="4091"/>
                    <a:pt x="1296" y="4203"/>
                    <a:pt x="1452" y="4203"/>
                  </a:cubicBezTo>
                  <a:cubicBezTo>
                    <a:pt x="1557" y="4203"/>
                    <a:pt x="1662" y="4153"/>
                    <a:pt x="1702" y="4032"/>
                  </a:cubicBezTo>
                  <a:cubicBezTo>
                    <a:pt x="2102" y="3098"/>
                    <a:pt x="2069" y="1930"/>
                    <a:pt x="1769" y="963"/>
                  </a:cubicBezTo>
                  <a:cubicBezTo>
                    <a:pt x="1646" y="572"/>
                    <a:pt x="1326" y="1"/>
                    <a:pt x="941" y="1"/>
                  </a:cubicBezTo>
                  <a:close/>
                </a:path>
              </a:pathLst>
            </a:custGeom>
            <a:solidFill>
              <a:srgbClr val="83C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4"/>
            <p:cNvSpPr/>
            <p:nvPr/>
          </p:nvSpPr>
          <p:spPr>
            <a:xfrm>
              <a:off x="7979140" y="4081576"/>
              <a:ext cx="117793" cy="84570"/>
            </a:xfrm>
            <a:custGeom>
              <a:avLst/>
              <a:gdLst/>
              <a:ahLst/>
              <a:cxnLst/>
              <a:rect l="l" t="t" r="r" b="b"/>
              <a:pathLst>
                <a:path w="3932" h="2823" extrusionOk="0">
                  <a:moveTo>
                    <a:pt x="3622" y="1"/>
                  </a:moveTo>
                  <a:cubicBezTo>
                    <a:pt x="3523" y="1"/>
                    <a:pt x="3422" y="52"/>
                    <a:pt x="3370" y="168"/>
                  </a:cubicBezTo>
                  <a:cubicBezTo>
                    <a:pt x="3337" y="101"/>
                    <a:pt x="3270" y="68"/>
                    <a:pt x="3170" y="68"/>
                  </a:cubicBezTo>
                  <a:cubicBezTo>
                    <a:pt x="2336" y="168"/>
                    <a:pt x="1469" y="368"/>
                    <a:pt x="801" y="869"/>
                  </a:cubicBezTo>
                  <a:cubicBezTo>
                    <a:pt x="234" y="1269"/>
                    <a:pt x="1" y="2136"/>
                    <a:pt x="601" y="2637"/>
                  </a:cubicBezTo>
                  <a:cubicBezTo>
                    <a:pt x="743" y="2769"/>
                    <a:pt x="905" y="2822"/>
                    <a:pt x="1076" y="2822"/>
                  </a:cubicBezTo>
                  <a:cubicBezTo>
                    <a:pt x="1549" y="2822"/>
                    <a:pt x="2084" y="2415"/>
                    <a:pt x="2403" y="2170"/>
                  </a:cubicBezTo>
                  <a:cubicBezTo>
                    <a:pt x="2970" y="1703"/>
                    <a:pt x="3637" y="1035"/>
                    <a:pt x="3870" y="335"/>
                  </a:cubicBezTo>
                  <a:cubicBezTo>
                    <a:pt x="3932" y="130"/>
                    <a:pt x="3780" y="1"/>
                    <a:pt x="3622" y="1"/>
                  </a:cubicBezTo>
                  <a:close/>
                </a:path>
              </a:pathLst>
            </a:custGeom>
            <a:solidFill>
              <a:srgbClr val="83C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4"/>
            <p:cNvSpPr/>
            <p:nvPr/>
          </p:nvSpPr>
          <p:spPr>
            <a:xfrm>
              <a:off x="7966170" y="3926048"/>
              <a:ext cx="62971" cy="115756"/>
            </a:xfrm>
            <a:custGeom>
              <a:avLst/>
              <a:gdLst/>
              <a:ahLst/>
              <a:cxnLst/>
              <a:rect l="l" t="t" r="r" b="b"/>
              <a:pathLst>
                <a:path w="2102" h="3864" extrusionOk="0">
                  <a:moveTo>
                    <a:pt x="811" y="0"/>
                  </a:moveTo>
                  <a:cubicBezTo>
                    <a:pt x="709" y="0"/>
                    <a:pt x="604" y="46"/>
                    <a:pt x="501" y="156"/>
                  </a:cubicBezTo>
                  <a:cubicBezTo>
                    <a:pt x="0" y="690"/>
                    <a:pt x="134" y="1491"/>
                    <a:pt x="334" y="2124"/>
                  </a:cubicBezTo>
                  <a:cubicBezTo>
                    <a:pt x="467" y="2692"/>
                    <a:pt x="767" y="3492"/>
                    <a:pt x="1401" y="3692"/>
                  </a:cubicBezTo>
                  <a:lnTo>
                    <a:pt x="1435" y="3692"/>
                  </a:lnTo>
                  <a:cubicBezTo>
                    <a:pt x="1486" y="3796"/>
                    <a:pt x="1609" y="3863"/>
                    <a:pt x="1721" y="3863"/>
                  </a:cubicBezTo>
                  <a:cubicBezTo>
                    <a:pt x="1825" y="3863"/>
                    <a:pt x="1919" y="3804"/>
                    <a:pt x="1935" y="3659"/>
                  </a:cubicBezTo>
                  <a:cubicBezTo>
                    <a:pt x="2102" y="2692"/>
                    <a:pt x="2002" y="1758"/>
                    <a:pt x="1635" y="824"/>
                  </a:cubicBezTo>
                  <a:cubicBezTo>
                    <a:pt x="1505" y="564"/>
                    <a:pt x="1173" y="0"/>
                    <a:pt x="811" y="0"/>
                  </a:cubicBezTo>
                  <a:close/>
                </a:path>
              </a:pathLst>
            </a:custGeom>
            <a:solidFill>
              <a:srgbClr val="83C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4"/>
            <p:cNvSpPr/>
            <p:nvPr/>
          </p:nvSpPr>
          <p:spPr>
            <a:xfrm>
              <a:off x="7862255" y="4013278"/>
              <a:ext cx="88944" cy="73636"/>
            </a:xfrm>
            <a:custGeom>
              <a:avLst/>
              <a:gdLst/>
              <a:ahLst/>
              <a:cxnLst/>
              <a:rect l="l" t="t" r="r" b="b"/>
              <a:pathLst>
                <a:path w="2969" h="2458" extrusionOk="0">
                  <a:moveTo>
                    <a:pt x="2496" y="1"/>
                  </a:moveTo>
                  <a:cubicBezTo>
                    <a:pt x="2466" y="1"/>
                    <a:pt x="2435" y="5"/>
                    <a:pt x="2402" y="13"/>
                  </a:cubicBezTo>
                  <a:cubicBezTo>
                    <a:pt x="1801" y="313"/>
                    <a:pt x="1168" y="380"/>
                    <a:pt x="667" y="814"/>
                  </a:cubicBezTo>
                  <a:cubicBezTo>
                    <a:pt x="267" y="1147"/>
                    <a:pt x="0" y="2048"/>
                    <a:pt x="534" y="2381"/>
                  </a:cubicBezTo>
                  <a:cubicBezTo>
                    <a:pt x="627" y="2434"/>
                    <a:pt x="722" y="2457"/>
                    <a:pt x="818" y="2457"/>
                  </a:cubicBezTo>
                  <a:cubicBezTo>
                    <a:pt x="1205" y="2457"/>
                    <a:pt x="1601" y="2088"/>
                    <a:pt x="1868" y="1848"/>
                  </a:cubicBezTo>
                  <a:cubicBezTo>
                    <a:pt x="2268" y="1481"/>
                    <a:pt x="2735" y="980"/>
                    <a:pt x="2902" y="413"/>
                  </a:cubicBezTo>
                  <a:cubicBezTo>
                    <a:pt x="2969" y="247"/>
                    <a:pt x="2835" y="146"/>
                    <a:pt x="2702" y="113"/>
                  </a:cubicBezTo>
                  <a:cubicBezTo>
                    <a:pt x="2652" y="38"/>
                    <a:pt x="2583" y="1"/>
                    <a:pt x="2496" y="1"/>
                  </a:cubicBezTo>
                  <a:close/>
                </a:path>
              </a:pathLst>
            </a:custGeom>
            <a:solidFill>
              <a:srgbClr val="83C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4"/>
            <p:cNvSpPr/>
            <p:nvPr/>
          </p:nvSpPr>
          <p:spPr>
            <a:xfrm>
              <a:off x="7742212" y="3936832"/>
              <a:ext cx="138374" cy="76422"/>
            </a:xfrm>
            <a:custGeom>
              <a:avLst/>
              <a:gdLst/>
              <a:ahLst/>
              <a:cxnLst/>
              <a:rect l="l" t="t" r="r" b="b"/>
              <a:pathLst>
                <a:path w="4619" h="2551" extrusionOk="0">
                  <a:moveTo>
                    <a:pt x="1182" y="1"/>
                  </a:moveTo>
                  <a:cubicBezTo>
                    <a:pt x="952" y="1"/>
                    <a:pt x="738" y="69"/>
                    <a:pt x="567" y="251"/>
                  </a:cubicBezTo>
                  <a:cubicBezTo>
                    <a:pt x="0" y="851"/>
                    <a:pt x="767" y="1551"/>
                    <a:pt x="1301" y="1785"/>
                  </a:cubicBezTo>
                  <a:cubicBezTo>
                    <a:pt x="2168" y="2185"/>
                    <a:pt x="3136" y="2252"/>
                    <a:pt x="4036" y="2352"/>
                  </a:cubicBezTo>
                  <a:cubicBezTo>
                    <a:pt x="4036" y="2385"/>
                    <a:pt x="4070" y="2385"/>
                    <a:pt x="4070" y="2419"/>
                  </a:cubicBezTo>
                  <a:cubicBezTo>
                    <a:pt x="4121" y="2512"/>
                    <a:pt x="4199" y="2550"/>
                    <a:pt x="4276" y="2550"/>
                  </a:cubicBezTo>
                  <a:cubicBezTo>
                    <a:pt x="4448" y="2550"/>
                    <a:pt x="4618" y="2359"/>
                    <a:pt x="4503" y="2152"/>
                  </a:cubicBezTo>
                  <a:cubicBezTo>
                    <a:pt x="4136" y="1451"/>
                    <a:pt x="3236" y="884"/>
                    <a:pt x="2569" y="517"/>
                  </a:cubicBezTo>
                  <a:cubicBezTo>
                    <a:pt x="2228" y="313"/>
                    <a:pt x="1671" y="1"/>
                    <a:pt x="1182" y="1"/>
                  </a:cubicBezTo>
                  <a:close/>
                </a:path>
              </a:pathLst>
            </a:custGeom>
            <a:solidFill>
              <a:srgbClr val="83C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5" name="Google Shape;385;p14"/>
          <p:cNvGrpSpPr/>
          <p:nvPr/>
        </p:nvGrpSpPr>
        <p:grpSpPr>
          <a:xfrm flipH="1">
            <a:off x="-496238" y="3913437"/>
            <a:ext cx="1042259" cy="1047013"/>
            <a:chOff x="8276926" y="3750868"/>
            <a:chExt cx="1239162" cy="1244814"/>
          </a:xfrm>
        </p:grpSpPr>
        <p:sp>
          <p:nvSpPr>
            <p:cNvPr id="386" name="Google Shape;386;p14"/>
            <p:cNvSpPr/>
            <p:nvPr/>
          </p:nvSpPr>
          <p:spPr>
            <a:xfrm>
              <a:off x="8276926" y="3750868"/>
              <a:ext cx="1239162" cy="1227089"/>
            </a:xfrm>
            <a:custGeom>
              <a:avLst/>
              <a:gdLst/>
              <a:ahLst/>
              <a:cxnLst/>
              <a:rect l="l" t="t" r="r" b="b"/>
              <a:pathLst>
                <a:path w="41364" h="40961" extrusionOk="0">
                  <a:moveTo>
                    <a:pt x="0" y="0"/>
                  </a:moveTo>
                  <a:lnTo>
                    <a:pt x="0" y="0"/>
                  </a:lnTo>
                  <a:cubicBezTo>
                    <a:pt x="1280" y="4593"/>
                    <a:pt x="11205" y="40961"/>
                    <a:pt x="33709" y="40961"/>
                  </a:cubicBezTo>
                  <a:cubicBezTo>
                    <a:pt x="34088" y="40961"/>
                    <a:pt x="34472" y="40950"/>
                    <a:pt x="34859" y="40929"/>
                  </a:cubicBezTo>
                  <a:cubicBezTo>
                    <a:pt x="41363" y="15645"/>
                    <a:pt x="3703" y="1301"/>
                    <a:pt x="0"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4"/>
            <p:cNvSpPr/>
            <p:nvPr/>
          </p:nvSpPr>
          <p:spPr>
            <a:xfrm>
              <a:off x="8392314" y="3892198"/>
              <a:ext cx="958460" cy="1103485"/>
            </a:xfrm>
            <a:custGeom>
              <a:avLst/>
              <a:gdLst/>
              <a:ahLst/>
              <a:cxnLst/>
              <a:rect l="l" t="t" r="r" b="b"/>
              <a:pathLst>
                <a:path w="31994" h="36835" extrusionOk="0">
                  <a:moveTo>
                    <a:pt x="584" y="1"/>
                  </a:moveTo>
                  <a:cubicBezTo>
                    <a:pt x="276" y="1"/>
                    <a:pt x="1" y="410"/>
                    <a:pt x="285" y="719"/>
                  </a:cubicBezTo>
                  <a:cubicBezTo>
                    <a:pt x="4888" y="5523"/>
                    <a:pt x="9224" y="10593"/>
                    <a:pt x="13427" y="15797"/>
                  </a:cubicBezTo>
                  <a:cubicBezTo>
                    <a:pt x="15529" y="18399"/>
                    <a:pt x="17564" y="21034"/>
                    <a:pt x="19632" y="23669"/>
                  </a:cubicBezTo>
                  <a:cubicBezTo>
                    <a:pt x="20566" y="24870"/>
                    <a:pt x="21466" y="26104"/>
                    <a:pt x="22400" y="27305"/>
                  </a:cubicBezTo>
                  <a:cubicBezTo>
                    <a:pt x="23301" y="28539"/>
                    <a:pt x="24202" y="29773"/>
                    <a:pt x="25269" y="30874"/>
                  </a:cubicBezTo>
                  <a:cubicBezTo>
                    <a:pt x="26270" y="31842"/>
                    <a:pt x="27371" y="32642"/>
                    <a:pt x="28438" y="33543"/>
                  </a:cubicBezTo>
                  <a:cubicBezTo>
                    <a:pt x="29439" y="34377"/>
                    <a:pt x="30540" y="35311"/>
                    <a:pt x="31073" y="36545"/>
                  </a:cubicBezTo>
                  <a:cubicBezTo>
                    <a:pt x="31154" y="36747"/>
                    <a:pt x="31333" y="36835"/>
                    <a:pt x="31504" y="36835"/>
                  </a:cubicBezTo>
                  <a:cubicBezTo>
                    <a:pt x="31757" y="36835"/>
                    <a:pt x="31993" y="36643"/>
                    <a:pt x="31874" y="36345"/>
                  </a:cubicBezTo>
                  <a:cubicBezTo>
                    <a:pt x="30907" y="34077"/>
                    <a:pt x="28638" y="32676"/>
                    <a:pt x="26837" y="31174"/>
                  </a:cubicBezTo>
                  <a:cubicBezTo>
                    <a:pt x="24569" y="29240"/>
                    <a:pt x="22901" y="26605"/>
                    <a:pt x="21100" y="24269"/>
                  </a:cubicBezTo>
                  <a:cubicBezTo>
                    <a:pt x="17063" y="18932"/>
                    <a:pt x="12927" y="13695"/>
                    <a:pt x="8557" y="8625"/>
                  </a:cubicBezTo>
                  <a:cubicBezTo>
                    <a:pt x="6055" y="5756"/>
                    <a:pt x="3520" y="2888"/>
                    <a:pt x="852" y="119"/>
                  </a:cubicBezTo>
                  <a:cubicBezTo>
                    <a:pt x="769" y="36"/>
                    <a:pt x="675" y="1"/>
                    <a:pt x="584"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4"/>
            <p:cNvSpPr/>
            <p:nvPr/>
          </p:nvSpPr>
          <p:spPr>
            <a:xfrm>
              <a:off x="8441201" y="3944710"/>
              <a:ext cx="148529" cy="162939"/>
            </a:xfrm>
            <a:custGeom>
              <a:avLst/>
              <a:gdLst/>
              <a:ahLst/>
              <a:cxnLst/>
              <a:rect l="l" t="t" r="r" b="b"/>
              <a:pathLst>
                <a:path w="4958" h="5439" extrusionOk="0">
                  <a:moveTo>
                    <a:pt x="4290" y="0"/>
                  </a:moveTo>
                  <a:cubicBezTo>
                    <a:pt x="4056" y="0"/>
                    <a:pt x="3890" y="201"/>
                    <a:pt x="3890" y="434"/>
                  </a:cubicBezTo>
                  <a:cubicBezTo>
                    <a:pt x="3770" y="1778"/>
                    <a:pt x="3865" y="3150"/>
                    <a:pt x="4054" y="4500"/>
                  </a:cubicBezTo>
                  <a:lnTo>
                    <a:pt x="4054" y="4500"/>
                  </a:lnTo>
                  <a:cubicBezTo>
                    <a:pt x="3610" y="4566"/>
                    <a:pt x="3160" y="4601"/>
                    <a:pt x="2711" y="4601"/>
                  </a:cubicBezTo>
                  <a:cubicBezTo>
                    <a:pt x="2025" y="4601"/>
                    <a:pt x="1341" y="4518"/>
                    <a:pt x="687" y="4337"/>
                  </a:cubicBezTo>
                  <a:cubicBezTo>
                    <a:pt x="638" y="4321"/>
                    <a:pt x="591" y="4314"/>
                    <a:pt x="547" y="4314"/>
                  </a:cubicBezTo>
                  <a:cubicBezTo>
                    <a:pt x="122" y="4314"/>
                    <a:pt x="0" y="4986"/>
                    <a:pt x="454" y="5137"/>
                  </a:cubicBezTo>
                  <a:cubicBezTo>
                    <a:pt x="1172" y="5348"/>
                    <a:pt x="1918" y="5438"/>
                    <a:pt x="2663" y="5438"/>
                  </a:cubicBezTo>
                  <a:cubicBezTo>
                    <a:pt x="3336" y="5438"/>
                    <a:pt x="4008" y="5364"/>
                    <a:pt x="4657" y="5237"/>
                  </a:cubicBezTo>
                  <a:cubicBezTo>
                    <a:pt x="4890" y="5204"/>
                    <a:pt x="4957" y="4937"/>
                    <a:pt x="4924" y="4737"/>
                  </a:cubicBezTo>
                  <a:cubicBezTo>
                    <a:pt x="4690" y="3303"/>
                    <a:pt x="4624" y="1868"/>
                    <a:pt x="4724" y="401"/>
                  </a:cubicBezTo>
                  <a:cubicBezTo>
                    <a:pt x="4724" y="201"/>
                    <a:pt x="4523" y="0"/>
                    <a:pt x="4290"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4"/>
            <p:cNvSpPr/>
            <p:nvPr/>
          </p:nvSpPr>
          <p:spPr>
            <a:xfrm>
              <a:off x="8509679" y="4032569"/>
              <a:ext cx="204370" cy="189331"/>
            </a:xfrm>
            <a:custGeom>
              <a:avLst/>
              <a:gdLst/>
              <a:ahLst/>
              <a:cxnLst/>
              <a:rect l="l" t="t" r="r" b="b"/>
              <a:pathLst>
                <a:path w="6822" h="6320" extrusionOk="0">
                  <a:moveTo>
                    <a:pt x="6305" y="1"/>
                  </a:moveTo>
                  <a:cubicBezTo>
                    <a:pt x="6138" y="1"/>
                    <a:pt x="5973" y="92"/>
                    <a:pt x="5907" y="303"/>
                  </a:cubicBezTo>
                  <a:cubicBezTo>
                    <a:pt x="5473" y="1976"/>
                    <a:pt x="5529" y="3736"/>
                    <a:pt x="5378" y="5475"/>
                  </a:cubicBezTo>
                  <a:lnTo>
                    <a:pt x="5378" y="5475"/>
                  </a:lnTo>
                  <a:cubicBezTo>
                    <a:pt x="4795" y="5481"/>
                    <a:pt x="4208" y="5497"/>
                    <a:pt x="3623" y="5497"/>
                  </a:cubicBezTo>
                  <a:cubicBezTo>
                    <a:pt x="2651" y="5497"/>
                    <a:pt x="1683" y="5452"/>
                    <a:pt x="736" y="5240"/>
                  </a:cubicBezTo>
                  <a:cubicBezTo>
                    <a:pt x="705" y="5234"/>
                    <a:pt x="675" y="5231"/>
                    <a:pt x="646" y="5231"/>
                  </a:cubicBezTo>
                  <a:cubicBezTo>
                    <a:pt x="178" y="5231"/>
                    <a:pt x="0" y="5946"/>
                    <a:pt x="503" y="6040"/>
                  </a:cubicBezTo>
                  <a:cubicBezTo>
                    <a:pt x="1625" y="6278"/>
                    <a:pt x="2762" y="6320"/>
                    <a:pt x="3894" y="6320"/>
                  </a:cubicBezTo>
                  <a:cubicBezTo>
                    <a:pt x="4511" y="6320"/>
                    <a:pt x="5128" y="6307"/>
                    <a:pt x="5740" y="6307"/>
                  </a:cubicBezTo>
                  <a:cubicBezTo>
                    <a:pt x="5973" y="6307"/>
                    <a:pt x="6140" y="6107"/>
                    <a:pt x="6174" y="5874"/>
                  </a:cubicBezTo>
                  <a:cubicBezTo>
                    <a:pt x="6374" y="4106"/>
                    <a:pt x="6274" y="2271"/>
                    <a:pt x="6741" y="537"/>
                  </a:cubicBezTo>
                  <a:cubicBezTo>
                    <a:pt x="6821" y="214"/>
                    <a:pt x="6561" y="1"/>
                    <a:pt x="6305"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4"/>
            <p:cNvSpPr/>
            <p:nvPr/>
          </p:nvSpPr>
          <p:spPr>
            <a:xfrm>
              <a:off x="8605656" y="4119560"/>
              <a:ext cx="241877" cy="254848"/>
            </a:xfrm>
            <a:custGeom>
              <a:avLst/>
              <a:gdLst/>
              <a:ahLst/>
              <a:cxnLst/>
              <a:rect l="l" t="t" r="r" b="b"/>
              <a:pathLst>
                <a:path w="8074" h="8507" extrusionOk="0">
                  <a:moveTo>
                    <a:pt x="7656" y="1"/>
                  </a:moveTo>
                  <a:cubicBezTo>
                    <a:pt x="7448" y="1"/>
                    <a:pt x="7239" y="134"/>
                    <a:pt x="7239" y="401"/>
                  </a:cubicBezTo>
                  <a:cubicBezTo>
                    <a:pt x="7239" y="2748"/>
                    <a:pt x="6636" y="4975"/>
                    <a:pt x="6348" y="7281"/>
                  </a:cubicBezTo>
                  <a:lnTo>
                    <a:pt x="6348" y="7281"/>
                  </a:lnTo>
                  <a:cubicBezTo>
                    <a:pt x="4429" y="7581"/>
                    <a:pt x="2483" y="7673"/>
                    <a:pt x="568" y="7673"/>
                  </a:cubicBezTo>
                  <a:cubicBezTo>
                    <a:pt x="1" y="7673"/>
                    <a:pt x="1" y="8507"/>
                    <a:pt x="568" y="8507"/>
                  </a:cubicBezTo>
                  <a:cubicBezTo>
                    <a:pt x="2669" y="8507"/>
                    <a:pt x="4771" y="8407"/>
                    <a:pt x="6839" y="8040"/>
                  </a:cubicBezTo>
                  <a:cubicBezTo>
                    <a:pt x="7039" y="8007"/>
                    <a:pt x="7139" y="7806"/>
                    <a:pt x="7139" y="7640"/>
                  </a:cubicBezTo>
                  <a:cubicBezTo>
                    <a:pt x="7406" y="5238"/>
                    <a:pt x="8073" y="2870"/>
                    <a:pt x="8073" y="401"/>
                  </a:cubicBezTo>
                  <a:cubicBezTo>
                    <a:pt x="8073" y="134"/>
                    <a:pt x="7865" y="1"/>
                    <a:pt x="7656"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4"/>
            <p:cNvSpPr/>
            <p:nvPr/>
          </p:nvSpPr>
          <p:spPr>
            <a:xfrm>
              <a:off x="8710590" y="4263465"/>
              <a:ext cx="283817" cy="296819"/>
            </a:xfrm>
            <a:custGeom>
              <a:avLst/>
              <a:gdLst/>
              <a:ahLst/>
              <a:cxnLst/>
              <a:rect l="l" t="t" r="r" b="b"/>
              <a:pathLst>
                <a:path w="9474" h="9908" extrusionOk="0">
                  <a:moveTo>
                    <a:pt x="8928" y="0"/>
                  </a:moveTo>
                  <a:cubicBezTo>
                    <a:pt x="8723" y="0"/>
                    <a:pt x="8523" y="134"/>
                    <a:pt x="8540" y="401"/>
                  </a:cubicBezTo>
                  <a:cubicBezTo>
                    <a:pt x="8637" y="3207"/>
                    <a:pt x="8109" y="5982"/>
                    <a:pt x="7652" y="8726"/>
                  </a:cubicBezTo>
                  <a:lnTo>
                    <a:pt x="7652" y="8726"/>
                  </a:lnTo>
                  <a:cubicBezTo>
                    <a:pt x="5271" y="8861"/>
                    <a:pt x="2918" y="9073"/>
                    <a:pt x="534" y="9073"/>
                  </a:cubicBezTo>
                  <a:cubicBezTo>
                    <a:pt x="0" y="9073"/>
                    <a:pt x="0" y="9907"/>
                    <a:pt x="534" y="9907"/>
                  </a:cubicBezTo>
                  <a:cubicBezTo>
                    <a:pt x="3036" y="9907"/>
                    <a:pt x="5538" y="9674"/>
                    <a:pt x="8006" y="9540"/>
                  </a:cubicBezTo>
                  <a:cubicBezTo>
                    <a:pt x="8173" y="9540"/>
                    <a:pt x="8373" y="9440"/>
                    <a:pt x="8406" y="9240"/>
                  </a:cubicBezTo>
                  <a:cubicBezTo>
                    <a:pt x="8907" y="6305"/>
                    <a:pt x="9474" y="3369"/>
                    <a:pt x="9340" y="401"/>
                  </a:cubicBezTo>
                  <a:cubicBezTo>
                    <a:pt x="9340" y="134"/>
                    <a:pt x="9132" y="0"/>
                    <a:pt x="8928"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4"/>
            <p:cNvSpPr/>
            <p:nvPr/>
          </p:nvSpPr>
          <p:spPr>
            <a:xfrm>
              <a:off x="8857491" y="4402339"/>
              <a:ext cx="286813" cy="364463"/>
            </a:xfrm>
            <a:custGeom>
              <a:avLst/>
              <a:gdLst/>
              <a:ahLst/>
              <a:cxnLst/>
              <a:rect l="l" t="t" r="r" b="b"/>
              <a:pathLst>
                <a:path w="9574" h="12166" extrusionOk="0">
                  <a:moveTo>
                    <a:pt x="8898" y="1"/>
                  </a:moveTo>
                  <a:cubicBezTo>
                    <a:pt x="8689" y="1"/>
                    <a:pt x="8489" y="134"/>
                    <a:pt x="8506" y="401"/>
                  </a:cubicBezTo>
                  <a:cubicBezTo>
                    <a:pt x="8732" y="4076"/>
                    <a:pt x="8210" y="7689"/>
                    <a:pt x="8054" y="11329"/>
                  </a:cubicBezTo>
                  <a:lnTo>
                    <a:pt x="8054" y="11329"/>
                  </a:lnTo>
                  <a:cubicBezTo>
                    <a:pt x="7990" y="11330"/>
                    <a:pt x="7927" y="11331"/>
                    <a:pt x="7864" y="11331"/>
                  </a:cubicBezTo>
                  <a:cubicBezTo>
                    <a:pt x="5589" y="11331"/>
                    <a:pt x="3417" y="10453"/>
                    <a:pt x="1143" y="10453"/>
                  </a:cubicBezTo>
                  <a:cubicBezTo>
                    <a:pt x="940" y="10453"/>
                    <a:pt x="737" y="10460"/>
                    <a:pt x="534" y="10475"/>
                  </a:cubicBezTo>
                  <a:cubicBezTo>
                    <a:pt x="20" y="10539"/>
                    <a:pt x="1" y="11313"/>
                    <a:pt x="474" y="11313"/>
                  </a:cubicBezTo>
                  <a:cubicBezTo>
                    <a:pt x="493" y="11313"/>
                    <a:pt x="513" y="11312"/>
                    <a:pt x="534" y="11309"/>
                  </a:cubicBezTo>
                  <a:cubicBezTo>
                    <a:pt x="737" y="11294"/>
                    <a:pt x="940" y="11287"/>
                    <a:pt x="1143" y="11287"/>
                  </a:cubicBezTo>
                  <a:cubicBezTo>
                    <a:pt x="3417" y="11287"/>
                    <a:pt x="5589" y="12165"/>
                    <a:pt x="7864" y="12165"/>
                  </a:cubicBezTo>
                  <a:cubicBezTo>
                    <a:pt x="8066" y="12165"/>
                    <a:pt x="8269" y="12158"/>
                    <a:pt x="8473" y="12143"/>
                  </a:cubicBezTo>
                  <a:cubicBezTo>
                    <a:pt x="8706" y="12110"/>
                    <a:pt x="8873" y="11976"/>
                    <a:pt x="8873" y="11709"/>
                  </a:cubicBezTo>
                  <a:cubicBezTo>
                    <a:pt x="9006" y="7940"/>
                    <a:pt x="9573" y="4204"/>
                    <a:pt x="9340" y="401"/>
                  </a:cubicBezTo>
                  <a:cubicBezTo>
                    <a:pt x="9323" y="134"/>
                    <a:pt x="9106" y="1"/>
                    <a:pt x="8898"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4"/>
            <p:cNvSpPr/>
            <p:nvPr/>
          </p:nvSpPr>
          <p:spPr>
            <a:xfrm>
              <a:off x="8748543" y="4442329"/>
              <a:ext cx="27022" cy="21000"/>
            </a:xfrm>
            <a:custGeom>
              <a:avLst/>
              <a:gdLst/>
              <a:ahLst/>
              <a:cxnLst/>
              <a:rect l="l" t="t" r="r" b="b"/>
              <a:pathLst>
                <a:path w="902" h="701" extrusionOk="0">
                  <a:moveTo>
                    <a:pt x="435" y="0"/>
                  </a:moveTo>
                  <a:cubicBezTo>
                    <a:pt x="1" y="0"/>
                    <a:pt x="1" y="701"/>
                    <a:pt x="435" y="701"/>
                  </a:cubicBezTo>
                  <a:cubicBezTo>
                    <a:pt x="902" y="701"/>
                    <a:pt x="902" y="0"/>
                    <a:pt x="435"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4"/>
            <p:cNvSpPr/>
            <p:nvPr/>
          </p:nvSpPr>
          <p:spPr>
            <a:xfrm>
              <a:off x="8716581" y="4491277"/>
              <a:ext cx="27022" cy="21030"/>
            </a:xfrm>
            <a:custGeom>
              <a:avLst/>
              <a:gdLst/>
              <a:ahLst/>
              <a:cxnLst/>
              <a:rect l="l" t="t" r="r" b="b"/>
              <a:pathLst>
                <a:path w="902" h="702" extrusionOk="0">
                  <a:moveTo>
                    <a:pt x="467" y="1"/>
                  </a:moveTo>
                  <a:cubicBezTo>
                    <a:pt x="0" y="1"/>
                    <a:pt x="0" y="701"/>
                    <a:pt x="467" y="701"/>
                  </a:cubicBezTo>
                  <a:cubicBezTo>
                    <a:pt x="901" y="701"/>
                    <a:pt x="901" y="1"/>
                    <a:pt x="467"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4"/>
            <p:cNvSpPr/>
            <p:nvPr/>
          </p:nvSpPr>
          <p:spPr>
            <a:xfrm>
              <a:off x="8689591" y="4449309"/>
              <a:ext cx="27022" cy="21030"/>
            </a:xfrm>
            <a:custGeom>
              <a:avLst/>
              <a:gdLst/>
              <a:ahLst/>
              <a:cxnLst/>
              <a:rect l="l" t="t" r="r" b="b"/>
              <a:pathLst>
                <a:path w="902" h="702" extrusionOk="0">
                  <a:moveTo>
                    <a:pt x="434" y="1"/>
                  </a:moveTo>
                  <a:cubicBezTo>
                    <a:pt x="1" y="1"/>
                    <a:pt x="1" y="701"/>
                    <a:pt x="434" y="701"/>
                  </a:cubicBezTo>
                  <a:cubicBezTo>
                    <a:pt x="901" y="701"/>
                    <a:pt x="901" y="1"/>
                    <a:pt x="434"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4"/>
            <p:cNvSpPr/>
            <p:nvPr/>
          </p:nvSpPr>
          <p:spPr>
            <a:xfrm>
              <a:off x="8779517" y="4072619"/>
              <a:ext cx="27022" cy="21000"/>
            </a:xfrm>
            <a:custGeom>
              <a:avLst/>
              <a:gdLst/>
              <a:ahLst/>
              <a:cxnLst/>
              <a:rect l="l" t="t" r="r" b="b"/>
              <a:pathLst>
                <a:path w="902" h="701" extrusionOk="0">
                  <a:moveTo>
                    <a:pt x="468" y="0"/>
                  </a:moveTo>
                  <a:cubicBezTo>
                    <a:pt x="1" y="0"/>
                    <a:pt x="1" y="701"/>
                    <a:pt x="468" y="701"/>
                  </a:cubicBezTo>
                  <a:cubicBezTo>
                    <a:pt x="902" y="701"/>
                    <a:pt x="902" y="0"/>
                    <a:pt x="468"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4"/>
            <p:cNvSpPr/>
            <p:nvPr/>
          </p:nvSpPr>
          <p:spPr>
            <a:xfrm>
              <a:off x="8755553" y="4131572"/>
              <a:ext cx="27022" cy="21000"/>
            </a:xfrm>
            <a:custGeom>
              <a:avLst/>
              <a:gdLst/>
              <a:ahLst/>
              <a:cxnLst/>
              <a:rect l="l" t="t" r="r" b="b"/>
              <a:pathLst>
                <a:path w="902" h="701" extrusionOk="0">
                  <a:moveTo>
                    <a:pt x="434" y="0"/>
                  </a:moveTo>
                  <a:cubicBezTo>
                    <a:pt x="0" y="0"/>
                    <a:pt x="0" y="701"/>
                    <a:pt x="434" y="701"/>
                  </a:cubicBezTo>
                  <a:cubicBezTo>
                    <a:pt x="901" y="701"/>
                    <a:pt x="901" y="0"/>
                    <a:pt x="434"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4"/>
            <p:cNvSpPr/>
            <p:nvPr/>
          </p:nvSpPr>
          <p:spPr>
            <a:xfrm>
              <a:off x="8727574" y="4072619"/>
              <a:ext cx="27022" cy="21000"/>
            </a:xfrm>
            <a:custGeom>
              <a:avLst/>
              <a:gdLst/>
              <a:ahLst/>
              <a:cxnLst/>
              <a:rect l="l" t="t" r="r" b="b"/>
              <a:pathLst>
                <a:path w="902" h="701" extrusionOk="0">
                  <a:moveTo>
                    <a:pt x="434" y="0"/>
                  </a:moveTo>
                  <a:cubicBezTo>
                    <a:pt x="0" y="0"/>
                    <a:pt x="0" y="701"/>
                    <a:pt x="434" y="701"/>
                  </a:cubicBezTo>
                  <a:cubicBezTo>
                    <a:pt x="901" y="701"/>
                    <a:pt x="901" y="0"/>
                    <a:pt x="434"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4"/>
            <p:cNvSpPr/>
            <p:nvPr/>
          </p:nvSpPr>
          <p:spPr>
            <a:xfrm>
              <a:off x="8357866" y="3932728"/>
              <a:ext cx="26992" cy="21000"/>
            </a:xfrm>
            <a:custGeom>
              <a:avLst/>
              <a:gdLst/>
              <a:ahLst/>
              <a:cxnLst/>
              <a:rect l="l" t="t" r="r" b="b"/>
              <a:pathLst>
                <a:path w="901" h="701" extrusionOk="0">
                  <a:moveTo>
                    <a:pt x="434" y="0"/>
                  </a:moveTo>
                  <a:cubicBezTo>
                    <a:pt x="0" y="0"/>
                    <a:pt x="0" y="701"/>
                    <a:pt x="434" y="701"/>
                  </a:cubicBezTo>
                  <a:cubicBezTo>
                    <a:pt x="901" y="701"/>
                    <a:pt x="901" y="0"/>
                    <a:pt x="434"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4"/>
            <p:cNvSpPr/>
            <p:nvPr/>
          </p:nvSpPr>
          <p:spPr>
            <a:xfrm>
              <a:off x="8339862" y="3876771"/>
              <a:ext cx="27022" cy="21000"/>
            </a:xfrm>
            <a:custGeom>
              <a:avLst/>
              <a:gdLst/>
              <a:ahLst/>
              <a:cxnLst/>
              <a:rect l="l" t="t" r="r" b="b"/>
              <a:pathLst>
                <a:path w="902" h="701" extrusionOk="0">
                  <a:moveTo>
                    <a:pt x="468" y="0"/>
                  </a:moveTo>
                  <a:cubicBezTo>
                    <a:pt x="1" y="0"/>
                    <a:pt x="1" y="701"/>
                    <a:pt x="468" y="701"/>
                  </a:cubicBezTo>
                  <a:cubicBezTo>
                    <a:pt x="901" y="701"/>
                    <a:pt x="901" y="0"/>
                    <a:pt x="468"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4"/>
            <p:cNvSpPr/>
            <p:nvPr/>
          </p:nvSpPr>
          <p:spPr>
            <a:xfrm>
              <a:off x="8902424" y="4610200"/>
              <a:ext cx="27022" cy="21000"/>
            </a:xfrm>
            <a:custGeom>
              <a:avLst/>
              <a:gdLst/>
              <a:ahLst/>
              <a:cxnLst/>
              <a:rect l="l" t="t" r="r" b="b"/>
              <a:pathLst>
                <a:path w="902" h="701" extrusionOk="0">
                  <a:moveTo>
                    <a:pt x="435" y="0"/>
                  </a:moveTo>
                  <a:cubicBezTo>
                    <a:pt x="1" y="0"/>
                    <a:pt x="1" y="701"/>
                    <a:pt x="435" y="701"/>
                  </a:cubicBezTo>
                  <a:cubicBezTo>
                    <a:pt x="902" y="701"/>
                    <a:pt x="902" y="0"/>
                    <a:pt x="435"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4"/>
            <p:cNvSpPr/>
            <p:nvPr/>
          </p:nvSpPr>
          <p:spPr>
            <a:xfrm>
              <a:off x="8884450" y="4656151"/>
              <a:ext cx="27022" cy="21030"/>
            </a:xfrm>
            <a:custGeom>
              <a:avLst/>
              <a:gdLst/>
              <a:ahLst/>
              <a:cxnLst/>
              <a:rect l="l" t="t" r="r" b="b"/>
              <a:pathLst>
                <a:path w="902" h="702" extrusionOk="0">
                  <a:moveTo>
                    <a:pt x="468" y="1"/>
                  </a:moveTo>
                  <a:cubicBezTo>
                    <a:pt x="1" y="1"/>
                    <a:pt x="1" y="701"/>
                    <a:pt x="468" y="701"/>
                  </a:cubicBezTo>
                  <a:cubicBezTo>
                    <a:pt x="901" y="701"/>
                    <a:pt x="901" y="1"/>
                    <a:pt x="468"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4"/>
            <p:cNvSpPr/>
            <p:nvPr/>
          </p:nvSpPr>
          <p:spPr>
            <a:xfrm>
              <a:off x="8849462" y="4621193"/>
              <a:ext cx="27022" cy="21000"/>
            </a:xfrm>
            <a:custGeom>
              <a:avLst/>
              <a:gdLst/>
              <a:ahLst/>
              <a:cxnLst/>
              <a:rect l="l" t="t" r="r" b="b"/>
              <a:pathLst>
                <a:path w="902" h="701" extrusionOk="0">
                  <a:moveTo>
                    <a:pt x="468" y="0"/>
                  </a:moveTo>
                  <a:cubicBezTo>
                    <a:pt x="1" y="0"/>
                    <a:pt x="1" y="701"/>
                    <a:pt x="468" y="701"/>
                  </a:cubicBezTo>
                  <a:cubicBezTo>
                    <a:pt x="902" y="701"/>
                    <a:pt x="902" y="0"/>
                    <a:pt x="468"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4"/>
            <p:cNvSpPr/>
            <p:nvPr/>
          </p:nvSpPr>
          <p:spPr>
            <a:xfrm>
              <a:off x="9237174" y="4624189"/>
              <a:ext cx="27022" cy="21000"/>
            </a:xfrm>
            <a:custGeom>
              <a:avLst/>
              <a:gdLst/>
              <a:ahLst/>
              <a:cxnLst/>
              <a:rect l="l" t="t" r="r" b="b"/>
              <a:pathLst>
                <a:path w="902" h="701" extrusionOk="0">
                  <a:moveTo>
                    <a:pt x="468" y="0"/>
                  </a:moveTo>
                  <a:cubicBezTo>
                    <a:pt x="1" y="0"/>
                    <a:pt x="1" y="701"/>
                    <a:pt x="468" y="701"/>
                  </a:cubicBezTo>
                  <a:cubicBezTo>
                    <a:pt x="901" y="701"/>
                    <a:pt x="901" y="0"/>
                    <a:pt x="468"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4"/>
            <p:cNvSpPr/>
            <p:nvPr/>
          </p:nvSpPr>
          <p:spPr>
            <a:xfrm>
              <a:off x="9213210" y="4690121"/>
              <a:ext cx="26992" cy="21030"/>
            </a:xfrm>
            <a:custGeom>
              <a:avLst/>
              <a:gdLst/>
              <a:ahLst/>
              <a:cxnLst/>
              <a:rect l="l" t="t" r="r" b="b"/>
              <a:pathLst>
                <a:path w="901" h="702" extrusionOk="0">
                  <a:moveTo>
                    <a:pt x="434" y="1"/>
                  </a:moveTo>
                  <a:cubicBezTo>
                    <a:pt x="0" y="1"/>
                    <a:pt x="0" y="701"/>
                    <a:pt x="434" y="701"/>
                  </a:cubicBezTo>
                  <a:cubicBezTo>
                    <a:pt x="901" y="701"/>
                    <a:pt x="901" y="1"/>
                    <a:pt x="434"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4"/>
            <p:cNvSpPr/>
            <p:nvPr/>
          </p:nvSpPr>
          <p:spPr>
            <a:xfrm>
              <a:off x="9171243" y="4638178"/>
              <a:ext cx="26992" cy="21000"/>
            </a:xfrm>
            <a:custGeom>
              <a:avLst/>
              <a:gdLst/>
              <a:ahLst/>
              <a:cxnLst/>
              <a:rect l="l" t="t" r="r" b="b"/>
              <a:pathLst>
                <a:path w="901" h="701" extrusionOk="0">
                  <a:moveTo>
                    <a:pt x="434" y="0"/>
                  </a:moveTo>
                  <a:cubicBezTo>
                    <a:pt x="0" y="0"/>
                    <a:pt x="0" y="701"/>
                    <a:pt x="434" y="701"/>
                  </a:cubicBezTo>
                  <a:cubicBezTo>
                    <a:pt x="901" y="701"/>
                    <a:pt x="901" y="0"/>
                    <a:pt x="434"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4"/>
            <p:cNvSpPr/>
            <p:nvPr/>
          </p:nvSpPr>
          <p:spPr>
            <a:xfrm>
              <a:off x="8979379" y="4820037"/>
              <a:ext cx="27022" cy="21000"/>
            </a:xfrm>
            <a:custGeom>
              <a:avLst/>
              <a:gdLst/>
              <a:ahLst/>
              <a:cxnLst/>
              <a:rect l="l" t="t" r="r" b="b"/>
              <a:pathLst>
                <a:path w="902" h="701" extrusionOk="0">
                  <a:moveTo>
                    <a:pt x="434" y="0"/>
                  </a:moveTo>
                  <a:cubicBezTo>
                    <a:pt x="0" y="0"/>
                    <a:pt x="0" y="701"/>
                    <a:pt x="434" y="701"/>
                  </a:cubicBezTo>
                  <a:cubicBezTo>
                    <a:pt x="901" y="701"/>
                    <a:pt x="901" y="0"/>
                    <a:pt x="434"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4"/>
            <p:cNvSpPr/>
            <p:nvPr/>
          </p:nvSpPr>
          <p:spPr>
            <a:xfrm>
              <a:off x="8933427" y="4830013"/>
              <a:ext cx="26992" cy="21030"/>
            </a:xfrm>
            <a:custGeom>
              <a:avLst/>
              <a:gdLst/>
              <a:ahLst/>
              <a:cxnLst/>
              <a:rect l="l" t="t" r="r" b="b"/>
              <a:pathLst>
                <a:path w="901" h="702" extrusionOk="0">
                  <a:moveTo>
                    <a:pt x="467" y="1"/>
                  </a:moveTo>
                  <a:cubicBezTo>
                    <a:pt x="0" y="1"/>
                    <a:pt x="0" y="701"/>
                    <a:pt x="467" y="701"/>
                  </a:cubicBezTo>
                  <a:cubicBezTo>
                    <a:pt x="901" y="701"/>
                    <a:pt x="901" y="1"/>
                    <a:pt x="467"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4"/>
            <p:cNvSpPr/>
            <p:nvPr/>
          </p:nvSpPr>
          <p:spPr>
            <a:xfrm>
              <a:off x="8902419" y="4681074"/>
              <a:ext cx="27022" cy="21000"/>
            </a:xfrm>
            <a:custGeom>
              <a:avLst/>
              <a:gdLst/>
              <a:ahLst/>
              <a:cxnLst/>
              <a:rect l="l" t="t" r="r" b="b"/>
              <a:pathLst>
                <a:path w="902" h="701" extrusionOk="0">
                  <a:moveTo>
                    <a:pt x="434" y="0"/>
                  </a:moveTo>
                  <a:cubicBezTo>
                    <a:pt x="0" y="0"/>
                    <a:pt x="0" y="701"/>
                    <a:pt x="434" y="701"/>
                  </a:cubicBezTo>
                  <a:cubicBezTo>
                    <a:pt x="901" y="701"/>
                    <a:pt x="901" y="0"/>
                    <a:pt x="434"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4"/>
            <p:cNvSpPr/>
            <p:nvPr/>
          </p:nvSpPr>
          <p:spPr>
            <a:xfrm>
              <a:off x="8664608" y="4296446"/>
              <a:ext cx="27022" cy="21000"/>
            </a:xfrm>
            <a:custGeom>
              <a:avLst/>
              <a:gdLst/>
              <a:ahLst/>
              <a:cxnLst/>
              <a:rect l="l" t="t" r="r" b="b"/>
              <a:pathLst>
                <a:path w="902" h="701" extrusionOk="0">
                  <a:moveTo>
                    <a:pt x="468" y="0"/>
                  </a:moveTo>
                  <a:cubicBezTo>
                    <a:pt x="1" y="0"/>
                    <a:pt x="1" y="701"/>
                    <a:pt x="468" y="701"/>
                  </a:cubicBezTo>
                  <a:cubicBezTo>
                    <a:pt x="902" y="701"/>
                    <a:pt x="902" y="0"/>
                    <a:pt x="468"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4"/>
            <p:cNvSpPr/>
            <p:nvPr/>
          </p:nvSpPr>
          <p:spPr>
            <a:xfrm>
              <a:off x="8884450" y="4264454"/>
              <a:ext cx="27022" cy="21030"/>
            </a:xfrm>
            <a:custGeom>
              <a:avLst/>
              <a:gdLst/>
              <a:ahLst/>
              <a:cxnLst/>
              <a:rect l="l" t="t" r="r" b="b"/>
              <a:pathLst>
                <a:path w="902" h="702" extrusionOk="0">
                  <a:moveTo>
                    <a:pt x="468" y="1"/>
                  </a:moveTo>
                  <a:cubicBezTo>
                    <a:pt x="1" y="1"/>
                    <a:pt x="1" y="701"/>
                    <a:pt x="468" y="701"/>
                  </a:cubicBezTo>
                  <a:cubicBezTo>
                    <a:pt x="901" y="701"/>
                    <a:pt x="901" y="1"/>
                    <a:pt x="468" y="1"/>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4"/>
            <p:cNvSpPr/>
            <p:nvPr/>
          </p:nvSpPr>
          <p:spPr>
            <a:xfrm>
              <a:off x="8461781" y="4145561"/>
              <a:ext cx="27022" cy="21000"/>
            </a:xfrm>
            <a:custGeom>
              <a:avLst/>
              <a:gdLst/>
              <a:ahLst/>
              <a:cxnLst/>
              <a:rect l="l" t="t" r="r" b="b"/>
              <a:pathLst>
                <a:path w="902" h="701" extrusionOk="0">
                  <a:moveTo>
                    <a:pt x="467" y="0"/>
                  </a:moveTo>
                  <a:cubicBezTo>
                    <a:pt x="0" y="0"/>
                    <a:pt x="0" y="701"/>
                    <a:pt x="467" y="701"/>
                  </a:cubicBezTo>
                  <a:cubicBezTo>
                    <a:pt x="901" y="701"/>
                    <a:pt x="901" y="0"/>
                    <a:pt x="467" y="0"/>
                  </a:cubicBezTo>
                  <a:close/>
                </a:path>
              </a:pathLst>
            </a:custGeom>
            <a:solidFill>
              <a:srgbClr val="D38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3" name="Google Shape;413;p14"/>
          <p:cNvGrpSpPr/>
          <p:nvPr/>
        </p:nvGrpSpPr>
        <p:grpSpPr>
          <a:xfrm flipH="1">
            <a:off x="238971" y="4427406"/>
            <a:ext cx="368416" cy="997931"/>
            <a:chOff x="7607455" y="4238363"/>
            <a:chExt cx="438017" cy="1186459"/>
          </a:xfrm>
        </p:grpSpPr>
        <p:sp>
          <p:nvSpPr>
            <p:cNvPr id="414" name="Google Shape;414;p14"/>
            <p:cNvSpPr/>
            <p:nvPr/>
          </p:nvSpPr>
          <p:spPr>
            <a:xfrm>
              <a:off x="7911202" y="4620055"/>
              <a:ext cx="134270" cy="198019"/>
            </a:xfrm>
            <a:custGeom>
              <a:avLst/>
              <a:gdLst/>
              <a:ahLst/>
              <a:cxnLst/>
              <a:rect l="l" t="t" r="r" b="b"/>
              <a:pathLst>
                <a:path w="4482" h="6610" extrusionOk="0">
                  <a:moveTo>
                    <a:pt x="3267" y="1"/>
                  </a:moveTo>
                  <a:cubicBezTo>
                    <a:pt x="2782" y="1"/>
                    <a:pt x="2218" y="255"/>
                    <a:pt x="1735" y="739"/>
                  </a:cubicBezTo>
                  <a:cubicBezTo>
                    <a:pt x="734" y="1739"/>
                    <a:pt x="501" y="3374"/>
                    <a:pt x="334" y="4642"/>
                  </a:cubicBezTo>
                  <a:cubicBezTo>
                    <a:pt x="234" y="5242"/>
                    <a:pt x="267" y="6142"/>
                    <a:pt x="34" y="6609"/>
                  </a:cubicBezTo>
                  <a:lnTo>
                    <a:pt x="34" y="6609"/>
                  </a:lnTo>
                  <a:cubicBezTo>
                    <a:pt x="2551" y="6553"/>
                    <a:pt x="4304" y="3997"/>
                    <a:pt x="4404" y="1606"/>
                  </a:cubicBezTo>
                  <a:cubicBezTo>
                    <a:pt x="4482" y="511"/>
                    <a:pt x="3953" y="1"/>
                    <a:pt x="3267" y="1"/>
                  </a:cubicBezTo>
                  <a:close/>
                  <a:moveTo>
                    <a:pt x="34" y="6609"/>
                  </a:moveTo>
                  <a:lnTo>
                    <a:pt x="34" y="6609"/>
                  </a:lnTo>
                  <a:cubicBezTo>
                    <a:pt x="23" y="6609"/>
                    <a:pt x="12" y="6609"/>
                    <a:pt x="1" y="6610"/>
                  </a:cubicBezTo>
                  <a:lnTo>
                    <a:pt x="34" y="6610"/>
                  </a:lnTo>
                  <a:cubicBezTo>
                    <a:pt x="34" y="6609"/>
                    <a:pt x="34" y="6609"/>
                    <a:pt x="34" y="6609"/>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4"/>
            <p:cNvSpPr/>
            <p:nvPr/>
          </p:nvSpPr>
          <p:spPr>
            <a:xfrm>
              <a:off x="7607455" y="4894537"/>
              <a:ext cx="220847" cy="138703"/>
            </a:xfrm>
            <a:custGeom>
              <a:avLst/>
              <a:gdLst/>
              <a:ahLst/>
              <a:cxnLst/>
              <a:rect l="l" t="t" r="r" b="b"/>
              <a:pathLst>
                <a:path w="7372" h="4630" extrusionOk="0">
                  <a:moveTo>
                    <a:pt x="2707" y="0"/>
                  </a:moveTo>
                  <a:cubicBezTo>
                    <a:pt x="2193" y="0"/>
                    <a:pt x="1713" y="194"/>
                    <a:pt x="1334" y="682"/>
                  </a:cubicBezTo>
                  <a:cubicBezTo>
                    <a:pt x="0" y="2417"/>
                    <a:pt x="2435" y="3918"/>
                    <a:pt x="3836" y="4218"/>
                  </a:cubicBezTo>
                  <a:cubicBezTo>
                    <a:pt x="4807" y="4424"/>
                    <a:pt x="5882" y="4630"/>
                    <a:pt x="6923" y="4630"/>
                  </a:cubicBezTo>
                  <a:cubicBezTo>
                    <a:pt x="7062" y="4630"/>
                    <a:pt x="7201" y="4626"/>
                    <a:pt x="7339" y="4618"/>
                  </a:cubicBezTo>
                  <a:lnTo>
                    <a:pt x="7372" y="4518"/>
                  </a:lnTo>
                  <a:cubicBezTo>
                    <a:pt x="7038" y="3651"/>
                    <a:pt x="6571" y="2584"/>
                    <a:pt x="6004" y="1883"/>
                  </a:cubicBezTo>
                  <a:cubicBezTo>
                    <a:pt x="5303" y="1065"/>
                    <a:pt x="3913" y="0"/>
                    <a:pt x="2707"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4"/>
            <p:cNvSpPr/>
            <p:nvPr/>
          </p:nvSpPr>
          <p:spPr>
            <a:xfrm>
              <a:off x="7905211" y="4892829"/>
              <a:ext cx="118362" cy="243015"/>
            </a:xfrm>
            <a:custGeom>
              <a:avLst/>
              <a:gdLst/>
              <a:ahLst/>
              <a:cxnLst/>
              <a:rect l="l" t="t" r="r" b="b"/>
              <a:pathLst>
                <a:path w="3951" h="8112" extrusionOk="0">
                  <a:moveTo>
                    <a:pt x="2540" y="0"/>
                  </a:moveTo>
                  <a:cubicBezTo>
                    <a:pt x="2197" y="0"/>
                    <a:pt x="1809" y="179"/>
                    <a:pt x="1401" y="606"/>
                  </a:cubicBezTo>
                  <a:cubicBezTo>
                    <a:pt x="301" y="1707"/>
                    <a:pt x="134" y="3475"/>
                    <a:pt x="67" y="4976"/>
                  </a:cubicBezTo>
                  <a:cubicBezTo>
                    <a:pt x="0" y="6043"/>
                    <a:pt x="134" y="7077"/>
                    <a:pt x="134" y="8111"/>
                  </a:cubicBezTo>
                  <a:cubicBezTo>
                    <a:pt x="2469" y="8111"/>
                    <a:pt x="3903" y="4042"/>
                    <a:pt x="3903" y="2174"/>
                  </a:cubicBezTo>
                  <a:cubicBezTo>
                    <a:pt x="3951" y="1062"/>
                    <a:pt x="3377" y="0"/>
                    <a:pt x="2540"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4"/>
            <p:cNvSpPr/>
            <p:nvPr/>
          </p:nvSpPr>
          <p:spPr>
            <a:xfrm>
              <a:off x="7664130" y="4671009"/>
              <a:ext cx="171177" cy="210032"/>
            </a:xfrm>
            <a:custGeom>
              <a:avLst/>
              <a:gdLst/>
              <a:ahLst/>
              <a:cxnLst/>
              <a:rect l="l" t="t" r="r" b="b"/>
              <a:pathLst>
                <a:path w="5714" h="7011" extrusionOk="0">
                  <a:moveTo>
                    <a:pt x="1775" y="1"/>
                  </a:moveTo>
                  <a:cubicBezTo>
                    <a:pt x="329" y="1"/>
                    <a:pt x="1" y="1969"/>
                    <a:pt x="543" y="3174"/>
                  </a:cubicBezTo>
                  <a:cubicBezTo>
                    <a:pt x="1177" y="4742"/>
                    <a:pt x="2411" y="5442"/>
                    <a:pt x="3879" y="6143"/>
                  </a:cubicBezTo>
                  <a:cubicBezTo>
                    <a:pt x="4379" y="6443"/>
                    <a:pt x="5046" y="6843"/>
                    <a:pt x="5613" y="7010"/>
                  </a:cubicBezTo>
                  <a:lnTo>
                    <a:pt x="5547" y="6910"/>
                  </a:lnTo>
                  <a:cubicBezTo>
                    <a:pt x="5713" y="6076"/>
                    <a:pt x="5246" y="5042"/>
                    <a:pt x="5080" y="4208"/>
                  </a:cubicBezTo>
                  <a:cubicBezTo>
                    <a:pt x="4746" y="2640"/>
                    <a:pt x="4079" y="539"/>
                    <a:pt x="2278" y="72"/>
                  </a:cubicBezTo>
                  <a:cubicBezTo>
                    <a:pt x="2097" y="23"/>
                    <a:pt x="1930" y="1"/>
                    <a:pt x="1775" y="1"/>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4"/>
            <p:cNvSpPr/>
            <p:nvPr/>
          </p:nvSpPr>
          <p:spPr>
            <a:xfrm>
              <a:off x="7844252" y="4313910"/>
              <a:ext cx="142777" cy="314314"/>
            </a:xfrm>
            <a:custGeom>
              <a:avLst/>
              <a:gdLst/>
              <a:ahLst/>
              <a:cxnLst/>
              <a:rect l="l" t="t" r="r" b="b"/>
              <a:pathLst>
                <a:path w="4766" h="10492" extrusionOk="0">
                  <a:moveTo>
                    <a:pt x="2352" y="1"/>
                  </a:moveTo>
                  <a:cubicBezTo>
                    <a:pt x="2102" y="1"/>
                    <a:pt x="1830" y="67"/>
                    <a:pt x="1535" y="218"/>
                  </a:cubicBezTo>
                  <a:cubicBezTo>
                    <a:pt x="1" y="1052"/>
                    <a:pt x="534" y="3954"/>
                    <a:pt x="768" y="5255"/>
                  </a:cubicBezTo>
                  <a:cubicBezTo>
                    <a:pt x="930" y="6323"/>
                    <a:pt x="1814" y="9433"/>
                    <a:pt x="921" y="10409"/>
                  </a:cubicBezTo>
                  <a:lnTo>
                    <a:pt x="921" y="10409"/>
                  </a:lnTo>
                  <a:cubicBezTo>
                    <a:pt x="3487" y="8976"/>
                    <a:pt x="4766" y="6065"/>
                    <a:pt x="4504" y="3153"/>
                  </a:cubicBezTo>
                  <a:cubicBezTo>
                    <a:pt x="4391" y="1970"/>
                    <a:pt x="3707" y="1"/>
                    <a:pt x="2352" y="1"/>
                  </a:cubicBezTo>
                  <a:close/>
                  <a:moveTo>
                    <a:pt x="921" y="10409"/>
                  </a:moveTo>
                  <a:cubicBezTo>
                    <a:pt x="871" y="10437"/>
                    <a:pt x="819" y="10465"/>
                    <a:pt x="768" y="10492"/>
                  </a:cubicBezTo>
                  <a:lnTo>
                    <a:pt x="835" y="10492"/>
                  </a:lnTo>
                  <a:cubicBezTo>
                    <a:pt x="865" y="10466"/>
                    <a:pt x="894" y="10438"/>
                    <a:pt x="921" y="10409"/>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4"/>
            <p:cNvSpPr/>
            <p:nvPr/>
          </p:nvSpPr>
          <p:spPr>
            <a:xfrm>
              <a:off x="7689173" y="4238363"/>
              <a:ext cx="152124" cy="256975"/>
            </a:xfrm>
            <a:custGeom>
              <a:avLst/>
              <a:gdLst/>
              <a:ahLst/>
              <a:cxnLst/>
              <a:rect l="l" t="t" r="r" b="b"/>
              <a:pathLst>
                <a:path w="5078" h="8578" extrusionOk="0">
                  <a:moveTo>
                    <a:pt x="2093" y="1"/>
                  </a:moveTo>
                  <a:cubicBezTo>
                    <a:pt x="743" y="1"/>
                    <a:pt x="1" y="2105"/>
                    <a:pt x="241" y="3440"/>
                  </a:cubicBezTo>
                  <a:cubicBezTo>
                    <a:pt x="508" y="5075"/>
                    <a:pt x="1909" y="7143"/>
                    <a:pt x="3210" y="8110"/>
                  </a:cubicBezTo>
                  <a:cubicBezTo>
                    <a:pt x="3443" y="8277"/>
                    <a:pt x="3710" y="8410"/>
                    <a:pt x="3943" y="8577"/>
                  </a:cubicBezTo>
                  <a:cubicBezTo>
                    <a:pt x="4611" y="6609"/>
                    <a:pt x="5078" y="1772"/>
                    <a:pt x="3210" y="438"/>
                  </a:cubicBezTo>
                  <a:cubicBezTo>
                    <a:pt x="2804" y="132"/>
                    <a:pt x="2429" y="1"/>
                    <a:pt x="2093" y="1"/>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4"/>
            <p:cNvSpPr/>
            <p:nvPr/>
          </p:nvSpPr>
          <p:spPr>
            <a:xfrm>
              <a:off x="7764720" y="4348509"/>
              <a:ext cx="112550" cy="1076313"/>
            </a:xfrm>
            <a:custGeom>
              <a:avLst/>
              <a:gdLst/>
              <a:ahLst/>
              <a:cxnLst/>
              <a:rect l="l" t="t" r="r" b="b"/>
              <a:pathLst>
                <a:path w="3757" h="35928" extrusionOk="0">
                  <a:moveTo>
                    <a:pt x="386" y="1"/>
                  </a:moveTo>
                  <a:cubicBezTo>
                    <a:pt x="209" y="1"/>
                    <a:pt x="0" y="157"/>
                    <a:pt x="20" y="397"/>
                  </a:cubicBezTo>
                  <a:cubicBezTo>
                    <a:pt x="321" y="2599"/>
                    <a:pt x="1021" y="4767"/>
                    <a:pt x="1588" y="6935"/>
                  </a:cubicBezTo>
                  <a:cubicBezTo>
                    <a:pt x="2189" y="9203"/>
                    <a:pt x="2556" y="11438"/>
                    <a:pt x="2756" y="13773"/>
                  </a:cubicBezTo>
                  <a:cubicBezTo>
                    <a:pt x="3189" y="18377"/>
                    <a:pt x="3189" y="23013"/>
                    <a:pt x="2956" y="27616"/>
                  </a:cubicBezTo>
                  <a:cubicBezTo>
                    <a:pt x="2789" y="30285"/>
                    <a:pt x="2722" y="32920"/>
                    <a:pt x="2122" y="35555"/>
                  </a:cubicBezTo>
                  <a:cubicBezTo>
                    <a:pt x="2061" y="35779"/>
                    <a:pt x="2259" y="35928"/>
                    <a:pt x="2447" y="35928"/>
                  </a:cubicBezTo>
                  <a:cubicBezTo>
                    <a:pt x="2567" y="35928"/>
                    <a:pt x="2683" y="35866"/>
                    <a:pt x="2722" y="35722"/>
                  </a:cubicBezTo>
                  <a:cubicBezTo>
                    <a:pt x="3256" y="33454"/>
                    <a:pt x="3390" y="31119"/>
                    <a:pt x="3523" y="28817"/>
                  </a:cubicBezTo>
                  <a:cubicBezTo>
                    <a:pt x="3623" y="26449"/>
                    <a:pt x="3756" y="24081"/>
                    <a:pt x="3756" y="21712"/>
                  </a:cubicBezTo>
                  <a:cubicBezTo>
                    <a:pt x="3756" y="19344"/>
                    <a:pt x="3656" y="17009"/>
                    <a:pt x="3456" y="14641"/>
                  </a:cubicBezTo>
                  <a:cubicBezTo>
                    <a:pt x="3289" y="12339"/>
                    <a:pt x="3023" y="10071"/>
                    <a:pt x="2456" y="7802"/>
                  </a:cubicBezTo>
                  <a:cubicBezTo>
                    <a:pt x="1822" y="5267"/>
                    <a:pt x="988" y="2799"/>
                    <a:pt x="621" y="230"/>
                  </a:cubicBezTo>
                  <a:cubicBezTo>
                    <a:pt x="608" y="70"/>
                    <a:pt x="503" y="1"/>
                    <a:pt x="386"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4"/>
            <p:cNvSpPr/>
            <p:nvPr/>
          </p:nvSpPr>
          <p:spPr>
            <a:xfrm>
              <a:off x="7852399" y="4935066"/>
              <a:ext cx="148979" cy="280073"/>
            </a:xfrm>
            <a:custGeom>
              <a:avLst/>
              <a:gdLst/>
              <a:ahLst/>
              <a:cxnLst/>
              <a:rect l="l" t="t" r="r" b="b"/>
              <a:pathLst>
                <a:path w="4973" h="9349" extrusionOk="0">
                  <a:moveTo>
                    <a:pt x="4591" y="0"/>
                  </a:moveTo>
                  <a:cubicBezTo>
                    <a:pt x="4471" y="0"/>
                    <a:pt x="4359" y="70"/>
                    <a:pt x="4332" y="230"/>
                  </a:cubicBezTo>
                  <a:cubicBezTo>
                    <a:pt x="3698" y="3399"/>
                    <a:pt x="1964" y="6234"/>
                    <a:pt x="162" y="8903"/>
                  </a:cubicBezTo>
                  <a:cubicBezTo>
                    <a:pt x="1" y="9134"/>
                    <a:pt x="206" y="9348"/>
                    <a:pt x="426" y="9348"/>
                  </a:cubicBezTo>
                  <a:cubicBezTo>
                    <a:pt x="524" y="9348"/>
                    <a:pt x="624" y="9306"/>
                    <a:pt x="696" y="9203"/>
                  </a:cubicBezTo>
                  <a:cubicBezTo>
                    <a:pt x="2531" y="6534"/>
                    <a:pt x="4299" y="3632"/>
                    <a:pt x="4932" y="397"/>
                  </a:cubicBezTo>
                  <a:cubicBezTo>
                    <a:pt x="4972" y="156"/>
                    <a:pt x="4772" y="0"/>
                    <a:pt x="4591"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4"/>
            <p:cNvSpPr/>
            <p:nvPr/>
          </p:nvSpPr>
          <p:spPr>
            <a:xfrm>
              <a:off x="7738300" y="4739937"/>
              <a:ext cx="140081" cy="186096"/>
            </a:xfrm>
            <a:custGeom>
              <a:avLst/>
              <a:gdLst/>
              <a:ahLst/>
              <a:cxnLst/>
              <a:rect l="l" t="t" r="r" b="b"/>
              <a:pathLst>
                <a:path w="4676" h="6212" extrusionOk="0">
                  <a:moveTo>
                    <a:pt x="393" y="0"/>
                  </a:moveTo>
                  <a:cubicBezTo>
                    <a:pt x="195" y="0"/>
                    <a:pt x="0" y="149"/>
                    <a:pt x="102" y="373"/>
                  </a:cubicBezTo>
                  <a:cubicBezTo>
                    <a:pt x="902" y="2541"/>
                    <a:pt x="2470" y="4442"/>
                    <a:pt x="4005" y="6110"/>
                  </a:cubicBezTo>
                  <a:cubicBezTo>
                    <a:pt x="4076" y="6182"/>
                    <a:pt x="4155" y="6211"/>
                    <a:pt x="4231" y="6211"/>
                  </a:cubicBezTo>
                  <a:cubicBezTo>
                    <a:pt x="4472" y="6211"/>
                    <a:pt x="4675" y="5905"/>
                    <a:pt x="4472" y="5676"/>
                  </a:cubicBezTo>
                  <a:cubicBezTo>
                    <a:pt x="3704" y="4843"/>
                    <a:pt x="2971" y="3975"/>
                    <a:pt x="2337" y="3075"/>
                  </a:cubicBezTo>
                  <a:cubicBezTo>
                    <a:pt x="1703" y="2174"/>
                    <a:pt x="1103" y="1240"/>
                    <a:pt x="702" y="206"/>
                  </a:cubicBezTo>
                  <a:cubicBezTo>
                    <a:pt x="650" y="62"/>
                    <a:pt x="521" y="0"/>
                    <a:pt x="393"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4"/>
            <p:cNvSpPr/>
            <p:nvPr/>
          </p:nvSpPr>
          <p:spPr>
            <a:xfrm>
              <a:off x="7832240" y="4369508"/>
              <a:ext cx="111981" cy="285195"/>
            </a:xfrm>
            <a:custGeom>
              <a:avLst/>
              <a:gdLst/>
              <a:ahLst/>
              <a:cxnLst/>
              <a:rect l="l" t="t" r="r" b="b"/>
              <a:pathLst>
                <a:path w="3738" h="9520" extrusionOk="0">
                  <a:moveTo>
                    <a:pt x="2944" y="0"/>
                  </a:moveTo>
                  <a:cubicBezTo>
                    <a:pt x="2763" y="0"/>
                    <a:pt x="2563" y="156"/>
                    <a:pt x="2603" y="396"/>
                  </a:cubicBezTo>
                  <a:cubicBezTo>
                    <a:pt x="3104" y="3265"/>
                    <a:pt x="2603" y="7001"/>
                    <a:pt x="235" y="9003"/>
                  </a:cubicBezTo>
                  <a:cubicBezTo>
                    <a:pt x="1" y="9211"/>
                    <a:pt x="213" y="9520"/>
                    <a:pt x="460" y="9520"/>
                  </a:cubicBezTo>
                  <a:cubicBezTo>
                    <a:pt x="530" y="9520"/>
                    <a:pt x="602" y="9495"/>
                    <a:pt x="669" y="9436"/>
                  </a:cubicBezTo>
                  <a:cubicBezTo>
                    <a:pt x="3237" y="7301"/>
                    <a:pt x="3737" y="3332"/>
                    <a:pt x="3204" y="230"/>
                  </a:cubicBezTo>
                  <a:cubicBezTo>
                    <a:pt x="3177" y="70"/>
                    <a:pt x="3065" y="0"/>
                    <a:pt x="294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4"/>
            <p:cNvSpPr/>
            <p:nvPr/>
          </p:nvSpPr>
          <p:spPr>
            <a:xfrm>
              <a:off x="7858570" y="4654144"/>
              <a:ext cx="160093" cy="196761"/>
            </a:xfrm>
            <a:custGeom>
              <a:avLst/>
              <a:gdLst/>
              <a:ahLst/>
              <a:cxnLst/>
              <a:rect l="l" t="t" r="r" b="b"/>
              <a:pathLst>
                <a:path w="5344" h="6568" extrusionOk="0">
                  <a:moveTo>
                    <a:pt x="5035" y="1"/>
                  </a:moveTo>
                  <a:cubicBezTo>
                    <a:pt x="4877" y="1"/>
                    <a:pt x="4710" y="101"/>
                    <a:pt x="4693" y="301"/>
                  </a:cubicBezTo>
                  <a:cubicBezTo>
                    <a:pt x="4460" y="2770"/>
                    <a:pt x="2558" y="5005"/>
                    <a:pt x="323" y="5939"/>
                  </a:cubicBezTo>
                  <a:cubicBezTo>
                    <a:pt x="0" y="6085"/>
                    <a:pt x="91" y="6568"/>
                    <a:pt x="367" y="6568"/>
                  </a:cubicBezTo>
                  <a:cubicBezTo>
                    <a:pt x="405" y="6568"/>
                    <a:pt x="446" y="6559"/>
                    <a:pt x="490" y="6539"/>
                  </a:cubicBezTo>
                  <a:cubicBezTo>
                    <a:pt x="3025" y="5505"/>
                    <a:pt x="5060" y="3070"/>
                    <a:pt x="5327" y="301"/>
                  </a:cubicBezTo>
                  <a:cubicBezTo>
                    <a:pt x="5344" y="101"/>
                    <a:pt x="5193" y="1"/>
                    <a:pt x="5035"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4"/>
            <p:cNvSpPr/>
            <p:nvPr/>
          </p:nvSpPr>
          <p:spPr>
            <a:xfrm>
              <a:off x="7692198" y="4929614"/>
              <a:ext cx="181752" cy="123245"/>
            </a:xfrm>
            <a:custGeom>
              <a:avLst/>
              <a:gdLst/>
              <a:ahLst/>
              <a:cxnLst/>
              <a:rect l="l" t="t" r="r" b="b"/>
              <a:pathLst>
                <a:path w="6067" h="4114" extrusionOk="0">
                  <a:moveTo>
                    <a:pt x="428" y="1"/>
                  </a:moveTo>
                  <a:cubicBezTo>
                    <a:pt x="216" y="1"/>
                    <a:pt x="1" y="223"/>
                    <a:pt x="140" y="479"/>
                  </a:cubicBezTo>
                  <a:cubicBezTo>
                    <a:pt x="707" y="1379"/>
                    <a:pt x="1541" y="2113"/>
                    <a:pt x="2408" y="2747"/>
                  </a:cubicBezTo>
                  <a:cubicBezTo>
                    <a:pt x="3309" y="3414"/>
                    <a:pt x="4476" y="3581"/>
                    <a:pt x="5444" y="4081"/>
                  </a:cubicBezTo>
                  <a:cubicBezTo>
                    <a:pt x="5492" y="4103"/>
                    <a:pt x="5540" y="4113"/>
                    <a:pt x="5585" y="4113"/>
                  </a:cubicBezTo>
                  <a:cubicBezTo>
                    <a:pt x="5879" y="4113"/>
                    <a:pt x="6067" y="3692"/>
                    <a:pt x="5777" y="3547"/>
                  </a:cubicBezTo>
                  <a:cubicBezTo>
                    <a:pt x="4843" y="3047"/>
                    <a:pt x="3742" y="2880"/>
                    <a:pt x="2875" y="2313"/>
                  </a:cubicBezTo>
                  <a:cubicBezTo>
                    <a:pt x="2041" y="1746"/>
                    <a:pt x="1207" y="1012"/>
                    <a:pt x="674" y="145"/>
                  </a:cubicBezTo>
                  <a:cubicBezTo>
                    <a:pt x="613" y="43"/>
                    <a:pt x="521" y="1"/>
                    <a:pt x="428"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4"/>
            <p:cNvSpPr/>
            <p:nvPr/>
          </p:nvSpPr>
          <p:spPr>
            <a:xfrm>
              <a:off x="7935196" y="4960918"/>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4"/>
            <p:cNvSpPr/>
            <p:nvPr/>
          </p:nvSpPr>
          <p:spPr>
            <a:xfrm>
              <a:off x="7928186" y="4990903"/>
              <a:ext cx="21030" cy="15009"/>
            </a:xfrm>
            <a:custGeom>
              <a:avLst/>
              <a:gdLst/>
              <a:ahLst/>
              <a:cxnLst/>
              <a:rect l="l" t="t" r="r" b="b"/>
              <a:pathLst>
                <a:path w="702" h="501" extrusionOk="0">
                  <a:moveTo>
                    <a:pt x="334" y="0"/>
                  </a:moveTo>
                  <a:cubicBezTo>
                    <a:pt x="1" y="0"/>
                    <a:pt x="1" y="501"/>
                    <a:pt x="334" y="501"/>
                  </a:cubicBezTo>
                  <a:cubicBezTo>
                    <a:pt x="701" y="501"/>
                    <a:pt x="701"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4"/>
            <p:cNvSpPr/>
            <p:nvPr/>
          </p:nvSpPr>
          <p:spPr>
            <a:xfrm>
              <a:off x="7956165" y="4688144"/>
              <a:ext cx="21030" cy="15997"/>
            </a:xfrm>
            <a:custGeom>
              <a:avLst/>
              <a:gdLst/>
              <a:ahLst/>
              <a:cxnLst/>
              <a:rect l="l" t="t" r="r" b="b"/>
              <a:pathLst>
                <a:path w="702" h="534" extrusionOk="0">
                  <a:moveTo>
                    <a:pt x="334" y="0"/>
                  </a:moveTo>
                  <a:cubicBezTo>
                    <a:pt x="1" y="0"/>
                    <a:pt x="1" y="534"/>
                    <a:pt x="334" y="534"/>
                  </a:cubicBezTo>
                  <a:cubicBezTo>
                    <a:pt x="701" y="534"/>
                    <a:pt x="701"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4"/>
            <p:cNvSpPr/>
            <p:nvPr/>
          </p:nvSpPr>
          <p:spPr>
            <a:xfrm>
              <a:off x="7949185" y="4714115"/>
              <a:ext cx="21000" cy="16027"/>
            </a:xfrm>
            <a:custGeom>
              <a:avLst/>
              <a:gdLst/>
              <a:ahLst/>
              <a:cxnLst/>
              <a:rect l="l" t="t" r="r" b="b"/>
              <a:pathLst>
                <a:path w="701" h="535" extrusionOk="0">
                  <a:moveTo>
                    <a:pt x="334" y="0"/>
                  </a:moveTo>
                  <a:cubicBezTo>
                    <a:pt x="0" y="0"/>
                    <a:pt x="0" y="534"/>
                    <a:pt x="334" y="534"/>
                  </a:cubicBezTo>
                  <a:cubicBezTo>
                    <a:pt x="701" y="534"/>
                    <a:pt x="701"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4"/>
            <p:cNvSpPr/>
            <p:nvPr/>
          </p:nvSpPr>
          <p:spPr>
            <a:xfrm>
              <a:off x="7719368" y="4704110"/>
              <a:ext cx="20012" cy="16027"/>
            </a:xfrm>
            <a:custGeom>
              <a:avLst/>
              <a:gdLst/>
              <a:ahLst/>
              <a:cxnLst/>
              <a:rect l="l" t="t" r="r" b="b"/>
              <a:pathLst>
                <a:path w="668" h="535" extrusionOk="0">
                  <a:moveTo>
                    <a:pt x="334" y="1"/>
                  </a:moveTo>
                  <a:cubicBezTo>
                    <a:pt x="0" y="1"/>
                    <a:pt x="0" y="535"/>
                    <a:pt x="334" y="535"/>
                  </a:cubicBezTo>
                  <a:cubicBezTo>
                    <a:pt x="667" y="535"/>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4"/>
            <p:cNvSpPr/>
            <p:nvPr/>
          </p:nvSpPr>
          <p:spPr>
            <a:xfrm>
              <a:off x="7706367" y="4734095"/>
              <a:ext cx="21000" cy="15009"/>
            </a:xfrm>
            <a:custGeom>
              <a:avLst/>
              <a:gdLst/>
              <a:ahLst/>
              <a:cxnLst/>
              <a:rect l="l" t="t" r="r" b="b"/>
              <a:pathLst>
                <a:path w="701" h="501" extrusionOk="0">
                  <a:moveTo>
                    <a:pt x="367" y="1"/>
                  </a:moveTo>
                  <a:cubicBezTo>
                    <a:pt x="0" y="1"/>
                    <a:pt x="0" y="501"/>
                    <a:pt x="367" y="501"/>
                  </a:cubicBezTo>
                  <a:cubicBezTo>
                    <a:pt x="701" y="501"/>
                    <a:pt x="701" y="1"/>
                    <a:pt x="367"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4"/>
            <p:cNvSpPr/>
            <p:nvPr/>
          </p:nvSpPr>
          <p:spPr>
            <a:xfrm>
              <a:off x="7689383" y="4707105"/>
              <a:ext cx="20012" cy="16027"/>
            </a:xfrm>
            <a:custGeom>
              <a:avLst/>
              <a:gdLst/>
              <a:ahLst/>
              <a:cxnLst/>
              <a:rect l="l" t="t" r="r" b="b"/>
              <a:pathLst>
                <a:path w="668" h="535" extrusionOk="0">
                  <a:moveTo>
                    <a:pt x="334" y="1"/>
                  </a:moveTo>
                  <a:cubicBezTo>
                    <a:pt x="0" y="1"/>
                    <a:pt x="0" y="535"/>
                    <a:pt x="334" y="535"/>
                  </a:cubicBezTo>
                  <a:cubicBezTo>
                    <a:pt x="667" y="535"/>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4"/>
            <p:cNvSpPr/>
            <p:nvPr/>
          </p:nvSpPr>
          <p:spPr>
            <a:xfrm>
              <a:off x="7907218" y="4335418"/>
              <a:ext cx="21000" cy="15997"/>
            </a:xfrm>
            <a:custGeom>
              <a:avLst/>
              <a:gdLst/>
              <a:ahLst/>
              <a:cxnLst/>
              <a:rect l="l" t="t" r="r" b="b"/>
              <a:pathLst>
                <a:path w="701" h="534" extrusionOk="0">
                  <a:moveTo>
                    <a:pt x="367" y="0"/>
                  </a:moveTo>
                  <a:cubicBezTo>
                    <a:pt x="0" y="0"/>
                    <a:pt x="0" y="534"/>
                    <a:pt x="367" y="534"/>
                  </a:cubicBezTo>
                  <a:cubicBezTo>
                    <a:pt x="701" y="534"/>
                    <a:pt x="701" y="0"/>
                    <a:pt x="367"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4"/>
            <p:cNvSpPr/>
            <p:nvPr/>
          </p:nvSpPr>
          <p:spPr>
            <a:xfrm>
              <a:off x="7883223" y="4349408"/>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4"/>
            <p:cNvSpPr/>
            <p:nvPr/>
          </p:nvSpPr>
          <p:spPr>
            <a:xfrm>
              <a:off x="7755314" y="4299442"/>
              <a:ext cx="21030" cy="15009"/>
            </a:xfrm>
            <a:custGeom>
              <a:avLst/>
              <a:gdLst/>
              <a:ahLst/>
              <a:cxnLst/>
              <a:rect l="l" t="t" r="r" b="b"/>
              <a:pathLst>
                <a:path w="702" h="501" extrusionOk="0">
                  <a:moveTo>
                    <a:pt x="368" y="0"/>
                  </a:moveTo>
                  <a:cubicBezTo>
                    <a:pt x="1" y="0"/>
                    <a:pt x="1" y="501"/>
                    <a:pt x="368" y="501"/>
                  </a:cubicBezTo>
                  <a:cubicBezTo>
                    <a:pt x="701" y="501"/>
                    <a:pt x="701" y="0"/>
                    <a:pt x="368"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4"/>
            <p:cNvSpPr/>
            <p:nvPr/>
          </p:nvSpPr>
          <p:spPr>
            <a:xfrm>
              <a:off x="7738330" y="4328409"/>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4"/>
            <p:cNvSpPr/>
            <p:nvPr/>
          </p:nvSpPr>
          <p:spPr>
            <a:xfrm>
              <a:off x="7722363" y="4299442"/>
              <a:ext cx="20012" cy="15009"/>
            </a:xfrm>
            <a:custGeom>
              <a:avLst/>
              <a:gdLst/>
              <a:ahLst/>
              <a:cxnLst/>
              <a:rect l="l" t="t" r="r" b="b"/>
              <a:pathLst>
                <a:path w="668" h="501" extrusionOk="0">
                  <a:moveTo>
                    <a:pt x="334" y="0"/>
                  </a:moveTo>
                  <a:cubicBezTo>
                    <a:pt x="0" y="0"/>
                    <a:pt x="0" y="501"/>
                    <a:pt x="334" y="501"/>
                  </a:cubicBezTo>
                  <a:cubicBezTo>
                    <a:pt x="667" y="501"/>
                    <a:pt x="667"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14"/>
          <p:cNvGrpSpPr/>
          <p:nvPr/>
        </p:nvGrpSpPr>
        <p:grpSpPr>
          <a:xfrm rot="5400000">
            <a:off x="1379978" y="4455225"/>
            <a:ext cx="364302" cy="944474"/>
            <a:chOff x="7916001" y="4222802"/>
            <a:chExt cx="364302" cy="944474"/>
          </a:xfrm>
        </p:grpSpPr>
        <p:sp>
          <p:nvSpPr>
            <p:cNvPr id="439" name="Google Shape;439;p14"/>
            <p:cNvSpPr/>
            <p:nvPr/>
          </p:nvSpPr>
          <p:spPr>
            <a:xfrm>
              <a:off x="7954650" y="4270825"/>
              <a:ext cx="325652" cy="896451"/>
            </a:xfrm>
            <a:custGeom>
              <a:avLst/>
              <a:gdLst/>
              <a:ahLst/>
              <a:cxnLst/>
              <a:rect l="l" t="t" r="r" b="b"/>
              <a:pathLst>
                <a:path w="12924" h="35577" extrusionOk="0">
                  <a:moveTo>
                    <a:pt x="489" y="0"/>
                  </a:moveTo>
                  <a:cubicBezTo>
                    <a:pt x="233" y="0"/>
                    <a:pt x="1" y="309"/>
                    <a:pt x="235" y="517"/>
                  </a:cubicBezTo>
                  <a:cubicBezTo>
                    <a:pt x="3537" y="3386"/>
                    <a:pt x="6506" y="6622"/>
                    <a:pt x="7940" y="10858"/>
                  </a:cubicBezTo>
                  <a:cubicBezTo>
                    <a:pt x="8741" y="13193"/>
                    <a:pt x="9007" y="15628"/>
                    <a:pt x="9241" y="18097"/>
                  </a:cubicBezTo>
                  <a:cubicBezTo>
                    <a:pt x="9474" y="20832"/>
                    <a:pt x="9575" y="23567"/>
                    <a:pt x="9908" y="26303"/>
                  </a:cubicBezTo>
                  <a:cubicBezTo>
                    <a:pt x="10275" y="29472"/>
                    <a:pt x="10976" y="32507"/>
                    <a:pt x="12243" y="35409"/>
                  </a:cubicBezTo>
                  <a:cubicBezTo>
                    <a:pt x="12297" y="35527"/>
                    <a:pt x="12392" y="35576"/>
                    <a:pt x="12490" y="35576"/>
                  </a:cubicBezTo>
                  <a:cubicBezTo>
                    <a:pt x="12699" y="35576"/>
                    <a:pt x="12923" y="35358"/>
                    <a:pt x="12810" y="35109"/>
                  </a:cubicBezTo>
                  <a:cubicBezTo>
                    <a:pt x="10442" y="29705"/>
                    <a:pt x="10342" y="23868"/>
                    <a:pt x="9841" y="18097"/>
                  </a:cubicBezTo>
                  <a:cubicBezTo>
                    <a:pt x="9641" y="15662"/>
                    <a:pt x="9374" y="13260"/>
                    <a:pt x="8641" y="10958"/>
                  </a:cubicBezTo>
                  <a:cubicBezTo>
                    <a:pt x="8007" y="8990"/>
                    <a:pt x="7073" y="7189"/>
                    <a:pt x="5872" y="5521"/>
                  </a:cubicBezTo>
                  <a:cubicBezTo>
                    <a:pt x="4404" y="3486"/>
                    <a:pt x="2570" y="1718"/>
                    <a:pt x="702" y="84"/>
                  </a:cubicBezTo>
                  <a:cubicBezTo>
                    <a:pt x="635" y="25"/>
                    <a:pt x="561" y="0"/>
                    <a:pt x="489"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4"/>
            <p:cNvSpPr/>
            <p:nvPr/>
          </p:nvSpPr>
          <p:spPr>
            <a:xfrm>
              <a:off x="8159489" y="4463672"/>
              <a:ext cx="54905" cy="89149"/>
            </a:xfrm>
            <a:custGeom>
              <a:avLst/>
              <a:gdLst/>
              <a:ahLst/>
              <a:cxnLst/>
              <a:rect l="l" t="t" r="r" b="b"/>
              <a:pathLst>
                <a:path w="2179" h="3538" extrusionOk="0">
                  <a:moveTo>
                    <a:pt x="1288" y="0"/>
                  </a:moveTo>
                  <a:cubicBezTo>
                    <a:pt x="15" y="0"/>
                    <a:pt x="176" y="2216"/>
                    <a:pt x="77" y="3037"/>
                  </a:cubicBezTo>
                  <a:cubicBezTo>
                    <a:pt x="44" y="3104"/>
                    <a:pt x="77" y="3137"/>
                    <a:pt x="77" y="3171"/>
                  </a:cubicBezTo>
                  <a:cubicBezTo>
                    <a:pt x="0" y="3324"/>
                    <a:pt x="159" y="3537"/>
                    <a:pt x="343" y="3537"/>
                  </a:cubicBezTo>
                  <a:cubicBezTo>
                    <a:pt x="398" y="3537"/>
                    <a:pt x="456" y="3518"/>
                    <a:pt x="511" y="3471"/>
                  </a:cubicBezTo>
                  <a:cubicBezTo>
                    <a:pt x="1244" y="2837"/>
                    <a:pt x="1845" y="2370"/>
                    <a:pt x="2078" y="1403"/>
                  </a:cubicBezTo>
                  <a:cubicBezTo>
                    <a:pt x="2178" y="836"/>
                    <a:pt x="2078" y="2"/>
                    <a:pt x="1344" y="2"/>
                  </a:cubicBezTo>
                  <a:cubicBezTo>
                    <a:pt x="1325" y="1"/>
                    <a:pt x="1306" y="0"/>
                    <a:pt x="1288"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4"/>
            <p:cNvSpPr/>
            <p:nvPr/>
          </p:nvSpPr>
          <p:spPr>
            <a:xfrm>
              <a:off x="8053845" y="4468005"/>
              <a:ext cx="86579" cy="46918"/>
            </a:xfrm>
            <a:custGeom>
              <a:avLst/>
              <a:gdLst/>
              <a:ahLst/>
              <a:cxnLst/>
              <a:rect l="l" t="t" r="r" b="b"/>
              <a:pathLst>
                <a:path w="3436" h="1862" extrusionOk="0">
                  <a:moveTo>
                    <a:pt x="1421" y="1"/>
                  </a:moveTo>
                  <a:cubicBezTo>
                    <a:pt x="946" y="1"/>
                    <a:pt x="519" y="153"/>
                    <a:pt x="300" y="564"/>
                  </a:cubicBezTo>
                  <a:cubicBezTo>
                    <a:pt x="0" y="1097"/>
                    <a:pt x="601" y="1598"/>
                    <a:pt x="1034" y="1765"/>
                  </a:cubicBezTo>
                  <a:cubicBezTo>
                    <a:pt x="1230" y="1833"/>
                    <a:pt x="1427" y="1862"/>
                    <a:pt x="1624" y="1862"/>
                  </a:cubicBezTo>
                  <a:cubicBezTo>
                    <a:pt x="2201" y="1862"/>
                    <a:pt x="2772" y="1613"/>
                    <a:pt x="3269" y="1364"/>
                  </a:cubicBezTo>
                  <a:cubicBezTo>
                    <a:pt x="3436" y="1264"/>
                    <a:pt x="3436" y="1131"/>
                    <a:pt x="3369" y="997"/>
                  </a:cubicBezTo>
                  <a:cubicBezTo>
                    <a:pt x="3436" y="897"/>
                    <a:pt x="3436" y="731"/>
                    <a:pt x="3303" y="630"/>
                  </a:cubicBezTo>
                  <a:cubicBezTo>
                    <a:pt x="2889" y="316"/>
                    <a:pt x="2105" y="1"/>
                    <a:pt x="1421"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4"/>
            <p:cNvSpPr/>
            <p:nvPr/>
          </p:nvSpPr>
          <p:spPr>
            <a:xfrm>
              <a:off x="8092495" y="4353366"/>
              <a:ext cx="52134" cy="86805"/>
            </a:xfrm>
            <a:custGeom>
              <a:avLst/>
              <a:gdLst/>
              <a:ahLst/>
              <a:cxnLst/>
              <a:rect l="l" t="t" r="r" b="b"/>
              <a:pathLst>
                <a:path w="2069" h="3445" extrusionOk="0">
                  <a:moveTo>
                    <a:pt x="1049" y="0"/>
                  </a:moveTo>
                  <a:cubicBezTo>
                    <a:pt x="500" y="0"/>
                    <a:pt x="261" y="641"/>
                    <a:pt x="167" y="1078"/>
                  </a:cubicBezTo>
                  <a:cubicBezTo>
                    <a:pt x="1" y="1878"/>
                    <a:pt x="134" y="2479"/>
                    <a:pt x="468" y="3179"/>
                  </a:cubicBezTo>
                  <a:cubicBezTo>
                    <a:pt x="534" y="3279"/>
                    <a:pt x="601" y="3312"/>
                    <a:pt x="701" y="3312"/>
                  </a:cubicBezTo>
                  <a:cubicBezTo>
                    <a:pt x="740" y="3390"/>
                    <a:pt x="812" y="3445"/>
                    <a:pt x="892" y="3445"/>
                  </a:cubicBezTo>
                  <a:cubicBezTo>
                    <a:pt x="950" y="3445"/>
                    <a:pt x="1012" y="3416"/>
                    <a:pt x="1068" y="3346"/>
                  </a:cubicBezTo>
                  <a:cubicBezTo>
                    <a:pt x="1535" y="2779"/>
                    <a:pt x="2069" y="2045"/>
                    <a:pt x="2002" y="1278"/>
                  </a:cubicBezTo>
                  <a:cubicBezTo>
                    <a:pt x="1969" y="777"/>
                    <a:pt x="1735" y="110"/>
                    <a:pt x="1168" y="10"/>
                  </a:cubicBezTo>
                  <a:cubicBezTo>
                    <a:pt x="1127" y="4"/>
                    <a:pt x="1087" y="0"/>
                    <a:pt x="1049"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4"/>
            <p:cNvSpPr/>
            <p:nvPr/>
          </p:nvSpPr>
          <p:spPr>
            <a:xfrm>
              <a:off x="7991637" y="4373446"/>
              <a:ext cx="80733" cy="48404"/>
            </a:xfrm>
            <a:custGeom>
              <a:avLst/>
              <a:gdLst/>
              <a:ahLst/>
              <a:cxnLst/>
              <a:rect l="l" t="t" r="r" b="b"/>
              <a:pathLst>
                <a:path w="3204" h="1921" extrusionOk="0">
                  <a:moveTo>
                    <a:pt x="2084" y="0"/>
                  </a:moveTo>
                  <a:cubicBezTo>
                    <a:pt x="1874" y="0"/>
                    <a:pt x="1664" y="21"/>
                    <a:pt x="1468" y="47"/>
                  </a:cubicBezTo>
                  <a:cubicBezTo>
                    <a:pt x="935" y="114"/>
                    <a:pt x="368" y="314"/>
                    <a:pt x="201" y="881"/>
                  </a:cubicBezTo>
                  <a:cubicBezTo>
                    <a:pt x="1" y="1481"/>
                    <a:pt x="735" y="1848"/>
                    <a:pt x="1235" y="1915"/>
                  </a:cubicBezTo>
                  <a:cubicBezTo>
                    <a:pt x="1273" y="1919"/>
                    <a:pt x="1311" y="1920"/>
                    <a:pt x="1349" y="1920"/>
                  </a:cubicBezTo>
                  <a:cubicBezTo>
                    <a:pt x="2011" y="1920"/>
                    <a:pt x="2661" y="1389"/>
                    <a:pt x="3103" y="948"/>
                  </a:cubicBezTo>
                  <a:cubicBezTo>
                    <a:pt x="3203" y="814"/>
                    <a:pt x="3170" y="681"/>
                    <a:pt x="3103" y="581"/>
                  </a:cubicBezTo>
                  <a:cubicBezTo>
                    <a:pt x="3170" y="481"/>
                    <a:pt x="3170" y="314"/>
                    <a:pt x="3003" y="214"/>
                  </a:cubicBezTo>
                  <a:cubicBezTo>
                    <a:pt x="2739" y="51"/>
                    <a:pt x="2412" y="0"/>
                    <a:pt x="208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4"/>
            <p:cNvSpPr/>
            <p:nvPr/>
          </p:nvSpPr>
          <p:spPr>
            <a:xfrm>
              <a:off x="8010231" y="4260999"/>
              <a:ext cx="36914" cy="74131"/>
            </a:xfrm>
            <a:custGeom>
              <a:avLst/>
              <a:gdLst/>
              <a:ahLst/>
              <a:cxnLst/>
              <a:rect l="l" t="t" r="r" b="b"/>
              <a:pathLst>
                <a:path w="1465" h="2942" extrusionOk="0">
                  <a:moveTo>
                    <a:pt x="669" y="1"/>
                  </a:moveTo>
                  <a:cubicBezTo>
                    <a:pt x="206" y="1"/>
                    <a:pt x="0" y="724"/>
                    <a:pt x="30" y="1108"/>
                  </a:cubicBezTo>
                  <a:cubicBezTo>
                    <a:pt x="63" y="1608"/>
                    <a:pt x="330" y="1975"/>
                    <a:pt x="497" y="2442"/>
                  </a:cubicBezTo>
                  <a:cubicBezTo>
                    <a:pt x="497" y="2475"/>
                    <a:pt x="497" y="2509"/>
                    <a:pt x="530" y="2575"/>
                  </a:cubicBezTo>
                  <a:cubicBezTo>
                    <a:pt x="428" y="2729"/>
                    <a:pt x="601" y="2942"/>
                    <a:pt x="792" y="2942"/>
                  </a:cubicBezTo>
                  <a:cubicBezTo>
                    <a:pt x="850" y="2942"/>
                    <a:pt x="910" y="2922"/>
                    <a:pt x="964" y="2876"/>
                  </a:cubicBezTo>
                  <a:cubicBezTo>
                    <a:pt x="1398" y="2509"/>
                    <a:pt x="1431" y="1841"/>
                    <a:pt x="1464" y="1308"/>
                  </a:cubicBezTo>
                  <a:cubicBezTo>
                    <a:pt x="1464" y="874"/>
                    <a:pt x="1331" y="207"/>
                    <a:pt x="864" y="40"/>
                  </a:cubicBezTo>
                  <a:cubicBezTo>
                    <a:pt x="795" y="13"/>
                    <a:pt x="730" y="1"/>
                    <a:pt x="669"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4"/>
            <p:cNvSpPr/>
            <p:nvPr/>
          </p:nvSpPr>
          <p:spPr>
            <a:xfrm>
              <a:off x="7937845" y="4303554"/>
              <a:ext cx="68966" cy="47119"/>
            </a:xfrm>
            <a:custGeom>
              <a:avLst/>
              <a:gdLst/>
              <a:ahLst/>
              <a:cxnLst/>
              <a:rect l="l" t="t" r="r" b="b"/>
              <a:pathLst>
                <a:path w="2737" h="1870" extrusionOk="0">
                  <a:moveTo>
                    <a:pt x="1780" y="1"/>
                  </a:moveTo>
                  <a:cubicBezTo>
                    <a:pt x="960" y="1"/>
                    <a:pt x="26" y="432"/>
                    <a:pt x="1" y="1253"/>
                  </a:cubicBezTo>
                  <a:cubicBezTo>
                    <a:pt x="1" y="1704"/>
                    <a:pt x="430" y="1870"/>
                    <a:pt x="804" y="1870"/>
                  </a:cubicBezTo>
                  <a:cubicBezTo>
                    <a:pt x="873" y="1870"/>
                    <a:pt x="940" y="1864"/>
                    <a:pt x="1002" y="1854"/>
                  </a:cubicBezTo>
                  <a:cubicBezTo>
                    <a:pt x="1702" y="1787"/>
                    <a:pt x="2269" y="1187"/>
                    <a:pt x="2536" y="553"/>
                  </a:cubicBezTo>
                  <a:cubicBezTo>
                    <a:pt x="2703" y="453"/>
                    <a:pt x="2736" y="219"/>
                    <a:pt x="2536" y="152"/>
                  </a:cubicBezTo>
                  <a:cubicBezTo>
                    <a:pt x="2324" y="51"/>
                    <a:pt x="2059" y="1"/>
                    <a:pt x="1780"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4"/>
            <p:cNvSpPr/>
            <p:nvPr/>
          </p:nvSpPr>
          <p:spPr>
            <a:xfrm>
              <a:off x="7916001" y="4222802"/>
              <a:ext cx="62238" cy="61910"/>
            </a:xfrm>
            <a:custGeom>
              <a:avLst/>
              <a:gdLst/>
              <a:ahLst/>
              <a:cxnLst/>
              <a:rect l="l" t="t" r="r" b="b"/>
              <a:pathLst>
                <a:path w="2470" h="2457" extrusionOk="0">
                  <a:moveTo>
                    <a:pt x="798" y="0"/>
                  </a:moveTo>
                  <a:cubicBezTo>
                    <a:pt x="721" y="0"/>
                    <a:pt x="644" y="17"/>
                    <a:pt x="568" y="55"/>
                  </a:cubicBezTo>
                  <a:cubicBezTo>
                    <a:pt x="1" y="355"/>
                    <a:pt x="201" y="1123"/>
                    <a:pt x="534" y="1489"/>
                  </a:cubicBezTo>
                  <a:cubicBezTo>
                    <a:pt x="868" y="1923"/>
                    <a:pt x="1468" y="2390"/>
                    <a:pt x="2035" y="2390"/>
                  </a:cubicBezTo>
                  <a:cubicBezTo>
                    <a:pt x="2091" y="2435"/>
                    <a:pt x="2158" y="2457"/>
                    <a:pt x="2222" y="2457"/>
                  </a:cubicBezTo>
                  <a:cubicBezTo>
                    <a:pt x="2350" y="2457"/>
                    <a:pt x="2469" y="2368"/>
                    <a:pt x="2469" y="2190"/>
                  </a:cubicBezTo>
                  <a:cubicBezTo>
                    <a:pt x="2469" y="1690"/>
                    <a:pt x="2102" y="1123"/>
                    <a:pt x="1802" y="722"/>
                  </a:cubicBezTo>
                  <a:cubicBezTo>
                    <a:pt x="1579" y="443"/>
                    <a:pt x="1192" y="0"/>
                    <a:pt x="798"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7" name="Google Shape;447;p14"/>
          <p:cNvSpPr/>
          <p:nvPr/>
        </p:nvSpPr>
        <p:spPr>
          <a:xfrm flipH="1">
            <a:off x="552698" y="4399826"/>
            <a:ext cx="548046" cy="880098"/>
          </a:xfrm>
          <a:custGeom>
            <a:avLst/>
            <a:gdLst/>
            <a:ahLst/>
            <a:cxnLst/>
            <a:rect l="l" t="t" r="r" b="b"/>
            <a:pathLst>
              <a:path w="21750" h="34928" extrusionOk="0">
                <a:moveTo>
                  <a:pt x="20882" y="1"/>
                </a:moveTo>
                <a:cubicBezTo>
                  <a:pt x="15445" y="2503"/>
                  <a:pt x="8940" y="5204"/>
                  <a:pt x="5338" y="10308"/>
                </a:cubicBezTo>
                <a:cubicBezTo>
                  <a:pt x="1535" y="15745"/>
                  <a:pt x="0" y="20749"/>
                  <a:pt x="1201" y="27387"/>
                </a:cubicBezTo>
                <a:cubicBezTo>
                  <a:pt x="1635" y="29789"/>
                  <a:pt x="3370" y="32824"/>
                  <a:pt x="3269" y="34892"/>
                </a:cubicBezTo>
                <a:lnTo>
                  <a:pt x="3603" y="34792"/>
                </a:lnTo>
                <a:cubicBezTo>
                  <a:pt x="3958" y="34886"/>
                  <a:pt x="4367" y="34928"/>
                  <a:pt x="4813" y="34928"/>
                </a:cubicBezTo>
                <a:cubicBezTo>
                  <a:pt x="7383" y="34928"/>
                  <a:pt x="11181" y="33534"/>
                  <a:pt x="12943" y="32624"/>
                </a:cubicBezTo>
                <a:cubicBezTo>
                  <a:pt x="15878" y="31090"/>
                  <a:pt x="18180" y="29022"/>
                  <a:pt x="19581" y="26086"/>
                </a:cubicBezTo>
                <a:cubicBezTo>
                  <a:pt x="21749" y="21750"/>
                  <a:pt x="21416" y="16513"/>
                  <a:pt x="21116" y="11743"/>
                </a:cubicBezTo>
                <a:cubicBezTo>
                  <a:pt x="20882" y="7806"/>
                  <a:pt x="20248" y="3803"/>
                  <a:pt x="20882" y="1"/>
                </a:cubicBezTo>
                <a:close/>
              </a:path>
            </a:pathLst>
          </a:custGeom>
          <a:solidFill>
            <a:srgbClr val="C6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4"/>
          <p:cNvSpPr/>
          <p:nvPr/>
        </p:nvSpPr>
        <p:spPr>
          <a:xfrm flipH="1">
            <a:off x="621814" y="4463142"/>
            <a:ext cx="486035" cy="891563"/>
          </a:xfrm>
          <a:custGeom>
            <a:avLst/>
            <a:gdLst/>
            <a:ahLst/>
            <a:cxnLst/>
            <a:rect l="l" t="t" r="r" b="b"/>
            <a:pathLst>
              <a:path w="19289" h="35383" extrusionOk="0">
                <a:moveTo>
                  <a:pt x="18746" y="0"/>
                </a:moveTo>
                <a:cubicBezTo>
                  <a:pt x="18623" y="0"/>
                  <a:pt x="18503" y="65"/>
                  <a:pt x="18429" y="223"/>
                </a:cubicBezTo>
                <a:cubicBezTo>
                  <a:pt x="15960" y="5260"/>
                  <a:pt x="13625" y="10397"/>
                  <a:pt x="11524" y="15601"/>
                </a:cubicBezTo>
                <a:cubicBezTo>
                  <a:pt x="10456" y="18236"/>
                  <a:pt x="9489" y="20871"/>
                  <a:pt x="8522" y="23506"/>
                </a:cubicBezTo>
                <a:cubicBezTo>
                  <a:pt x="7788" y="25608"/>
                  <a:pt x="6787" y="27609"/>
                  <a:pt x="5486" y="29377"/>
                </a:cubicBezTo>
                <a:cubicBezTo>
                  <a:pt x="4018" y="31379"/>
                  <a:pt x="2217" y="33113"/>
                  <a:pt x="316" y="34681"/>
                </a:cubicBezTo>
                <a:cubicBezTo>
                  <a:pt x="1" y="34970"/>
                  <a:pt x="306" y="35383"/>
                  <a:pt x="645" y="35383"/>
                </a:cubicBezTo>
                <a:cubicBezTo>
                  <a:pt x="737" y="35383"/>
                  <a:pt x="831" y="35353"/>
                  <a:pt x="916" y="35281"/>
                </a:cubicBezTo>
                <a:cubicBezTo>
                  <a:pt x="4285" y="32446"/>
                  <a:pt x="7087" y="29210"/>
                  <a:pt x="8789" y="25141"/>
                </a:cubicBezTo>
                <a:cubicBezTo>
                  <a:pt x="9856" y="22572"/>
                  <a:pt x="10690" y="19904"/>
                  <a:pt x="11724" y="17335"/>
                </a:cubicBezTo>
                <a:cubicBezTo>
                  <a:pt x="12758" y="14667"/>
                  <a:pt x="13892" y="11998"/>
                  <a:pt x="15060" y="9396"/>
                </a:cubicBezTo>
                <a:cubicBezTo>
                  <a:pt x="16361" y="6428"/>
                  <a:pt x="17728" y="3525"/>
                  <a:pt x="19129" y="623"/>
                </a:cubicBezTo>
                <a:cubicBezTo>
                  <a:pt x="19289" y="304"/>
                  <a:pt x="19012" y="0"/>
                  <a:pt x="18746"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4"/>
          <p:cNvSpPr/>
          <p:nvPr/>
        </p:nvSpPr>
        <p:spPr>
          <a:xfrm flipH="1">
            <a:off x="609369" y="4537746"/>
            <a:ext cx="170033" cy="140577"/>
          </a:xfrm>
          <a:custGeom>
            <a:avLst/>
            <a:gdLst/>
            <a:ahLst/>
            <a:cxnLst/>
            <a:rect l="l" t="t" r="r" b="b"/>
            <a:pathLst>
              <a:path w="6748" h="5579" extrusionOk="0">
                <a:moveTo>
                  <a:pt x="521" y="0"/>
                </a:moveTo>
                <a:cubicBezTo>
                  <a:pt x="261" y="0"/>
                  <a:pt x="1" y="194"/>
                  <a:pt x="122" y="498"/>
                </a:cubicBezTo>
                <a:cubicBezTo>
                  <a:pt x="689" y="2066"/>
                  <a:pt x="1423" y="3600"/>
                  <a:pt x="1657" y="5268"/>
                </a:cubicBezTo>
                <a:cubicBezTo>
                  <a:pt x="1681" y="5483"/>
                  <a:pt x="1876" y="5578"/>
                  <a:pt x="2058" y="5578"/>
                </a:cubicBezTo>
                <a:cubicBezTo>
                  <a:pt x="2130" y="5578"/>
                  <a:pt x="2200" y="5563"/>
                  <a:pt x="2257" y="5535"/>
                </a:cubicBezTo>
                <a:cubicBezTo>
                  <a:pt x="3591" y="4901"/>
                  <a:pt x="4892" y="4200"/>
                  <a:pt x="6293" y="3733"/>
                </a:cubicBezTo>
                <a:cubicBezTo>
                  <a:pt x="6747" y="3582"/>
                  <a:pt x="6625" y="2910"/>
                  <a:pt x="6200" y="2910"/>
                </a:cubicBezTo>
                <a:cubicBezTo>
                  <a:pt x="6157" y="2910"/>
                  <a:pt x="6110" y="2917"/>
                  <a:pt x="6060" y="2933"/>
                </a:cubicBezTo>
                <a:cubicBezTo>
                  <a:pt x="4783" y="3368"/>
                  <a:pt x="3582" y="3980"/>
                  <a:pt x="2369" y="4549"/>
                </a:cubicBezTo>
                <a:lnTo>
                  <a:pt x="2369" y="4549"/>
                </a:lnTo>
                <a:cubicBezTo>
                  <a:pt x="2072" y="3079"/>
                  <a:pt x="1431" y="1698"/>
                  <a:pt x="923" y="264"/>
                </a:cubicBezTo>
                <a:cubicBezTo>
                  <a:pt x="857" y="81"/>
                  <a:pt x="689" y="0"/>
                  <a:pt x="521"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4"/>
          <p:cNvSpPr/>
          <p:nvPr/>
        </p:nvSpPr>
        <p:spPr>
          <a:xfrm flipH="1">
            <a:off x="608280" y="4616986"/>
            <a:ext cx="236126" cy="182682"/>
          </a:xfrm>
          <a:custGeom>
            <a:avLst/>
            <a:gdLst/>
            <a:ahLst/>
            <a:cxnLst/>
            <a:rect l="l" t="t" r="r" b="b"/>
            <a:pathLst>
              <a:path w="9371" h="7250" extrusionOk="0">
                <a:moveTo>
                  <a:pt x="515" y="0"/>
                </a:moveTo>
                <a:cubicBezTo>
                  <a:pt x="262" y="0"/>
                  <a:pt x="0" y="201"/>
                  <a:pt x="100" y="522"/>
                </a:cubicBezTo>
                <a:cubicBezTo>
                  <a:pt x="668" y="2657"/>
                  <a:pt x="2002" y="4591"/>
                  <a:pt x="2235" y="6826"/>
                </a:cubicBezTo>
                <a:cubicBezTo>
                  <a:pt x="2269" y="7060"/>
                  <a:pt x="2435" y="7226"/>
                  <a:pt x="2669" y="7226"/>
                </a:cubicBezTo>
                <a:cubicBezTo>
                  <a:pt x="2844" y="7242"/>
                  <a:pt x="3018" y="7250"/>
                  <a:pt x="3192" y="7250"/>
                </a:cubicBezTo>
                <a:cubicBezTo>
                  <a:pt x="5241" y="7250"/>
                  <a:pt x="7221" y="6209"/>
                  <a:pt x="8973" y="5225"/>
                </a:cubicBezTo>
                <a:cubicBezTo>
                  <a:pt x="9371" y="4998"/>
                  <a:pt x="9117" y="4434"/>
                  <a:pt x="8745" y="4434"/>
                </a:cubicBezTo>
                <a:cubicBezTo>
                  <a:pt x="8679" y="4434"/>
                  <a:pt x="8610" y="4451"/>
                  <a:pt x="8540" y="4491"/>
                </a:cubicBezTo>
                <a:cubicBezTo>
                  <a:pt x="6914" y="5411"/>
                  <a:pt x="5091" y="6416"/>
                  <a:pt x="3174" y="6416"/>
                </a:cubicBezTo>
                <a:cubicBezTo>
                  <a:pt x="3121" y="6416"/>
                  <a:pt x="3069" y="6416"/>
                  <a:pt x="3016" y="6414"/>
                </a:cubicBezTo>
                <a:lnTo>
                  <a:pt x="3016" y="6414"/>
                </a:lnTo>
                <a:cubicBezTo>
                  <a:pt x="2680" y="4257"/>
                  <a:pt x="1466" y="2390"/>
                  <a:pt x="901" y="288"/>
                </a:cubicBezTo>
                <a:cubicBezTo>
                  <a:pt x="848" y="89"/>
                  <a:pt x="683" y="0"/>
                  <a:pt x="51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4"/>
          <p:cNvSpPr/>
          <p:nvPr/>
        </p:nvSpPr>
        <p:spPr>
          <a:xfrm flipH="1">
            <a:off x="600562" y="4704389"/>
            <a:ext cx="326207" cy="223502"/>
          </a:xfrm>
          <a:custGeom>
            <a:avLst/>
            <a:gdLst/>
            <a:ahLst/>
            <a:cxnLst/>
            <a:rect l="l" t="t" r="r" b="b"/>
            <a:pathLst>
              <a:path w="12946" h="8870" extrusionOk="0">
                <a:moveTo>
                  <a:pt x="515" y="1"/>
                </a:moveTo>
                <a:cubicBezTo>
                  <a:pt x="262" y="1"/>
                  <a:pt x="0" y="201"/>
                  <a:pt x="100" y="522"/>
                </a:cubicBezTo>
                <a:cubicBezTo>
                  <a:pt x="901" y="3324"/>
                  <a:pt x="2135" y="6026"/>
                  <a:pt x="3403" y="8661"/>
                </a:cubicBezTo>
                <a:cubicBezTo>
                  <a:pt x="3458" y="8800"/>
                  <a:pt x="3630" y="8869"/>
                  <a:pt x="3782" y="8869"/>
                </a:cubicBezTo>
                <a:cubicBezTo>
                  <a:pt x="3812" y="8869"/>
                  <a:pt x="3842" y="8867"/>
                  <a:pt x="3870" y="8861"/>
                </a:cubicBezTo>
                <a:cubicBezTo>
                  <a:pt x="6739" y="8094"/>
                  <a:pt x="9541" y="7127"/>
                  <a:pt x="12443" y="6559"/>
                </a:cubicBezTo>
                <a:cubicBezTo>
                  <a:pt x="12945" y="6465"/>
                  <a:pt x="12797" y="5750"/>
                  <a:pt x="12333" y="5750"/>
                </a:cubicBezTo>
                <a:cubicBezTo>
                  <a:pt x="12304" y="5750"/>
                  <a:pt x="12274" y="5753"/>
                  <a:pt x="12242" y="5759"/>
                </a:cubicBezTo>
                <a:cubicBezTo>
                  <a:pt x="9420" y="6304"/>
                  <a:pt x="6720" y="7220"/>
                  <a:pt x="3966" y="7971"/>
                </a:cubicBezTo>
                <a:lnTo>
                  <a:pt x="3966" y="7971"/>
                </a:lnTo>
                <a:cubicBezTo>
                  <a:pt x="2781" y="5466"/>
                  <a:pt x="1640" y="2954"/>
                  <a:pt x="901" y="288"/>
                </a:cubicBezTo>
                <a:cubicBezTo>
                  <a:pt x="848" y="89"/>
                  <a:pt x="683" y="1"/>
                  <a:pt x="515"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4"/>
          <p:cNvSpPr/>
          <p:nvPr/>
        </p:nvSpPr>
        <p:spPr>
          <a:xfrm flipH="1">
            <a:off x="616532" y="4871637"/>
            <a:ext cx="376299" cy="209668"/>
          </a:xfrm>
          <a:custGeom>
            <a:avLst/>
            <a:gdLst/>
            <a:ahLst/>
            <a:cxnLst/>
            <a:rect l="l" t="t" r="r" b="b"/>
            <a:pathLst>
              <a:path w="14934" h="8321" extrusionOk="0">
                <a:moveTo>
                  <a:pt x="511" y="1"/>
                </a:moveTo>
                <a:cubicBezTo>
                  <a:pt x="254" y="1"/>
                  <a:pt x="0" y="201"/>
                  <a:pt x="121" y="522"/>
                </a:cubicBezTo>
                <a:cubicBezTo>
                  <a:pt x="1021" y="3157"/>
                  <a:pt x="2689" y="5425"/>
                  <a:pt x="3690" y="8027"/>
                </a:cubicBezTo>
                <a:cubicBezTo>
                  <a:pt x="3771" y="8163"/>
                  <a:pt x="3919" y="8321"/>
                  <a:pt x="4097" y="8321"/>
                </a:cubicBezTo>
                <a:cubicBezTo>
                  <a:pt x="4138" y="8321"/>
                  <a:pt x="4180" y="8313"/>
                  <a:pt x="4224" y="8294"/>
                </a:cubicBezTo>
                <a:cubicBezTo>
                  <a:pt x="7626" y="6960"/>
                  <a:pt x="10795" y="4958"/>
                  <a:pt x="14431" y="4291"/>
                </a:cubicBezTo>
                <a:cubicBezTo>
                  <a:pt x="14933" y="4197"/>
                  <a:pt x="14756" y="3482"/>
                  <a:pt x="14288" y="3482"/>
                </a:cubicBezTo>
                <a:cubicBezTo>
                  <a:pt x="14259" y="3482"/>
                  <a:pt x="14229" y="3485"/>
                  <a:pt x="14197" y="3491"/>
                </a:cubicBezTo>
                <a:cubicBezTo>
                  <a:pt x="10680" y="4136"/>
                  <a:pt x="7599" y="6030"/>
                  <a:pt x="4322" y="7361"/>
                </a:cubicBezTo>
                <a:lnTo>
                  <a:pt x="4322" y="7361"/>
                </a:lnTo>
                <a:cubicBezTo>
                  <a:pt x="3336" y="4938"/>
                  <a:pt x="1772" y="2777"/>
                  <a:pt x="921" y="288"/>
                </a:cubicBezTo>
                <a:cubicBezTo>
                  <a:pt x="855" y="89"/>
                  <a:pt x="682" y="1"/>
                  <a:pt x="511"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4"/>
          <p:cNvSpPr/>
          <p:nvPr/>
        </p:nvSpPr>
        <p:spPr>
          <a:xfrm flipH="1">
            <a:off x="774318" y="5055187"/>
            <a:ext cx="235219" cy="149421"/>
          </a:xfrm>
          <a:custGeom>
            <a:avLst/>
            <a:gdLst/>
            <a:ahLst/>
            <a:cxnLst/>
            <a:rect l="l" t="t" r="r" b="b"/>
            <a:pathLst>
              <a:path w="9335" h="5930" extrusionOk="0">
                <a:moveTo>
                  <a:pt x="561" y="0"/>
                </a:moveTo>
                <a:cubicBezTo>
                  <a:pt x="287" y="0"/>
                  <a:pt x="0" y="289"/>
                  <a:pt x="183" y="609"/>
                </a:cubicBezTo>
                <a:cubicBezTo>
                  <a:pt x="984" y="2177"/>
                  <a:pt x="1317" y="3978"/>
                  <a:pt x="1851" y="5612"/>
                </a:cubicBezTo>
                <a:cubicBezTo>
                  <a:pt x="1906" y="5805"/>
                  <a:pt x="2075" y="5930"/>
                  <a:pt x="2264" y="5930"/>
                </a:cubicBezTo>
                <a:cubicBezTo>
                  <a:pt x="2303" y="5930"/>
                  <a:pt x="2344" y="5924"/>
                  <a:pt x="2385" y="5913"/>
                </a:cubicBezTo>
                <a:cubicBezTo>
                  <a:pt x="4653" y="5145"/>
                  <a:pt x="6688" y="3878"/>
                  <a:pt x="8889" y="2977"/>
                </a:cubicBezTo>
                <a:cubicBezTo>
                  <a:pt x="9335" y="2799"/>
                  <a:pt x="9225" y="2145"/>
                  <a:pt x="8842" y="2145"/>
                </a:cubicBezTo>
                <a:cubicBezTo>
                  <a:pt x="8795" y="2145"/>
                  <a:pt x="8744" y="2155"/>
                  <a:pt x="8689" y="2177"/>
                </a:cubicBezTo>
                <a:cubicBezTo>
                  <a:pt x="6583" y="3026"/>
                  <a:pt x="4654" y="4201"/>
                  <a:pt x="2540" y="4975"/>
                </a:cubicBezTo>
                <a:lnTo>
                  <a:pt x="2540" y="4975"/>
                </a:lnTo>
                <a:cubicBezTo>
                  <a:pt x="2025" y="3368"/>
                  <a:pt x="1679" y="1676"/>
                  <a:pt x="884" y="209"/>
                </a:cubicBezTo>
                <a:cubicBezTo>
                  <a:pt x="810" y="61"/>
                  <a:pt x="687" y="0"/>
                  <a:pt x="561"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4"/>
          <p:cNvSpPr/>
          <p:nvPr/>
        </p:nvSpPr>
        <p:spPr>
          <a:xfrm flipH="1">
            <a:off x="941884" y="4788971"/>
            <a:ext cx="26911" cy="21040"/>
          </a:xfrm>
          <a:custGeom>
            <a:avLst/>
            <a:gdLst/>
            <a:ahLst/>
            <a:cxnLst/>
            <a:rect l="l" t="t" r="r" b="b"/>
            <a:pathLst>
              <a:path w="1068" h="835" extrusionOk="0">
                <a:moveTo>
                  <a:pt x="534" y="0"/>
                </a:moveTo>
                <a:cubicBezTo>
                  <a:pt x="1" y="0"/>
                  <a:pt x="1" y="834"/>
                  <a:pt x="534" y="834"/>
                </a:cubicBezTo>
                <a:cubicBezTo>
                  <a:pt x="1068" y="834"/>
                  <a:pt x="1068"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4"/>
          <p:cNvSpPr/>
          <p:nvPr/>
        </p:nvSpPr>
        <p:spPr>
          <a:xfrm flipH="1">
            <a:off x="972119" y="4816686"/>
            <a:ext cx="26079" cy="21040"/>
          </a:xfrm>
          <a:custGeom>
            <a:avLst/>
            <a:gdLst/>
            <a:ahLst/>
            <a:cxnLst/>
            <a:rect l="l" t="t" r="r" b="b"/>
            <a:pathLst>
              <a:path w="1035" h="835" extrusionOk="0">
                <a:moveTo>
                  <a:pt x="500" y="1"/>
                </a:moveTo>
                <a:cubicBezTo>
                  <a:pt x="0" y="1"/>
                  <a:pt x="0" y="835"/>
                  <a:pt x="500" y="835"/>
                </a:cubicBezTo>
                <a:cubicBezTo>
                  <a:pt x="1034" y="835"/>
                  <a:pt x="1034" y="1"/>
                  <a:pt x="500"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4"/>
          <p:cNvSpPr/>
          <p:nvPr/>
        </p:nvSpPr>
        <p:spPr>
          <a:xfrm flipH="1">
            <a:off x="983054" y="4767101"/>
            <a:ext cx="26911" cy="21040"/>
          </a:xfrm>
          <a:custGeom>
            <a:avLst/>
            <a:gdLst/>
            <a:ahLst/>
            <a:cxnLst/>
            <a:rect l="l" t="t" r="r" b="b"/>
            <a:pathLst>
              <a:path w="1068" h="835" extrusionOk="0">
                <a:moveTo>
                  <a:pt x="534" y="1"/>
                </a:moveTo>
                <a:cubicBezTo>
                  <a:pt x="0" y="1"/>
                  <a:pt x="0" y="835"/>
                  <a:pt x="534" y="835"/>
                </a:cubicBezTo>
                <a:cubicBezTo>
                  <a:pt x="1067" y="835"/>
                  <a:pt x="1067" y="1"/>
                  <a:pt x="534"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4"/>
          <p:cNvSpPr/>
          <p:nvPr/>
        </p:nvSpPr>
        <p:spPr>
          <a:xfrm flipH="1">
            <a:off x="662845" y="4915024"/>
            <a:ext cx="26079" cy="21040"/>
          </a:xfrm>
          <a:custGeom>
            <a:avLst/>
            <a:gdLst/>
            <a:ahLst/>
            <a:cxnLst/>
            <a:rect l="l" t="t" r="r" b="b"/>
            <a:pathLst>
              <a:path w="1035" h="835" extrusionOk="0">
                <a:moveTo>
                  <a:pt x="534" y="1"/>
                </a:moveTo>
                <a:cubicBezTo>
                  <a:pt x="0" y="1"/>
                  <a:pt x="0" y="835"/>
                  <a:pt x="534" y="835"/>
                </a:cubicBezTo>
                <a:cubicBezTo>
                  <a:pt x="1035" y="835"/>
                  <a:pt x="1035" y="1"/>
                  <a:pt x="534"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4"/>
          <p:cNvSpPr/>
          <p:nvPr/>
        </p:nvSpPr>
        <p:spPr>
          <a:xfrm flipH="1">
            <a:off x="695624" y="4940245"/>
            <a:ext cx="26079" cy="20208"/>
          </a:xfrm>
          <a:custGeom>
            <a:avLst/>
            <a:gdLst/>
            <a:ahLst/>
            <a:cxnLst/>
            <a:rect l="l" t="t" r="r" b="b"/>
            <a:pathLst>
              <a:path w="1035" h="802" extrusionOk="0">
                <a:moveTo>
                  <a:pt x="501" y="0"/>
                </a:moveTo>
                <a:cubicBezTo>
                  <a:pt x="1" y="0"/>
                  <a:pt x="1" y="801"/>
                  <a:pt x="501" y="801"/>
                </a:cubicBezTo>
                <a:cubicBezTo>
                  <a:pt x="1035" y="801"/>
                  <a:pt x="1035" y="0"/>
                  <a:pt x="501"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4"/>
          <p:cNvSpPr/>
          <p:nvPr/>
        </p:nvSpPr>
        <p:spPr>
          <a:xfrm flipH="1">
            <a:off x="788923" y="5156246"/>
            <a:ext cx="26079" cy="21040"/>
          </a:xfrm>
          <a:custGeom>
            <a:avLst/>
            <a:gdLst/>
            <a:ahLst/>
            <a:cxnLst/>
            <a:rect l="l" t="t" r="r" b="b"/>
            <a:pathLst>
              <a:path w="1035" h="835" extrusionOk="0">
                <a:moveTo>
                  <a:pt x="535" y="0"/>
                </a:moveTo>
                <a:cubicBezTo>
                  <a:pt x="1" y="0"/>
                  <a:pt x="1" y="834"/>
                  <a:pt x="535" y="834"/>
                </a:cubicBezTo>
                <a:cubicBezTo>
                  <a:pt x="1035" y="834"/>
                  <a:pt x="1035" y="0"/>
                  <a:pt x="53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4"/>
          <p:cNvSpPr/>
          <p:nvPr/>
        </p:nvSpPr>
        <p:spPr>
          <a:xfrm flipH="1">
            <a:off x="824222" y="5183986"/>
            <a:ext cx="26079" cy="20183"/>
          </a:xfrm>
          <a:custGeom>
            <a:avLst/>
            <a:gdLst/>
            <a:ahLst/>
            <a:cxnLst/>
            <a:rect l="l" t="t" r="r" b="b"/>
            <a:pathLst>
              <a:path w="1035" h="801" extrusionOk="0">
                <a:moveTo>
                  <a:pt x="501" y="0"/>
                </a:moveTo>
                <a:cubicBezTo>
                  <a:pt x="1" y="0"/>
                  <a:pt x="1" y="801"/>
                  <a:pt x="501" y="801"/>
                </a:cubicBezTo>
                <a:cubicBezTo>
                  <a:pt x="1035" y="801"/>
                  <a:pt x="1035" y="0"/>
                  <a:pt x="501"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4"/>
          <p:cNvSpPr/>
          <p:nvPr/>
        </p:nvSpPr>
        <p:spPr>
          <a:xfrm flipH="1">
            <a:off x="830092" y="4748633"/>
            <a:ext cx="26079" cy="20183"/>
          </a:xfrm>
          <a:custGeom>
            <a:avLst/>
            <a:gdLst/>
            <a:ahLst/>
            <a:cxnLst/>
            <a:rect l="l" t="t" r="r" b="b"/>
            <a:pathLst>
              <a:path w="1035" h="801" extrusionOk="0">
                <a:moveTo>
                  <a:pt x="534" y="0"/>
                </a:moveTo>
                <a:cubicBezTo>
                  <a:pt x="0" y="0"/>
                  <a:pt x="0" y="801"/>
                  <a:pt x="534" y="801"/>
                </a:cubicBezTo>
                <a:cubicBezTo>
                  <a:pt x="1034" y="801"/>
                  <a:pt x="1034"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4"/>
          <p:cNvSpPr/>
          <p:nvPr/>
        </p:nvSpPr>
        <p:spPr>
          <a:xfrm flipH="1">
            <a:off x="848586" y="4699023"/>
            <a:ext cx="26911" cy="20208"/>
          </a:xfrm>
          <a:custGeom>
            <a:avLst/>
            <a:gdLst/>
            <a:ahLst/>
            <a:cxnLst/>
            <a:rect l="l" t="t" r="r" b="b"/>
            <a:pathLst>
              <a:path w="1068" h="802" extrusionOk="0">
                <a:moveTo>
                  <a:pt x="534" y="1"/>
                </a:moveTo>
                <a:cubicBezTo>
                  <a:pt x="0" y="1"/>
                  <a:pt x="0" y="802"/>
                  <a:pt x="534" y="802"/>
                </a:cubicBezTo>
                <a:cubicBezTo>
                  <a:pt x="1068" y="802"/>
                  <a:pt x="1068" y="1"/>
                  <a:pt x="534"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4"/>
          <p:cNvSpPr/>
          <p:nvPr/>
        </p:nvSpPr>
        <p:spPr>
          <a:xfrm flipH="1">
            <a:off x="610741" y="4660373"/>
            <a:ext cx="26079" cy="21040"/>
          </a:xfrm>
          <a:custGeom>
            <a:avLst/>
            <a:gdLst/>
            <a:ahLst/>
            <a:cxnLst/>
            <a:rect l="l" t="t" r="r" b="b"/>
            <a:pathLst>
              <a:path w="1035" h="835" extrusionOk="0">
                <a:moveTo>
                  <a:pt x="534" y="1"/>
                </a:moveTo>
                <a:cubicBezTo>
                  <a:pt x="1" y="1"/>
                  <a:pt x="1" y="834"/>
                  <a:pt x="534" y="834"/>
                </a:cubicBezTo>
                <a:cubicBezTo>
                  <a:pt x="1035" y="834"/>
                  <a:pt x="1035" y="1"/>
                  <a:pt x="534"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4"/>
          <p:cNvSpPr/>
          <p:nvPr/>
        </p:nvSpPr>
        <p:spPr>
          <a:xfrm flipH="1">
            <a:off x="651910" y="4690633"/>
            <a:ext cx="26079" cy="21040"/>
          </a:xfrm>
          <a:custGeom>
            <a:avLst/>
            <a:gdLst/>
            <a:ahLst/>
            <a:cxnLst/>
            <a:rect l="l" t="t" r="r" b="b"/>
            <a:pathLst>
              <a:path w="1035" h="835" extrusionOk="0">
                <a:moveTo>
                  <a:pt x="534" y="0"/>
                </a:moveTo>
                <a:cubicBezTo>
                  <a:pt x="0" y="0"/>
                  <a:pt x="0" y="834"/>
                  <a:pt x="534" y="834"/>
                </a:cubicBezTo>
                <a:cubicBezTo>
                  <a:pt x="1034" y="834"/>
                  <a:pt x="1034"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4"/>
          <p:cNvSpPr/>
          <p:nvPr/>
        </p:nvSpPr>
        <p:spPr>
          <a:xfrm flipH="1">
            <a:off x="700663" y="4512450"/>
            <a:ext cx="26911" cy="21040"/>
          </a:xfrm>
          <a:custGeom>
            <a:avLst/>
            <a:gdLst/>
            <a:ahLst/>
            <a:cxnLst/>
            <a:rect l="l" t="t" r="r" b="b"/>
            <a:pathLst>
              <a:path w="1068" h="835" extrusionOk="0">
                <a:moveTo>
                  <a:pt x="534" y="1"/>
                </a:moveTo>
                <a:cubicBezTo>
                  <a:pt x="0" y="1"/>
                  <a:pt x="0" y="835"/>
                  <a:pt x="534" y="835"/>
                </a:cubicBezTo>
                <a:cubicBezTo>
                  <a:pt x="1067" y="835"/>
                  <a:pt x="1067" y="1"/>
                  <a:pt x="534"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4"/>
          <p:cNvSpPr/>
          <p:nvPr/>
        </p:nvSpPr>
        <p:spPr>
          <a:xfrm flipH="1">
            <a:off x="673780" y="4468761"/>
            <a:ext cx="26079" cy="21015"/>
          </a:xfrm>
          <a:custGeom>
            <a:avLst/>
            <a:gdLst/>
            <a:ahLst/>
            <a:cxnLst/>
            <a:rect l="l" t="t" r="r" b="b"/>
            <a:pathLst>
              <a:path w="1035" h="834" extrusionOk="0">
                <a:moveTo>
                  <a:pt x="535" y="0"/>
                </a:moveTo>
                <a:cubicBezTo>
                  <a:pt x="1" y="0"/>
                  <a:pt x="1" y="834"/>
                  <a:pt x="535" y="834"/>
                </a:cubicBezTo>
                <a:cubicBezTo>
                  <a:pt x="1035" y="834"/>
                  <a:pt x="1035" y="0"/>
                  <a:pt x="53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4"/>
          <p:cNvSpPr/>
          <p:nvPr/>
        </p:nvSpPr>
        <p:spPr>
          <a:xfrm flipH="1">
            <a:off x="923085" y="4421091"/>
            <a:ext cx="686128" cy="861024"/>
          </a:xfrm>
          <a:custGeom>
            <a:avLst/>
            <a:gdLst/>
            <a:ahLst/>
            <a:cxnLst/>
            <a:rect l="l" t="t" r="r" b="b"/>
            <a:pathLst>
              <a:path w="27230" h="34171" extrusionOk="0">
                <a:moveTo>
                  <a:pt x="3505" y="0"/>
                </a:moveTo>
                <a:cubicBezTo>
                  <a:pt x="783" y="0"/>
                  <a:pt x="671" y="2298"/>
                  <a:pt x="334" y="4961"/>
                </a:cubicBezTo>
                <a:cubicBezTo>
                  <a:pt x="100" y="7196"/>
                  <a:pt x="0" y="9498"/>
                  <a:pt x="100" y="11833"/>
                </a:cubicBezTo>
                <a:cubicBezTo>
                  <a:pt x="234" y="15102"/>
                  <a:pt x="2569" y="14168"/>
                  <a:pt x="5137" y="14868"/>
                </a:cubicBezTo>
                <a:cubicBezTo>
                  <a:pt x="9674" y="16169"/>
                  <a:pt x="3603" y="16402"/>
                  <a:pt x="1968" y="16636"/>
                </a:cubicBezTo>
                <a:cubicBezTo>
                  <a:pt x="100" y="16869"/>
                  <a:pt x="234" y="17103"/>
                  <a:pt x="334" y="18938"/>
                </a:cubicBezTo>
                <a:cubicBezTo>
                  <a:pt x="467" y="20472"/>
                  <a:pt x="467" y="21740"/>
                  <a:pt x="801" y="23141"/>
                </a:cubicBezTo>
                <a:cubicBezTo>
                  <a:pt x="1270" y="25416"/>
                  <a:pt x="2260" y="26170"/>
                  <a:pt x="3774" y="26170"/>
                </a:cubicBezTo>
                <a:cubicBezTo>
                  <a:pt x="4523" y="26170"/>
                  <a:pt x="5400" y="25985"/>
                  <a:pt x="6405" y="25709"/>
                </a:cubicBezTo>
                <a:cubicBezTo>
                  <a:pt x="6897" y="25545"/>
                  <a:pt x="8080" y="25036"/>
                  <a:pt x="8983" y="25036"/>
                </a:cubicBezTo>
                <a:cubicBezTo>
                  <a:pt x="9366" y="25036"/>
                  <a:pt x="9699" y="25127"/>
                  <a:pt x="9907" y="25376"/>
                </a:cubicBezTo>
                <a:cubicBezTo>
                  <a:pt x="11308" y="26743"/>
                  <a:pt x="8140" y="27444"/>
                  <a:pt x="7339" y="27811"/>
                </a:cubicBezTo>
                <a:cubicBezTo>
                  <a:pt x="5704" y="28378"/>
                  <a:pt x="3269" y="28978"/>
                  <a:pt x="5471" y="30713"/>
                </a:cubicBezTo>
                <a:cubicBezTo>
                  <a:pt x="6772" y="31547"/>
                  <a:pt x="8740" y="31647"/>
                  <a:pt x="10141" y="32014"/>
                </a:cubicBezTo>
                <a:cubicBezTo>
                  <a:pt x="12637" y="32669"/>
                  <a:pt x="17206" y="34171"/>
                  <a:pt x="19970" y="34171"/>
                </a:cubicBezTo>
                <a:cubicBezTo>
                  <a:pt x="20161" y="34171"/>
                  <a:pt x="20343" y="34164"/>
                  <a:pt x="20515" y="34148"/>
                </a:cubicBezTo>
                <a:cubicBezTo>
                  <a:pt x="22750" y="30212"/>
                  <a:pt x="23651" y="25709"/>
                  <a:pt x="25185" y="21506"/>
                </a:cubicBezTo>
                <a:cubicBezTo>
                  <a:pt x="25615" y="20340"/>
                  <a:pt x="27229" y="16408"/>
                  <a:pt x="25746" y="16408"/>
                </a:cubicBezTo>
                <a:cubicBezTo>
                  <a:pt x="25617" y="16408"/>
                  <a:pt x="25464" y="16438"/>
                  <a:pt x="25285" y="16503"/>
                </a:cubicBezTo>
                <a:cubicBezTo>
                  <a:pt x="23551" y="17203"/>
                  <a:pt x="22950" y="19772"/>
                  <a:pt x="20849" y="20339"/>
                </a:cubicBezTo>
                <a:cubicBezTo>
                  <a:pt x="19815" y="17803"/>
                  <a:pt x="24251" y="15702"/>
                  <a:pt x="23784" y="13133"/>
                </a:cubicBezTo>
                <a:cubicBezTo>
                  <a:pt x="23551" y="11366"/>
                  <a:pt x="19815" y="5895"/>
                  <a:pt x="17947" y="5661"/>
                </a:cubicBezTo>
                <a:cubicBezTo>
                  <a:pt x="17934" y="5661"/>
                  <a:pt x="17921" y="5660"/>
                  <a:pt x="17908" y="5660"/>
                </a:cubicBezTo>
                <a:cubicBezTo>
                  <a:pt x="16432" y="5660"/>
                  <a:pt x="14690" y="10734"/>
                  <a:pt x="13243" y="10734"/>
                </a:cubicBezTo>
                <a:cubicBezTo>
                  <a:pt x="13095" y="10734"/>
                  <a:pt x="12950" y="10681"/>
                  <a:pt x="12810" y="10565"/>
                </a:cubicBezTo>
                <a:cubicBezTo>
                  <a:pt x="11175" y="9264"/>
                  <a:pt x="14678" y="5094"/>
                  <a:pt x="14110" y="3560"/>
                </a:cubicBezTo>
                <a:cubicBezTo>
                  <a:pt x="13277" y="1358"/>
                  <a:pt x="6405" y="424"/>
                  <a:pt x="4303" y="57"/>
                </a:cubicBezTo>
                <a:cubicBezTo>
                  <a:pt x="4015" y="19"/>
                  <a:pt x="3749" y="0"/>
                  <a:pt x="3505" y="0"/>
                </a:cubicBezTo>
                <a:close/>
              </a:path>
            </a:pathLst>
          </a:custGeom>
          <a:solidFill>
            <a:srgbClr val="83C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4"/>
          <p:cNvSpPr/>
          <p:nvPr/>
        </p:nvSpPr>
        <p:spPr>
          <a:xfrm flipH="1">
            <a:off x="1063012" y="4498038"/>
            <a:ext cx="483364" cy="881988"/>
          </a:xfrm>
          <a:custGeom>
            <a:avLst/>
            <a:gdLst/>
            <a:ahLst/>
            <a:cxnLst/>
            <a:rect l="l" t="t" r="r" b="b"/>
            <a:pathLst>
              <a:path w="19183" h="35003" extrusionOk="0">
                <a:moveTo>
                  <a:pt x="440" y="1"/>
                </a:moveTo>
                <a:cubicBezTo>
                  <a:pt x="225" y="1"/>
                  <a:pt x="0" y="237"/>
                  <a:pt x="142" y="473"/>
                </a:cubicBezTo>
                <a:cubicBezTo>
                  <a:pt x="5479" y="9179"/>
                  <a:pt x="10249" y="18185"/>
                  <a:pt x="15152" y="27125"/>
                </a:cubicBezTo>
                <a:cubicBezTo>
                  <a:pt x="16453" y="29560"/>
                  <a:pt x="17888" y="32062"/>
                  <a:pt x="18521" y="34797"/>
                </a:cubicBezTo>
                <a:cubicBezTo>
                  <a:pt x="18561" y="34941"/>
                  <a:pt x="18677" y="35003"/>
                  <a:pt x="18797" y="35003"/>
                </a:cubicBezTo>
                <a:cubicBezTo>
                  <a:pt x="18984" y="35003"/>
                  <a:pt x="19183" y="34854"/>
                  <a:pt x="19122" y="34630"/>
                </a:cubicBezTo>
                <a:cubicBezTo>
                  <a:pt x="18588" y="32262"/>
                  <a:pt x="17454" y="30060"/>
                  <a:pt x="16320" y="27959"/>
                </a:cubicBezTo>
                <a:cubicBezTo>
                  <a:pt x="15086" y="25724"/>
                  <a:pt x="13851" y="23456"/>
                  <a:pt x="12617" y="21221"/>
                </a:cubicBezTo>
                <a:cubicBezTo>
                  <a:pt x="10149" y="16684"/>
                  <a:pt x="7680" y="12148"/>
                  <a:pt x="5112" y="7678"/>
                </a:cubicBezTo>
                <a:cubicBezTo>
                  <a:pt x="3677" y="5143"/>
                  <a:pt x="2210" y="2641"/>
                  <a:pt x="675" y="139"/>
                </a:cubicBezTo>
                <a:cubicBezTo>
                  <a:pt x="617" y="41"/>
                  <a:pt x="529" y="1"/>
                  <a:pt x="440"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4"/>
          <p:cNvSpPr/>
          <p:nvPr/>
        </p:nvSpPr>
        <p:spPr>
          <a:xfrm flipH="1">
            <a:off x="1104915" y="5115051"/>
            <a:ext cx="139771" cy="133370"/>
          </a:xfrm>
          <a:custGeom>
            <a:avLst/>
            <a:gdLst/>
            <a:ahLst/>
            <a:cxnLst/>
            <a:rect l="l" t="t" r="r" b="b"/>
            <a:pathLst>
              <a:path w="5547" h="5293" extrusionOk="0">
                <a:moveTo>
                  <a:pt x="5251" y="1"/>
                </a:moveTo>
                <a:cubicBezTo>
                  <a:pt x="5096" y="1"/>
                  <a:pt x="4930" y="101"/>
                  <a:pt x="4913" y="301"/>
                </a:cubicBezTo>
                <a:cubicBezTo>
                  <a:pt x="4779" y="1569"/>
                  <a:pt x="4980" y="2936"/>
                  <a:pt x="4446" y="4137"/>
                </a:cubicBezTo>
                <a:cubicBezTo>
                  <a:pt x="4379" y="4304"/>
                  <a:pt x="4279" y="4504"/>
                  <a:pt x="4179" y="4604"/>
                </a:cubicBezTo>
                <a:cubicBezTo>
                  <a:pt x="4179" y="4637"/>
                  <a:pt x="4146" y="4637"/>
                  <a:pt x="4179" y="4637"/>
                </a:cubicBezTo>
                <a:cubicBezTo>
                  <a:pt x="4157" y="4649"/>
                  <a:pt x="4146" y="4652"/>
                  <a:pt x="4141" y="4652"/>
                </a:cubicBezTo>
                <a:cubicBezTo>
                  <a:pt x="4131" y="4652"/>
                  <a:pt x="4146" y="4637"/>
                  <a:pt x="4146" y="4637"/>
                </a:cubicBezTo>
                <a:lnTo>
                  <a:pt x="4146" y="4637"/>
                </a:lnTo>
                <a:cubicBezTo>
                  <a:pt x="4123" y="4649"/>
                  <a:pt x="4116" y="4652"/>
                  <a:pt x="4115" y="4652"/>
                </a:cubicBezTo>
                <a:cubicBezTo>
                  <a:pt x="4112" y="4652"/>
                  <a:pt x="4135" y="4637"/>
                  <a:pt x="4112" y="4637"/>
                </a:cubicBezTo>
                <a:cubicBezTo>
                  <a:pt x="4095" y="4637"/>
                  <a:pt x="4089" y="4640"/>
                  <a:pt x="4088" y="4642"/>
                </a:cubicBezTo>
                <a:lnTo>
                  <a:pt x="4088" y="4642"/>
                </a:lnTo>
                <a:cubicBezTo>
                  <a:pt x="4086" y="4641"/>
                  <a:pt x="4083" y="4639"/>
                  <a:pt x="4079" y="4637"/>
                </a:cubicBezTo>
                <a:cubicBezTo>
                  <a:pt x="3712" y="4537"/>
                  <a:pt x="3312" y="4204"/>
                  <a:pt x="2945" y="4004"/>
                </a:cubicBezTo>
                <a:cubicBezTo>
                  <a:pt x="2545" y="3803"/>
                  <a:pt x="2144" y="3637"/>
                  <a:pt x="1744" y="3437"/>
                </a:cubicBezTo>
                <a:cubicBezTo>
                  <a:pt x="1377" y="3203"/>
                  <a:pt x="977" y="2970"/>
                  <a:pt x="610" y="2736"/>
                </a:cubicBezTo>
                <a:cubicBezTo>
                  <a:pt x="546" y="2696"/>
                  <a:pt x="485" y="2678"/>
                  <a:pt x="428" y="2678"/>
                </a:cubicBezTo>
                <a:cubicBezTo>
                  <a:pt x="158" y="2678"/>
                  <a:pt x="0" y="3077"/>
                  <a:pt x="276" y="3270"/>
                </a:cubicBezTo>
                <a:cubicBezTo>
                  <a:pt x="1010" y="3737"/>
                  <a:pt x="1777" y="4137"/>
                  <a:pt x="2578" y="4537"/>
                </a:cubicBezTo>
                <a:cubicBezTo>
                  <a:pt x="3012" y="4737"/>
                  <a:pt x="3412" y="5138"/>
                  <a:pt x="3912" y="5271"/>
                </a:cubicBezTo>
                <a:cubicBezTo>
                  <a:pt x="3975" y="5286"/>
                  <a:pt x="4034" y="5292"/>
                  <a:pt x="4091" y="5292"/>
                </a:cubicBezTo>
                <a:cubicBezTo>
                  <a:pt x="4430" y="5292"/>
                  <a:pt x="4675" y="5052"/>
                  <a:pt x="4846" y="4737"/>
                </a:cubicBezTo>
                <a:cubicBezTo>
                  <a:pt x="5180" y="4137"/>
                  <a:pt x="5313" y="3503"/>
                  <a:pt x="5380" y="2803"/>
                </a:cubicBezTo>
                <a:cubicBezTo>
                  <a:pt x="5480" y="1969"/>
                  <a:pt x="5447" y="1135"/>
                  <a:pt x="5513" y="301"/>
                </a:cubicBezTo>
                <a:cubicBezTo>
                  <a:pt x="5547" y="101"/>
                  <a:pt x="5405" y="1"/>
                  <a:pt x="5251"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4"/>
          <p:cNvSpPr/>
          <p:nvPr/>
        </p:nvSpPr>
        <p:spPr>
          <a:xfrm flipH="1">
            <a:off x="1160365" y="4912504"/>
            <a:ext cx="192736" cy="191829"/>
          </a:xfrm>
          <a:custGeom>
            <a:avLst/>
            <a:gdLst/>
            <a:ahLst/>
            <a:cxnLst/>
            <a:rect l="l" t="t" r="r" b="b"/>
            <a:pathLst>
              <a:path w="7649" h="7613" extrusionOk="0">
                <a:moveTo>
                  <a:pt x="7352" y="1"/>
                </a:moveTo>
                <a:cubicBezTo>
                  <a:pt x="7198" y="1"/>
                  <a:pt x="7031" y="101"/>
                  <a:pt x="7014" y="301"/>
                </a:cubicBezTo>
                <a:cubicBezTo>
                  <a:pt x="6759" y="2532"/>
                  <a:pt x="6352" y="4703"/>
                  <a:pt x="5909" y="6900"/>
                </a:cubicBezTo>
                <a:lnTo>
                  <a:pt x="5909" y="6900"/>
                </a:lnTo>
                <a:cubicBezTo>
                  <a:pt x="4040" y="6238"/>
                  <a:pt x="2158" y="5306"/>
                  <a:pt x="576" y="4104"/>
                </a:cubicBezTo>
                <a:cubicBezTo>
                  <a:pt x="524" y="4063"/>
                  <a:pt x="472" y="4046"/>
                  <a:pt x="421" y="4046"/>
                </a:cubicBezTo>
                <a:cubicBezTo>
                  <a:pt x="181" y="4046"/>
                  <a:pt x="0" y="4444"/>
                  <a:pt x="276" y="4637"/>
                </a:cubicBezTo>
                <a:cubicBezTo>
                  <a:pt x="1977" y="5938"/>
                  <a:pt x="4046" y="6906"/>
                  <a:pt x="6047" y="7606"/>
                </a:cubicBezTo>
                <a:cubicBezTo>
                  <a:pt x="6069" y="7610"/>
                  <a:pt x="6091" y="7613"/>
                  <a:pt x="6113" y="7613"/>
                </a:cubicBezTo>
                <a:cubicBezTo>
                  <a:pt x="6263" y="7613"/>
                  <a:pt x="6418" y="7518"/>
                  <a:pt x="6447" y="7373"/>
                </a:cubicBezTo>
                <a:cubicBezTo>
                  <a:pt x="6948" y="5038"/>
                  <a:pt x="7381" y="2669"/>
                  <a:pt x="7615" y="301"/>
                </a:cubicBezTo>
                <a:cubicBezTo>
                  <a:pt x="7648" y="101"/>
                  <a:pt x="7506" y="1"/>
                  <a:pt x="7352"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4"/>
          <p:cNvSpPr/>
          <p:nvPr/>
        </p:nvSpPr>
        <p:spPr>
          <a:xfrm flipH="1">
            <a:off x="1216675" y="4730139"/>
            <a:ext cx="216295" cy="274023"/>
          </a:xfrm>
          <a:custGeom>
            <a:avLst/>
            <a:gdLst/>
            <a:ahLst/>
            <a:cxnLst/>
            <a:rect l="l" t="t" r="r" b="b"/>
            <a:pathLst>
              <a:path w="8584" h="10875" extrusionOk="0">
                <a:moveTo>
                  <a:pt x="8279" y="0"/>
                </a:moveTo>
                <a:cubicBezTo>
                  <a:pt x="8125" y="0"/>
                  <a:pt x="7966" y="100"/>
                  <a:pt x="7949" y="300"/>
                </a:cubicBezTo>
                <a:cubicBezTo>
                  <a:pt x="7822" y="3576"/>
                  <a:pt x="6907" y="6790"/>
                  <a:pt x="6908" y="10089"/>
                </a:cubicBezTo>
                <a:lnTo>
                  <a:pt x="6908" y="10089"/>
                </a:lnTo>
                <a:cubicBezTo>
                  <a:pt x="4786" y="9126"/>
                  <a:pt x="2597" y="8349"/>
                  <a:pt x="611" y="7139"/>
                </a:cubicBezTo>
                <a:cubicBezTo>
                  <a:pt x="560" y="7108"/>
                  <a:pt x="508" y="7094"/>
                  <a:pt x="460" y="7094"/>
                </a:cubicBezTo>
                <a:cubicBezTo>
                  <a:pt x="191" y="7094"/>
                  <a:pt x="0" y="7503"/>
                  <a:pt x="311" y="7672"/>
                </a:cubicBezTo>
                <a:cubicBezTo>
                  <a:pt x="2445" y="8973"/>
                  <a:pt x="4814" y="9774"/>
                  <a:pt x="7049" y="10841"/>
                </a:cubicBezTo>
                <a:cubicBezTo>
                  <a:pt x="7095" y="10864"/>
                  <a:pt x="7146" y="10875"/>
                  <a:pt x="7197" y="10875"/>
                </a:cubicBezTo>
                <a:cubicBezTo>
                  <a:pt x="7369" y="10875"/>
                  <a:pt x="7541" y="10754"/>
                  <a:pt x="7516" y="10574"/>
                </a:cubicBezTo>
                <a:cubicBezTo>
                  <a:pt x="7449" y="7105"/>
                  <a:pt x="8450" y="3736"/>
                  <a:pt x="8583" y="300"/>
                </a:cubicBezTo>
                <a:cubicBezTo>
                  <a:pt x="8583" y="100"/>
                  <a:pt x="8433" y="0"/>
                  <a:pt x="8279"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4"/>
          <p:cNvSpPr/>
          <p:nvPr/>
        </p:nvSpPr>
        <p:spPr>
          <a:xfrm flipH="1">
            <a:off x="1307463" y="4724244"/>
            <a:ext cx="111423" cy="144533"/>
          </a:xfrm>
          <a:custGeom>
            <a:avLst/>
            <a:gdLst/>
            <a:ahLst/>
            <a:cxnLst/>
            <a:rect l="l" t="t" r="r" b="b"/>
            <a:pathLst>
              <a:path w="4422" h="5736" extrusionOk="0">
                <a:moveTo>
                  <a:pt x="4105" y="1"/>
                </a:moveTo>
                <a:cubicBezTo>
                  <a:pt x="3946" y="1"/>
                  <a:pt x="3788" y="101"/>
                  <a:pt x="3788" y="301"/>
                </a:cubicBezTo>
                <a:cubicBezTo>
                  <a:pt x="3788" y="1876"/>
                  <a:pt x="3588" y="3423"/>
                  <a:pt x="3373" y="4967"/>
                </a:cubicBezTo>
                <a:lnTo>
                  <a:pt x="3373" y="4967"/>
                </a:lnTo>
                <a:cubicBezTo>
                  <a:pt x="2458" y="4500"/>
                  <a:pt x="1580" y="3943"/>
                  <a:pt x="652" y="3537"/>
                </a:cubicBezTo>
                <a:cubicBezTo>
                  <a:pt x="604" y="3514"/>
                  <a:pt x="556" y="3505"/>
                  <a:pt x="510" y="3505"/>
                </a:cubicBezTo>
                <a:cubicBezTo>
                  <a:pt x="209" y="3505"/>
                  <a:pt x="0" y="3926"/>
                  <a:pt x="319" y="4070"/>
                </a:cubicBezTo>
                <a:cubicBezTo>
                  <a:pt x="1386" y="4571"/>
                  <a:pt x="2387" y="5238"/>
                  <a:pt x="3454" y="5705"/>
                </a:cubicBezTo>
                <a:cubicBezTo>
                  <a:pt x="3503" y="5724"/>
                  <a:pt x="3560" y="5735"/>
                  <a:pt x="3617" y="5735"/>
                </a:cubicBezTo>
                <a:cubicBezTo>
                  <a:pt x="3757" y="5735"/>
                  <a:pt x="3898" y="5670"/>
                  <a:pt x="3921" y="5505"/>
                </a:cubicBezTo>
                <a:cubicBezTo>
                  <a:pt x="4188" y="3803"/>
                  <a:pt x="4388" y="2069"/>
                  <a:pt x="4422" y="301"/>
                </a:cubicBezTo>
                <a:cubicBezTo>
                  <a:pt x="4422" y="101"/>
                  <a:pt x="4263" y="1"/>
                  <a:pt x="4105"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4"/>
          <p:cNvSpPr/>
          <p:nvPr/>
        </p:nvSpPr>
        <p:spPr>
          <a:xfrm flipH="1">
            <a:off x="1385617" y="4568762"/>
            <a:ext cx="142845" cy="171091"/>
          </a:xfrm>
          <a:custGeom>
            <a:avLst/>
            <a:gdLst/>
            <a:ahLst/>
            <a:cxnLst/>
            <a:rect l="l" t="t" r="r" b="b"/>
            <a:pathLst>
              <a:path w="5669" h="6790" extrusionOk="0">
                <a:moveTo>
                  <a:pt x="5160" y="1"/>
                </a:moveTo>
                <a:cubicBezTo>
                  <a:pt x="5001" y="1"/>
                  <a:pt x="4851" y="101"/>
                  <a:pt x="4868" y="301"/>
                </a:cubicBezTo>
                <a:cubicBezTo>
                  <a:pt x="4993" y="2184"/>
                  <a:pt x="5030" y="4186"/>
                  <a:pt x="4617" y="6055"/>
                </a:cubicBezTo>
                <a:lnTo>
                  <a:pt x="4617" y="6055"/>
                </a:lnTo>
                <a:cubicBezTo>
                  <a:pt x="3266" y="5514"/>
                  <a:pt x="1838" y="5098"/>
                  <a:pt x="498" y="4537"/>
                </a:cubicBezTo>
                <a:cubicBezTo>
                  <a:pt x="462" y="4524"/>
                  <a:pt x="427" y="4518"/>
                  <a:pt x="395" y="4518"/>
                </a:cubicBezTo>
                <a:cubicBezTo>
                  <a:pt x="103" y="4518"/>
                  <a:pt x="1" y="5017"/>
                  <a:pt x="331" y="5138"/>
                </a:cubicBezTo>
                <a:cubicBezTo>
                  <a:pt x="1766" y="5738"/>
                  <a:pt x="3300" y="6172"/>
                  <a:pt x="4734" y="6772"/>
                </a:cubicBezTo>
                <a:cubicBezTo>
                  <a:pt x="4765" y="6784"/>
                  <a:pt x="4797" y="6790"/>
                  <a:pt x="4828" y="6790"/>
                </a:cubicBezTo>
                <a:cubicBezTo>
                  <a:pt x="4969" y="6790"/>
                  <a:pt x="5107" y="6681"/>
                  <a:pt x="5135" y="6572"/>
                </a:cubicBezTo>
                <a:cubicBezTo>
                  <a:pt x="5668" y="4537"/>
                  <a:pt x="5635" y="2369"/>
                  <a:pt x="5502" y="301"/>
                </a:cubicBezTo>
                <a:cubicBezTo>
                  <a:pt x="5485" y="101"/>
                  <a:pt x="5318" y="1"/>
                  <a:pt x="5160"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4"/>
          <p:cNvSpPr/>
          <p:nvPr/>
        </p:nvSpPr>
        <p:spPr>
          <a:xfrm flipH="1">
            <a:off x="1448659" y="4515826"/>
            <a:ext cx="101999" cy="118529"/>
          </a:xfrm>
          <a:custGeom>
            <a:avLst/>
            <a:gdLst/>
            <a:ahLst/>
            <a:cxnLst/>
            <a:rect l="l" t="t" r="r" b="b"/>
            <a:pathLst>
              <a:path w="4048" h="4704" extrusionOk="0">
                <a:moveTo>
                  <a:pt x="3731" y="0"/>
                </a:moveTo>
                <a:cubicBezTo>
                  <a:pt x="3572" y="0"/>
                  <a:pt x="3414" y="100"/>
                  <a:pt x="3414" y="300"/>
                </a:cubicBezTo>
                <a:cubicBezTo>
                  <a:pt x="3414" y="1554"/>
                  <a:pt x="3443" y="2807"/>
                  <a:pt x="3253" y="4061"/>
                </a:cubicBezTo>
                <a:lnTo>
                  <a:pt x="3253" y="4061"/>
                </a:lnTo>
                <a:cubicBezTo>
                  <a:pt x="2335" y="4000"/>
                  <a:pt x="1404" y="3626"/>
                  <a:pt x="612" y="3169"/>
                </a:cubicBezTo>
                <a:cubicBezTo>
                  <a:pt x="561" y="3138"/>
                  <a:pt x="510" y="3125"/>
                  <a:pt x="461" y="3125"/>
                </a:cubicBezTo>
                <a:cubicBezTo>
                  <a:pt x="193" y="3125"/>
                  <a:pt x="1" y="3538"/>
                  <a:pt x="312" y="3736"/>
                </a:cubicBezTo>
                <a:cubicBezTo>
                  <a:pt x="1246" y="4270"/>
                  <a:pt x="2380" y="4670"/>
                  <a:pt x="3514" y="4703"/>
                </a:cubicBezTo>
                <a:cubicBezTo>
                  <a:pt x="3614" y="4703"/>
                  <a:pt x="3781" y="4603"/>
                  <a:pt x="3814" y="4470"/>
                </a:cubicBezTo>
                <a:cubicBezTo>
                  <a:pt x="4048" y="3102"/>
                  <a:pt x="4048" y="1701"/>
                  <a:pt x="4048" y="300"/>
                </a:cubicBezTo>
                <a:cubicBezTo>
                  <a:pt x="4048" y="100"/>
                  <a:pt x="3889" y="0"/>
                  <a:pt x="3731"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4"/>
          <p:cNvSpPr/>
          <p:nvPr/>
        </p:nvSpPr>
        <p:spPr>
          <a:xfrm flipH="1">
            <a:off x="1078015" y="4736010"/>
            <a:ext cx="28624" cy="21871"/>
          </a:xfrm>
          <a:custGeom>
            <a:avLst/>
            <a:gdLst/>
            <a:ahLst/>
            <a:cxnLst/>
            <a:rect l="l" t="t" r="r" b="b"/>
            <a:pathLst>
              <a:path w="1136" h="868" extrusionOk="0">
                <a:moveTo>
                  <a:pt x="568" y="1"/>
                </a:moveTo>
                <a:cubicBezTo>
                  <a:pt x="1" y="1"/>
                  <a:pt x="1"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4"/>
          <p:cNvSpPr/>
          <p:nvPr/>
        </p:nvSpPr>
        <p:spPr>
          <a:xfrm flipH="1">
            <a:off x="1107443" y="4700711"/>
            <a:ext cx="28599" cy="21871"/>
          </a:xfrm>
          <a:custGeom>
            <a:avLst/>
            <a:gdLst/>
            <a:ahLst/>
            <a:cxnLst/>
            <a:rect l="l" t="t" r="r" b="b"/>
            <a:pathLst>
              <a:path w="1135" h="868" extrusionOk="0">
                <a:moveTo>
                  <a:pt x="568" y="1"/>
                </a:moveTo>
                <a:cubicBezTo>
                  <a:pt x="0" y="1"/>
                  <a:pt x="0"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4"/>
          <p:cNvSpPr/>
          <p:nvPr/>
        </p:nvSpPr>
        <p:spPr>
          <a:xfrm flipH="1">
            <a:off x="1119210" y="4750296"/>
            <a:ext cx="28599" cy="21897"/>
          </a:xfrm>
          <a:custGeom>
            <a:avLst/>
            <a:gdLst/>
            <a:ahLst/>
            <a:cxnLst/>
            <a:rect l="l" t="t" r="r" b="b"/>
            <a:pathLst>
              <a:path w="1135" h="869" extrusionOk="0">
                <a:moveTo>
                  <a:pt x="568" y="1"/>
                </a:moveTo>
                <a:cubicBezTo>
                  <a:pt x="0" y="1"/>
                  <a:pt x="0"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4"/>
          <p:cNvSpPr/>
          <p:nvPr/>
        </p:nvSpPr>
        <p:spPr>
          <a:xfrm flipH="1">
            <a:off x="1518431" y="4958738"/>
            <a:ext cx="28599" cy="21871"/>
          </a:xfrm>
          <a:custGeom>
            <a:avLst/>
            <a:gdLst/>
            <a:ahLst/>
            <a:cxnLst/>
            <a:rect l="l" t="t" r="r" b="b"/>
            <a:pathLst>
              <a:path w="1135" h="868" extrusionOk="0">
                <a:moveTo>
                  <a:pt x="568" y="0"/>
                </a:moveTo>
                <a:cubicBezTo>
                  <a:pt x="1" y="0"/>
                  <a:pt x="1" y="868"/>
                  <a:pt x="568" y="868"/>
                </a:cubicBezTo>
                <a:cubicBezTo>
                  <a:pt x="1135" y="868"/>
                  <a:pt x="1135" y="0"/>
                  <a:pt x="568"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4"/>
          <p:cNvSpPr/>
          <p:nvPr/>
        </p:nvSpPr>
        <p:spPr>
          <a:xfrm flipH="1">
            <a:off x="1510016" y="4911673"/>
            <a:ext cx="28599" cy="21871"/>
          </a:xfrm>
          <a:custGeom>
            <a:avLst/>
            <a:gdLst/>
            <a:ahLst/>
            <a:cxnLst/>
            <a:rect l="l" t="t" r="r" b="b"/>
            <a:pathLst>
              <a:path w="1135" h="868" extrusionOk="0">
                <a:moveTo>
                  <a:pt x="567" y="0"/>
                </a:moveTo>
                <a:cubicBezTo>
                  <a:pt x="0" y="0"/>
                  <a:pt x="0" y="868"/>
                  <a:pt x="567" y="868"/>
                </a:cubicBezTo>
                <a:cubicBezTo>
                  <a:pt x="1135" y="868"/>
                  <a:pt x="1135"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4"/>
          <p:cNvSpPr/>
          <p:nvPr/>
        </p:nvSpPr>
        <p:spPr>
          <a:xfrm flipH="1">
            <a:off x="1462951" y="4946972"/>
            <a:ext cx="28599" cy="21871"/>
          </a:xfrm>
          <a:custGeom>
            <a:avLst/>
            <a:gdLst/>
            <a:ahLst/>
            <a:cxnLst/>
            <a:rect l="l" t="t" r="r" b="b"/>
            <a:pathLst>
              <a:path w="1135" h="868" extrusionOk="0">
                <a:moveTo>
                  <a:pt x="567" y="0"/>
                </a:moveTo>
                <a:cubicBezTo>
                  <a:pt x="0" y="0"/>
                  <a:pt x="0" y="868"/>
                  <a:pt x="567" y="868"/>
                </a:cubicBezTo>
                <a:cubicBezTo>
                  <a:pt x="1135" y="868"/>
                  <a:pt x="1135"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4"/>
          <p:cNvSpPr/>
          <p:nvPr/>
        </p:nvSpPr>
        <p:spPr>
          <a:xfrm flipH="1">
            <a:off x="1392353" y="4477151"/>
            <a:ext cx="28599" cy="21871"/>
          </a:xfrm>
          <a:custGeom>
            <a:avLst/>
            <a:gdLst/>
            <a:ahLst/>
            <a:cxnLst/>
            <a:rect l="l" t="t" r="r" b="b"/>
            <a:pathLst>
              <a:path w="1135" h="868" extrusionOk="0">
                <a:moveTo>
                  <a:pt x="567" y="1"/>
                </a:moveTo>
                <a:cubicBezTo>
                  <a:pt x="0" y="1"/>
                  <a:pt x="0" y="868"/>
                  <a:pt x="567" y="868"/>
                </a:cubicBezTo>
                <a:cubicBezTo>
                  <a:pt x="1135" y="868"/>
                  <a:pt x="1135"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4"/>
          <p:cNvSpPr/>
          <p:nvPr/>
        </p:nvSpPr>
        <p:spPr>
          <a:xfrm flipH="1">
            <a:off x="1425133" y="4462865"/>
            <a:ext cx="27768" cy="21871"/>
          </a:xfrm>
          <a:custGeom>
            <a:avLst/>
            <a:gdLst/>
            <a:ahLst/>
            <a:cxnLst/>
            <a:rect l="l" t="t" r="r" b="b"/>
            <a:pathLst>
              <a:path w="1102" h="868" extrusionOk="0">
                <a:moveTo>
                  <a:pt x="535" y="1"/>
                </a:moveTo>
                <a:cubicBezTo>
                  <a:pt x="1" y="1"/>
                  <a:pt x="1" y="868"/>
                  <a:pt x="535" y="868"/>
                </a:cubicBezTo>
                <a:cubicBezTo>
                  <a:pt x="1102" y="868"/>
                  <a:pt x="1102" y="1"/>
                  <a:pt x="535"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4"/>
          <p:cNvSpPr/>
          <p:nvPr/>
        </p:nvSpPr>
        <p:spPr>
          <a:xfrm flipH="1">
            <a:off x="1547834" y="4641879"/>
            <a:ext cx="28599" cy="21871"/>
          </a:xfrm>
          <a:custGeom>
            <a:avLst/>
            <a:gdLst/>
            <a:ahLst/>
            <a:cxnLst/>
            <a:rect l="l" t="t" r="r" b="b"/>
            <a:pathLst>
              <a:path w="1135" h="868" extrusionOk="0">
                <a:moveTo>
                  <a:pt x="567" y="1"/>
                </a:moveTo>
                <a:cubicBezTo>
                  <a:pt x="0" y="1"/>
                  <a:pt x="0" y="868"/>
                  <a:pt x="567" y="868"/>
                </a:cubicBezTo>
                <a:cubicBezTo>
                  <a:pt x="1134" y="868"/>
                  <a:pt x="1134"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4"/>
          <p:cNvSpPr/>
          <p:nvPr/>
        </p:nvSpPr>
        <p:spPr>
          <a:xfrm flipH="1">
            <a:off x="1547834" y="4671308"/>
            <a:ext cx="28599" cy="21871"/>
          </a:xfrm>
          <a:custGeom>
            <a:avLst/>
            <a:gdLst/>
            <a:ahLst/>
            <a:cxnLst/>
            <a:rect l="l" t="t" r="r" b="b"/>
            <a:pathLst>
              <a:path w="1135" h="868" extrusionOk="0">
                <a:moveTo>
                  <a:pt x="567" y="0"/>
                </a:moveTo>
                <a:cubicBezTo>
                  <a:pt x="0" y="0"/>
                  <a:pt x="0" y="867"/>
                  <a:pt x="567" y="867"/>
                </a:cubicBezTo>
                <a:cubicBezTo>
                  <a:pt x="1134" y="867"/>
                  <a:pt x="1134"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4"/>
          <p:cNvSpPr/>
          <p:nvPr/>
        </p:nvSpPr>
        <p:spPr>
          <a:xfrm flipH="1">
            <a:off x="1107443" y="5011674"/>
            <a:ext cx="28599" cy="21897"/>
          </a:xfrm>
          <a:custGeom>
            <a:avLst/>
            <a:gdLst/>
            <a:ahLst/>
            <a:cxnLst/>
            <a:rect l="l" t="t" r="r" b="b"/>
            <a:pathLst>
              <a:path w="1135" h="869" extrusionOk="0">
                <a:moveTo>
                  <a:pt x="568" y="1"/>
                </a:moveTo>
                <a:cubicBezTo>
                  <a:pt x="0" y="1"/>
                  <a:pt x="0"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4"/>
          <p:cNvSpPr/>
          <p:nvPr/>
        </p:nvSpPr>
        <p:spPr>
          <a:xfrm flipH="1">
            <a:off x="1278042" y="5143623"/>
            <a:ext cx="28624" cy="22728"/>
          </a:xfrm>
          <a:custGeom>
            <a:avLst/>
            <a:gdLst/>
            <a:ahLst/>
            <a:cxnLst/>
            <a:rect l="l" t="t" r="r" b="b"/>
            <a:pathLst>
              <a:path w="1136" h="902" extrusionOk="0">
                <a:moveTo>
                  <a:pt x="568" y="1"/>
                </a:moveTo>
                <a:cubicBezTo>
                  <a:pt x="1" y="1"/>
                  <a:pt x="1" y="902"/>
                  <a:pt x="568" y="902"/>
                </a:cubicBezTo>
                <a:cubicBezTo>
                  <a:pt x="1135" y="902"/>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4"/>
          <p:cNvSpPr/>
          <p:nvPr/>
        </p:nvSpPr>
        <p:spPr>
          <a:xfrm flipH="1">
            <a:off x="1374691" y="4885621"/>
            <a:ext cx="28624" cy="21871"/>
          </a:xfrm>
          <a:custGeom>
            <a:avLst/>
            <a:gdLst/>
            <a:ahLst/>
            <a:cxnLst/>
            <a:rect l="l" t="t" r="r" b="b"/>
            <a:pathLst>
              <a:path w="1136" h="868" extrusionOk="0">
                <a:moveTo>
                  <a:pt x="568" y="0"/>
                </a:moveTo>
                <a:cubicBezTo>
                  <a:pt x="1" y="0"/>
                  <a:pt x="1" y="868"/>
                  <a:pt x="568" y="868"/>
                </a:cubicBezTo>
                <a:cubicBezTo>
                  <a:pt x="1135" y="868"/>
                  <a:pt x="1135" y="0"/>
                  <a:pt x="568"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4"/>
          <p:cNvSpPr/>
          <p:nvPr/>
        </p:nvSpPr>
        <p:spPr>
          <a:xfrm flipH="1">
            <a:off x="1154508" y="4864608"/>
            <a:ext cx="28599" cy="22703"/>
          </a:xfrm>
          <a:custGeom>
            <a:avLst/>
            <a:gdLst/>
            <a:ahLst/>
            <a:cxnLst/>
            <a:rect l="l" t="t" r="r" b="b"/>
            <a:pathLst>
              <a:path w="1135" h="901" extrusionOk="0">
                <a:moveTo>
                  <a:pt x="568" y="0"/>
                </a:moveTo>
                <a:cubicBezTo>
                  <a:pt x="0" y="0"/>
                  <a:pt x="0" y="901"/>
                  <a:pt x="568" y="901"/>
                </a:cubicBezTo>
                <a:cubicBezTo>
                  <a:pt x="1135" y="901"/>
                  <a:pt x="1135" y="0"/>
                  <a:pt x="568"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9" name="Google Shape;489;p14"/>
          <p:cNvGrpSpPr/>
          <p:nvPr/>
        </p:nvGrpSpPr>
        <p:grpSpPr>
          <a:xfrm flipH="1">
            <a:off x="1483270" y="247799"/>
            <a:ext cx="436502" cy="569243"/>
            <a:chOff x="3289399" y="3455662"/>
            <a:chExt cx="436502" cy="569243"/>
          </a:xfrm>
        </p:grpSpPr>
        <p:sp>
          <p:nvSpPr>
            <p:cNvPr id="490" name="Google Shape;490;p14"/>
            <p:cNvSpPr/>
            <p:nvPr/>
          </p:nvSpPr>
          <p:spPr>
            <a:xfrm>
              <a:off x="3289399" y="3590341"/>
              <a:ext cx="418746" cy="434563"/>
            </a:xfrm>
            <a:custGeom>
              <a:avLst/>
              <a:gdLst/>
              <a:ahLst/>
              <a:cxnLst/>
              <a:rect l="l" t="t" r="r" b="b"/>
              <a:pathLst>
                <a:path w="13978" h="14506" extrusionOk="0">
                  <a:moveTo>
                    <a:pt x="9083" y="30"/>
                  </a:moveTo>
                  <a:cubicBezTo>
                    <a:pt x="8628" y="30"/>
                    <a:pt x="8176" y="40"/>
                    <a:pt x="7739" y="67"/>
                  </a:cubicBezTo>
                  <a:cubicBezTo>
                    <a:pt x="6639" y="101"/>
                    <a:pt x="4804" y="1"/>
                    <a:pt x="3970" y="968"/>
                  </a:cubicBezTo>
                  <a:cubicBezTo>
                    <a:pt x="2869" y="2269"/>
                    <a:pt x="5271" y="2903"/>
                    <a:pt x="6038" y="3403"/>
                  </a:cubicBezTo>
                  <a:cubicBezTo>
                    <a:pt x="4637" y="4037"/>
                    <a:pt x="3036" y="4103"/>
                    <a:pt x="1702" y="5004"/>
                  </a:cubicBezTo>
                  <a:cubicBezTo>
                    <a:pt x="935" y="5538"/>
                    <a:pt x="1" y="6038"/>
                    <a:pt x="834" y="6939"/>
                  </a:cubicBezTo>
                  <a:cubicBezTo>
                    <a:pt x="1502" y="7706"/>
                    <a:pt x="2569" y="8173"/>
                    <a:pt x="3436" y="8473"/>
                  </a:cubicBezTo>
                  <a:cubicBezTo>
                    <a:pt x="2602" y="9841"/>
                    <a:pt x="501" y="13744"/>
                    <a:pt x="1468" y="14411"/>
                  </a:cubicBezTo>
                  <a:cubicBezTo>
                    <a:pt x="1563" y="14476"/>
                    <a:pt x="1674" y="14506"/>
                    <a:pt x="1801" y="14506"/>
                  </a:cubicBezTo>
                  <a:cubicBezTo>
                    <a:pt x="2969" y="14506"/>
                    <a:pt x="5377" y="11948"/>
                    <a:pt x="6672" y="11075"/>
                  </a:cubicBezTo>
                  <a:cubicBezTo>
                    <a:pt x="6822" y="10980"/>
                    <a:pt x="6951" y="10940"/>
                    <a:pt x="7068" y="10940"/>
                  </a:cubicBezTo>
                  <a:cubicBezTo>
                    <a:pt x="7523" y="10940"/>
                    <a:pt x="7796" y="11543"/>
                    <a:pt x="8407" y="11809"/>
                  </a:cubicBezTo>
                  <a:cubicBezTo>
                    <a:pt x="8739" y="11932"/>
                    <a:pt x="9072" y="12073"/>
                    <a:pt x="9371" y="12073"/>
                  </a:cubicBezTo>
                  <a:cubicBezTo>
                    <a:pt x="9642" y="12073"/>
                    <a:pt x="9884" y="11957"/>
                    <a:pt x="10074" y="11609"/>
                  </a:cubicBezTo>
                  <a:cubicBezTo>
                    <a:pt x="10675" y="10441"/>
                    <a:pt x="9974" y="8607"/>
                    <a:pt x="10074" y="7372"/>
                  </a:cubicBezTo>
                  <a:lnTo>
                    <a:pt x="10074" y="7372"/>
                  </a:lnTo>
                  <a:cubicBezTo>
                    <a:pt x="10731" y="7658"/>
                    <a:pt x="11633" y="8188"/>
                    <a:pt x="12423" y="8188"/>
                  </a:cubicBezTo>
                  <a:cubicBezTo>
                    <a:pt x="12555" y="8188"/>
                    <a:pt x="12685" y="8173"/>
                    <a:pt x="12810" y="8140"/>
                  </a:cubicBezTo>
                  <a:cubicBezTo>
                    <a:pt x="13977" y="7806"/>
                    <a:pt x="13744" y="6138"/>
                    <a:pt x="13610" y="5238"/>
                  </a:cubicBezTo>
                  <a:cubicBezTo>
                    <a:pt x="13410" y="3536"/>
                    <a:pt x="12776" y="1802"/>
                    <a:pt x="12643" y="101"/>
                  </a:cubicBezTo>
                  <a:lnTo>
                    <a:pt x="12576" y="101"/>
                  </a:lnTo>
                  <a:cubicBezTo>
                    <a:pt x="11533" y="101"/>
                    <a:pt x="10296" y="30"/>
                    <a:pt x="9083" y="30"/>
                  </a:cubicBezTo>
                  <a:close/>
                </a:path>
              </a:pathLst>
            </a:custGeom>
            <a:solidFill>
              <a:srgbClr val="C43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4"/>
            <p:cNvSpPr/>
            <p:nvPr/>
          </p:nvSpPr>
          <p:spPr>
            <a:xfrm>
              <a:off x="3404877" y="3455662"/>
              <a:ext cx="321025" cy="474737"/>
            </a:xfrm>
            <a:custGeom>
              <a:avLst/>
              <a:gdLst/>
              <a:ahLst/>
              <a:cxnLst/>
              <a:rect l="l" t="t" r="r" b="b"/>
              <a:pathLst>
                <a:path w="10716" h="15847" extrusionOk="0">
                  <a:moveTo>
                    <a:pt x="10407" y="0"/>
                  </a:moveTo>
                  <a:cubicBezTo>
                    <a:pt x="10302" y="0"/>
                    <a:pt x="10196" y="59"/>
                    <a:pt x="10156" y="193"/>
                  </a:cubicBezTo>
                  <a:cubicBezTo>
                    <a:pt x="9255" y="3162"/>
                    <a:pt x="7720" y="5998"/>
                    <a:pt x="6019" y="8599"/>
                  </a:cubicBezTo>
                  <a:cubicBezTo>
                    <a:pt x="4385" y="11101"/>
                    <a:pt x="2283" y="13269"/>
                    <a:pt x="182" y="15404"/>
                  </a:cubicBezTo>
                  <a:cubicBezTo>
                    <a:pt x="1" y="15585"/>
                    <a:pt x="180" y="15846"/>
                    <a:pt x="379" y="15846"/>
                  </a:cubicBezTo>
                  <a:cubicBezTo>
                    <a:pt x="437" y="15846"/>
                    <a:pt x="496" y="15824"/>
                    <a:pt x="549" y="15771"/>
                  </a:cubicBezTo>
                  <a:cubicBezTo>
                    <a:pt x="2684" y="13603"/>
                    <a:pt x="4785" y="11401"/>
                    <a:pt x="6486" y="8866"/>
                  </a:cubicBezTo>
                  <a:cubicBezTo>
                    <a:pt x="8187" y="6231"/>
                    <a:pt x="9755" y="3329"/>
                    <a:pt x="10656" y="327"/>
                  </a:cubicBezTo>
                  <a:cubicBezTo>
                    <a:pt x="10716" y="128"/>
                    <a:pt x="10562" y="0"/>
                    <a:pt x="10407"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4"/>
            <p:cNvSpPr/>
            <p:nvPr/>
          </p:nvSpPr>
          <p:spPr>
            <a:xfrm>
              <a:off x="3505857" y="3642074"/>
              <a:ext cx="155300" cy="125672"/>
            </a:xfrm>
            <a:custGeom>
              <a:avLst/>
              <a:gdLst/>
              <a:ahLst/>
              <a:cxnLst/>
              <a:rect l="l" t="t" r="r" b="b"/>
              <a:pathLst>
                <a:path w="5184" h="4195" extrusionOk="0">
                  <a:moveTo>
                    <a:pt x="1934" y="1"/>
                  </a:moveTo>
                  <a:cubicBezTo>
                    <a:pt x="1389" y="1"/>
                    <a:pt x="845" y="35"/>
                    <a:pt x="313" y="175"/>
                  </a:cubicBezTo>
                  <a:cubicBezTo>
                    <a:pt x="0" y="237"/>
                    <a:pt x="98" y="681"/>
                    <a:pt x="387" y="681"/>
                  </a:cubicBezTo>
                  <a:cubicBezTo>
                    <a:pt x="406" y="681"/>
                    <a:pt x="426" y="679"/>
                    <a:pt x="447" y="675"/>
                  </a:cubicBezTo>
                  <a:cubicBezTo>
                    <a:pt x="934" y="540"/>
                    <a:pt x="1438" y="503"/>
                    <a:pt x="1947" y="503"/>
                  </a:cubicBezTo>
                  <a:cubicBezTo>
                    <a:pt x="2542" y="503"/>
                    <a:pt x="3144" y="553"/>
                    <a:pt x="3735" y="553"/>
                  </a:cubicBezTo>
                  <a:cubicBezTo>
                    <a:pt x="3821" y="553"/>
                    <a:pt x="3906" y="552"/>
                    <a:pt x="3992" y="550"/>
                  </a:cubicBezTo>
                  <a:lnTo>
                    <a:pt x="3992" y="550"/>
                  </a:lnTo>
                  <a:cubicBezTo>
                    <a:pt x="4231" y="1678"/>
                    <a:pt x="4618" y="2781"/>
                    <a:pt x="4650" y="3944"/>
                  </a:cubicBezTo>
                  <a:cubicBezTo>
                    <a:pt x="4666" y="4111"/>
                    <a:pt x="4800" y="4194"/>
                    <a:pt x="4929" y="4194"/>
                  </a:cubicBezTo>
                  <a:cubicBezTo>
                    <a:pt x="5058" y="4194"/>
                    <a:pt x="5183" y="4111"/>
                    <a:pt x="5183" y="3944"/>
                  </a:cubicBezTo>
                  <a:cubicBezTo>
                    <a:pt x="5117" y="2677"/>
                    <a:pt x="4716" y="1442"/>
                    <a:pt x="4450" y="208"/>
                  </a:cubicBezTo>
                  <a:cubicBezTo>
                    <a:pt x="4416" y="108"/>
                    <a:pt x="4316" y="8"/>
                    <a:pt x="4183" y="8"/>
                  </a:cubicBezTo>
                  <a:cubicBezTo>
                    <a:pt x="3957" y="26"/>
                    <a:pt x="3729" y="32"/>
                    <a:pt x="3499" y="32"/>
                  </a:cubicBezTo>
                  <a:cubicBezTo>
                    <a:pt x="2982" y="32"/>
                    <a:pt x="2457" y="1"/>
                    <a:pt x="1934"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4"/>
            <p:cNvSpPr/>
            <p:nvPr/>
          </p:nvSpPr>
          <p:spPr>
            <a:xfrm>
              <a:off x="3517210" y="3702794"/>
              <a:ext cx="89992" cy="89932"/>
            </a:xfrm>
            <a:custGeom>
              <a:avLst/>
              <a:gdLst/>
              <a:ahLst/>
              <a:cxnLst/>
              <a:rect l="l" t="t" r="r" b="b"/>
              <a:pathLst>
                <a:path w="3004" h="3002" extrusionOk="0">
                  <a:moveTo>
                    <a:pt x="2679" y="1"/>
                  </a:moveTo>
                  <a:cubicBezTo>
                    <a:pt x="2654" y="1"/>
                    <a:pt x="2629" y="5"/>
                    <a:pt x="2603" y="16"/>
                  </a:cubicBezTo>
                  <a:cubicBezTo>
                    <a:pt x="1836" y="283"/>
                    <a:pt x="1002" y="316"/>
                    <a:pt x="201" y="450"/>
                  </a:cubicBezTo>
                  <a:cubicBezTo>
                    <a:pt x="68" y="483"/>
                    <a:pt x="1" y="650"/>
                    <a:pt x="34" y="783"/>
                  </a:cubicBezTo>
                  <a:cubicBezTo>
                    <a:pt x="62" y="894"/>
                    <a:pt x="158" y="958"/>
                    <a:pt x="285" y="958"/>
                  </a:cubicBezTo>
                  <a:cubicBezTo>
                    <a:pt x="312" y="958"/>
                    <a:pt x="339" y="956"/>
                    <a:pt x="368" y="950"/>
                  </a:cubicBezTo>
                  <a:cubicBezTo>
                    <a:pt x="1030" y="835"/>
                    <a:pt x="1742" y="794"/>
                    <a:pt x="2418" y="613"/>
                  </a:cubicBezTo>
                  <a:lnTo>
                    <a:pt x="2418" y="613"/>
                  </a:lnTo>
                  <a:cubicBezTo>
                    <a:pt x="2453" y="1312"/>
                    <a:pt x="2503" y="2031"/>
                    <a:pt x="2503" y="2751"/>
                  </a:cubicBezTo>
                  <a:cubicBezTo>
                    <a:pt x="2503" y="2918"/>
                    <a:pt x="2628" y="3001"/>
                    <a:pt x="2753" y="3001"/>
                  </a:cubicBezTo>
                  <a:cubicBezTo>
                    <a:pt x="2878" y="3001"/>
                    <a:pt x="3003" y="2918"/>
                    <a:pt x="3003" y="2751"/>
                  </a:cubicBezTo>
                  <a:cubicBezTo>
                    <a:pt x="3003" y="1917"/>
                    <a:pt x="2970" y="1083"/>
                    <a:pt x="2903" y="249"/>
                  </a:cubicBezTo>
                  <a:cubicBezTo>
                    <a:pt x="2903" y="137"/>
                    <a:pt x="2808" y="1"/>
                    <a:pt x="2679"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4"/>
            <p:cNvSpPr/>
            <p:nvPr/>
          </p:nvSpPr>
          <p:spPr>
            <a:xfrm>
              <a:off x="3432196" y="3767648"/>
              <a:ext cx="125222" cy="117284"/>
            </a:xfrm>
            <a:custGeom>
              <a:avLst/>
              <a:gdLst/>
              <a:ahLst/>
              <a:cxnLst/>
              <a:rect l="l" t="t" r="r" b="b"/>
              <a:pathLst>
                <a:path w="4180" h="3915" extrusionOk="0">
                  <a:moveTo>
                    <a:pt x="1463" y="1"/>
                  </a:moveTo>
                  <a:cubicBezTo>
                    <a:pt x="1075" y="1"/>
                    <a:pt x="682" y="30"/>
                    <a:pt x="304" y="119"/>
                  </a:cubicBezTo>
                  <a:cubicBezTo>
                    <a:pt x="0" y="210"/>
                    <a:pt x="83" y="633"/>
                    <a:pt x="352" y="633"/>
                  </a:cubicBezTo>
                  <a:cubicBezTo>
                    <a:pt x="379" y="633"/>
                    <a:pt x="407" y="629"/>
                    <a:pt x="437" y="620"/>
                  </a:cubicBezTo>
                  <a:cubicBezTo>
                    <a:pt x="714" y="546"/>
                    <a:pt x="1011" y="523"/>
                    <a:pt x="1311" y="523"/>
                  </a:cubicBezTo>
                  <a:cubicBezTo>
                    <a:pt x="1554" y="523"/>
                    <a:pt x="1800" y="538"/>
                    <a:pt x="2038" y="553"/>
                  </a:cubicBezTo>
                  <a:cubicBezTo>
                    <a:pt x="2507" y="582"/>
                    <a:pt x="2976" y="637"/>
                    <a:pt x="3445" y="695"/>
                  </a:cubicBezTo>
                  <a:lnTo>
                    <a:pt x="3445" y="695"/>
                  </a:lnTo>
                  <a:cubicBezTo>
                    <a:pt x="3469" y="1697"/>
                    <a:pt x="3452" y="2724"/>
                    <a:pt x="3640" y="3722"/>
                  </a:cubicBezTo>
                  <a:cubicBezTo>
                    <a:pt x="3666" y="3856"/>
                    <a:pt x="3764" y="3915"/>
                    <a:pt x="3867" y="3915"/>
                  </a:cubicBezTo>
                  <a:cubicBezTo>
                    <a:pt x="4018" y="3915"/>
                    <a:pt x="4180" y="3787"/>
                    <a:pt x="4140" y="3588"/>
                  </a:cubicBezTo>
                  <a:cubicBezTo>
                    <a:pt x="3940" y="2554"/>
                    <a:pt x="4006" y="1520"/>
                    <a:pt x="3973" y="486"/>
                  </a:cubicBezTo>
                  <a:cubicBezTo>
                    <a:pt x="3973" y="386"/>
                    <a:pt x="3873" y="253"/>
                    <a:pt x="3773" y="219"/>
                  </a:cubicBezTo>
                  <a:cubicBezTo>
                    <a:pt x="3206" y="119"/>
                    <a:pt x="2605" y="52"/>
                    <a:pt x="2038" y="19"/>
                  </a:cubicBezTo>
                  <a:cubicBezTo>
                    <a:pt x="1849" y="8"/>
                    <a:pt x="1657" y="1"/>
                    <a:pt x="1463"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4"/>
            <p:cNvSpPr/>
            <p:nvPr/>
          </p:nvSpPr>
          <p:spPr>
            <a:xfrm>
              <a:off x="3444268" y="3829146"/>
              <a:ext cx="62012" cy="58986"/>
            </a:xfrm>
            <a:custGeom>
              <a:avLst/>
              <a:gdLst/>
              <a:ahLst/>
              <a:cxnLst/>
              <a:rect l="l" t="t" r="r" b="b"/>
              <a:pathLst>
                <a:path w="2070" h="1969" extrusionOk="0">
                  <a:moveTo>
                    <a:pt x="268" y="1"/>
                  </a:moveTo>
                  <a:cubicBezTo>
                    <a:pt x="101" y="1"/>
                    <a:pt x="1" y="134"/>
                    <a:pt x="1" y="268"/>
                  </a:cubicBezTo>
                  <a:cubicBezTo>
                    <a:pt x="1" y="401"/>
                    <a:pt x="101" y="535"/>
                    <a:pt x="268" y="535"/>
                  </a:cubicBezTo>
                  <a:cubicBezTo>
                    <a:pt x="668" y="535"/>
                    <a:pt x="1068" y="608"/>
                    <a:pt x="1469" y="629"/>
                  </a:cubicBezTo>
                  <a:lnTo>
                    <a:pt x="1469" y="629"/>
                  </a:lnTo>
                  <a:cubicBezTo>
                    <a:pt x="1469" y="651"/>
                    <a:pt x="1469" y="668"/>
                    <a:pt x="1469" y="668"/>
                  </a:cubicBezTo>
                  <a:cubicBezTo>
                    <a:pt x="1469" y="701"/>
                    <a:pt x="1469" y="701"/>
                    <a:pt x="1469" y="735"/>
                  </a:cubicBezTo>
                  <a:cubicBezTo>
                    <a:pt x="1469" y="735"/>
                    <a:pt x="1502" y="801"/>
                    <a:pt x="1502" y="801"/>
                  </a:cubicBezTo>
                  <a:cubicBezTo>
                    <a:pt x="1502" y="835"/>
                    <a:pt x="1502" y="868"/>
                    <a:pt x="1502" y="902"/>
                  </a:cubicBezTo>
                  <a:cubicBezTo>
                    <a:pt x="1502" y="935"/>
                    <a:pt x="1502" y="1002"/>
                    <a:pt x="1502" y="1035"/>
                  </a:cubicBezTo>
                  <a:cubicBezTo>
                    <a:pt x="1502" y="1268"/>
                    <a:pt x="1502" y="1502"/>
                    <a:pt x="1502" y="1702"/>
                  </a:cubicBezTo>
                  <a:cubicBezTo>
                    <a:pt x="1502" y="1836"/>
                    <a:pt x="1602" y="1969"/>
                    <a:pt x="1769" y="1969"/>
                  </a:cubicBezTo>
                  <a:cubicBezTo>
                    <a:pt x="1902" y="1969"/>
                    <a:pt x="2002" y="1869"/>
                    <a:pt x="2002" y="1702"/>
                  </a:cubicBezTo>
                  <a:cubicBezTo>
                    <a:pt x="2002" y="1235"/>
                    <a:pt x="2069" y="735"/>
                    <a:pt x="1902" y="301"/>
                  </a:cubicBezTo>
                  <a:cubicBezTo>
                    <a:pt x="1869" y="168"/>
                    <a:pt x="1769" y="101"/>
                    <a:pt x="1669" y="101"/>
                  </a:cubicBezTo>
                  <a:cubicBezTo>
                    <a:pt x="1202" y="101"/>
                    <a:pt x="735" y="1"/>
                    <a:pt x="268"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4"/>
            <p:cNvSpPr/>
            <p:nvPr/>
          </p:nvSpPr>
          <p:spPr>
            <a:xfrm>
              <a:off x="3402301" y="3870754"/>
              <a:ext cx="60005" cy="61353"/>
            </a:xfrm>
            <a:custGeom>
              <a:avLst/>
              <a:gdLst/>
              <a:ahLst/>
              <a:cxnLst/>
              <a:rect l="l" t="t" r="r" b="b"/>
              <a:pathLst>
                <a:path w="2003" h="2048" extrusionOk="0">
                  <a:moveTo>
                    <a:pt x="649" y="0"/>
                  </a:moveTo>
                  <a:cubicBezTo>
                    <a:pt x="520" y="0"/>
                    <a:pt x="393" y="5"/>
                    <a:pt x="268" y="13"/>
                  </a:cubicBezTo>
                  <a:cubicBezTo>
                    <a:pt x="134" y="13"/>
                    <a:pt x="1" y="113"/>
                    <a:pt x="1" y="280"/>
                  </a:cubicBezTo>
                  <a:cubicBezTo>
                    <a:pt x="1" y="413"/>
                    <a:pt x="101" y="547"/>
                    <a:pt x="268" y="547"/>
                  </a:cubicBezTo>
                  <a:cubicBezTo>
                    <a:pt x="385" y="530"/>
                    <a:pt x="501" y="522"/>
                    <a:pt x="622" y="522"/>
                  </a:cubicBezTo>
                  <a:cubicBezTo>
                    <a:pt x="743" y="522"/>
                    <a:pt x="868" y="530"/>
                    <a:pt x="1002" y="547"/>
                  </a:cubicBezTo>
                  <a:lnTo>
                    <a:pt x="1168" y="547"/>
                  </a:lnTo>
                  <a:cubicBezTo>
                    <a:pt x="1202" y="547"/>
                    <a:pt x="1235" y="547"/>
                    <a:pt x="1268" y="580"/>
                  </a:cubicBezTo>
                  <a:lnTo>
                    <a:pt x="1302" y="580"/>
                  </a:lnTo>
                  <a:cubicBezTo>
                    <a:pt x="1370" y="580"/>
                    <a:pt x="1438" y="589"/>
                    <a:pt x="1502" y="597"/>
                  </a:cubicBezTo>
                  <a:lnTo>
                    <a:pt x="1502" y="597"/>
                  </a:lnTo>
                  <a:lnTo>
                    <a:pt x="1502" y="1781"/>
                  </a:lnTo>
                  <a:cubicBezTo>
                    <a:pt x="1502" y="1914"/>
                    <a:pt x="1602" y="2048"/>
                    <a:pt x="1735" y="2048"/>
                  </a:cubicBezTo>
                  <a:cubicBezTo>
                    <a:pt x="1902" y="2014"/>
                    <a:pt x="2002" y="1914"/>
                    <a:pt x="2002" y="1781"/>
                  </a:cubicBezTo>
                  <a:lnTo>
                    <a:pt x="2002" y="380"/>
                  </a:lnTo>
                  <a:cubicBezTo>
                    <a:pt x="2002" y="280"/>
                    <a:pt x="1936" y="146"/>
                    <a:pt x="1836" y="113"/>
                  </a:cubicBezTo>
                  <a:cubicBezTo>
                    <a:pt x="1435" y="38"/>
                    <a:pt x="1035" y="0"/>
                    <a:pt x="649"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4"/>
            <p:cNvSpPr/>
            <p:nvPr/>
          </p:nvSpPr>
          <p:spPr>
            <a:xfrm>
              <a:off x="3395321" y="3762196"/>
              <a:ext cx="14020" cy="11024"/>
            </a:xfrm>
            <a:custGeom>
              <a:avLst/>
              <a:gdLst/>
              <a:ahLst/>
              <a:cxnLst/>
              <a:rect l="l" t="t" r="r" b="b"/>
              <a:pathLst>
                <a:path w="468" h="368" extrusionOk="0">
                  <a:moveTo>
                    <a:pt x="234" y="1"/>
                  </a:moveTo>
                  <a:cubicBezTo>
                    <a:pt x="0" y="1"/>
                    <a:pt x="0" y="368"/>
                    <a:pt x="234" y="368"/>
                  </a:cubicBezTo>
                  <a:cubicBezTo>
                    <a:pt x="467" y="368"/>
                    <a:pt x="467" y="1"/>
                    <a:pt x="234"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4"/>
            <p:cNvSpPr/>
            <p:nvPr/>
          </p:nvSpPr>
          <p:spPr>
            <a:xfrm>
              <a:off x="3388312" y="3788197"/>
              <a:ext cx="14020" cy="11024"/>
            </a:xfrm>
            <a:custGeom>
              <a:avLst/>
              <a:gdLst/>
              <a:ahLst/>
              <a:cxnLst/>
              <a:rect l="l" t="t" r="r" b="b"/>
              <a:pathLst>
                <a:path w="468" h="368" extrusionOk="0">
                  <a:moveTo>
                    <a:pt x="234" y="0"/>
                  </a:moveTo>
                  <a:cubicBezTo>
                    <a:pt x="1" y="0"/>
                    <a:pt x="1" y="367"/>
                    <a:pt x="234" y="367"/>
                  </a:cubicBezTo>
                  <a:cubicBezTo>
                    <a:pt x="468" y="367"/>
                    <a:pt x="468" y="0"/>
                    <a:pt x="234"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4"/>
            <p:cNvSpPr/>
            <p:nvPr/>
          </p:nvSpPr>
          <p:spPr>
            <a:xfrm>
              <a:off x="3375341" y="3765221"/>
              <a:ext cx="14020" cy="10994"/>
            </a:xfrm>
            <a:custGeom>
              <a:avLst/>
              <a:gdLst/>
              <a:ahLst/>
              <a:cxnLst/>
              <a:rect l="l" t="t" r="r" b="b"/>
              <a:pathLst>
                <a:path w="468" h="367" extrusionOk="0">
                  <a:moveTo>
                    <a:pt x="234" y="0"/>
                  </a:moveTo>
                  <a:cubicBezTo>
                    <a:pt x="0" y="0"/>
                    <a:pt x="0" y="367"/>
                    <a:pt x="234" y="367"/>
                  </a:cubicBezTo>
                  <a:cubicBezTo>
                    <a:pt x="467" y="367"/>
                    <a:pt x="467" y="0"/>
                    <a:pt x="234"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4"/>
            <p:cNvSpPr/>
            <p:nvPr/>
          </p:nvSpPr>
          <p:spPr>
            <a:xfrm>
              <a:off x="3388312" y="3956067"/>
              <a:ext cx="14020" cy="11024"/>
            </a:xfrm>
            <a:custGeom>
              <a:avLst/>
              <a:gdLst/>
              <a:ahLst/>
              <a:cxnLst/>
              <a:rect l="l" t="t" r="r" b="b"/>
              <a:pathLst>
                <a:path w="468" h="368" extrusionOk="0">
                  <a:moveTo>
                    <a:pt x="234" y="0"/>
                  </a:moveTo>
                  <a:cubicBezTo>
                    <a:pt x="1" y="0"/>
                    <a:pt x="1" y="367"/>
                    <a:pt x="234" y="367"/>
                  </a:cubicBezTo>
                  <a:cubicBezTo>
                    <a:pt x="468" y="367"/>
                    <a:pt x="468" y="0"/>
                    <a:pt x="234"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4"/>
            <p:cNvSpPr/>
            <p:nvPr/>
          </p:nvSpPr>
          <p:spPr>
            <a:xfrm>
              <a:off x="3378337" y="3934080"/>
              <a:ext cx="14020" cy="11024"/>
            </a:xfrm>
            <a:custGeom>
              <a:avLst/>
              <a:gdLst/>
              <a:ahLst/>
              <a:cxnLst/>
              <a:rect l="l" t="t" r="r" b="b"/>
              <a:pathLst>
                <a:path w="468" h="368" extrusionOk="0">
                  <a:moveTo>
                    <a:pt x="234" y="0"/>
                  </a:moveTo>
                  <a:cubicBezTo>
                    <a:pt x="0" y="0"/>
                    <a:pt x="0" y="367"/>
                    <a:pt x="234" y="367"/>
                  </a:cubicBezTo>
                  <a:cubicBezTo>
                    <a:pt x="467" y="367"/>
                    <a:pt x="467" y="0"/>
                    <a:pt x="234"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4"/>
            <p:cNvSpPr/>
            <p:nvPr/>
          </p:nvSpPr>
          <p:spPr>
            <a:xfrm>
              <a:off x="3365336" y="3962058"/>
              <a:ext cx="14020" cy="11024"/>
            </a:xfrm>
            <a:custGeom>
              <a:avLst/>
              <a:gdLst/>
              <a:ahLst/>
              <a:cxnLst/>
              <a:rect l="l" t="t" r="r" b="b"/>
              <a:pathLst>
                <a:path w="468" h="368" extrusionOk="0">
                  <a:moveTo>
                    <a:pt x="234" y="0"/>
                  </a:moveTo>
                  <a:cubicBezTo>
                    <a:pt x="1" y="0"/>
                    <a:pt x="1" y="367"/>
                    <a:pt x="234" y="367"/>
                  </a:cubicBezTo>
                  <a:cubicBezTo>
                    <a:pt x="468" y="367"/>
                    <a:pt x="468" y="0"/>
                    <a:pt x="234"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4"/>
            <p:cNvSpPr/>
            <p:nvPr/>
          </p:nvSpPr>
          <p:spPr>
            <a:xfrm>
              <a:off x="3565198" y="3891124"/>
              <a:ext cx="14020" cy="10994"/>
            </a:xfrm>
            <a:custGeom>
              <a:avLst/>
              <a:gdLst/>
              <a:ahLst/>
              <a:cxnLst/>
              <a:rect l="l" t="t" r="r" b="b"/>
              <a:pathLst>
                <a:path w="468" h="367" extrusionOk="0">
                  <a:moveTo>
                    <a:pt x="234" y="0"/>
                  </a:moveTo>
                  <a:cubicBezTo>
                    <a:pt x="0" y="0"/>
                    <a:pt x="0" y="367"/>
                    <a:pt x="234" y="367"/>
                  </a:cubicBezTo>
                  <a:cubicBezTo>
                    <a:pt x="467" y="367"/>
                    <a:pt x="467" y="0"/>
                    <a:pt x="234"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4"/>
            <p:cNvSpPr/>
            <p:nvPr/>
          </p:nvSpPr>
          <p:spPr>
            <a:xfrm>
              <a:off x="3559177" y="3918084"/>
              <a:ext cx="14020" cy="11024"/>
            </a:xfrm>
            <a:custGeom>
              <a:avLst/>
              <a:gdLst/>
              <a:ahLst/>
              <a:cxnLst/>
              <a:rect l="l" t="t" r="r" b="b"/>
              <a:pathLst>
                <a:path w="468" h="368" extrusionOk="0">
                  <a:moveTo>
                    <a:pt x="234" y="1"/>
                  </a:moveTo>
                  <a:cubicBezTo>
                    <a:pt x="1" y="1"/>
                    <a:pt x="1" y="368"/>
                    <a:pt x="234" y="368"/>
                  </a:cubicBezTo>
                  <a:cubicBezTo>
                    <a:pt x="468" y="368"/>
                    <a:pt x="468" y="1"/>
                    <a:pt x="234"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4"/>
            <p:cNvSpPr/>
            <p:nvPr/>
          </p:nvSpPr>
          <p:spPr>
            <a:xfrm>
              <a:off x="3545188" y="3899092"/>
              <a:ext cx="14020" cy="11024"/>
            </a:xfrm>
            <a:custGeom>
              <a:avLst/>
              <a:gdLst/>
              <a:ahLst/>
              <a:cxnLst/>
              <a:rect l="l" t="t" r="r" b="b"/>
              <a:pathLst>
                <a:path w="468" h="368" extrusionOk="0">
                  <a:moveTo>
                    <a:pt x="234" y="1"/>
                  </a:moveTo>
                  <a:cubicBezTo>
                    <a:pt x="1" y="1"/>
                    <a:pt x="1" y="368"/>
                    <a:pt x="234" y="368"/>
                  </a:cubicBezTo>
                  <a:cubicBezTo>
                    <a:pt x="468" y="368"/>
                    <a:pt x="468" y="1"/>
                    <a:pt x="234"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4"/>
            <p:cNvSpPr/>
            <p:nvPr/>
          </p:nvSpPr>
          <p:spPr>
            <a:xfrm>
              <a:off x="3471258" y="3618320"/>
              <a:ext cx="15009" cy="11024"/>
            </a:xfrm>
            <a:custGeom>
              <a:avLst/>
              <a:gdLst/>
              <a:ahLst/>
              <a:cxnLst/>
              <a:rect l="l" t="t" r="r" b="b"/>
              <a:pathLst>
                <a:path w="501" h="368" extrusionOk="0">
                  <a:moveTo>
                    <a:pt x="234" y="1"/>
                  </a:moveTo>
                  <a:cubicBezTo>
                    <a:pt x="1" y="1"/>
                    <a:pt x="1" y="367"/>
                    <a:pt x="234" y="367"/>
                  </a:cubicBezTo>
                  <a:lnTo>
                    <a:pt x="267" y="367"/>
                  </a:lnTo>
                  <a:cubicBezTo>
                    <a:pt x="501" y="367"/>
                    <a:pt x="501" y="1"/>
                    <a:pt x="267"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4"/>
            <p:cNvSpPr/>
            <p:nvPr/>
          </p:nvSpPr>
          <p:spPr>
            <a:xfrm>
              <a:off x="3460265" y="3646298"/>
              <a:ext cx="15009" cy="11024"/>
            </a:xfrm>
            <a:custGeom>
              <a:avLst/>
              <a:gdLst/>
              <a:ahLst/>
              <a:cxnLst/>
              <a:rect l="l" t="t" r="r" b="b"/>
              <a:pathLst>
                <a:path w="501" h="368" extrusionOk="0">
                  <a:moveTo>
                    <a:pt x="267" y="1"/>
                  </a:moveTo>
                  <a:cubicBezTo>
                    <a:pt x="1" y="1"/>
                    <a:pt x="1" y="367"/>
                    <a:pt x="267" y="367"/>
                  </a:cubicBezTo>
                  <a:cubicBezTo>
                    <a:pt x="501" y="367"/>
                    <a:pt x="501" y="1"/>
                    <a:pt x="267"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4"/>
            <p:cNvSpPr/>
            <p:nvPr/>
          </p:nvSpPr>
          <p:spPr>
            <a:xfrm>
              <a:off x="3445287" y="3621315"/>
              <a:ext cx="14020" cy="11024"/>
            </a:xfrm>
            <a:custGeom>
              <a:avLst/>
              <a:gdLst/>
              <a:ahLst/>
              <a:cxnLst/>
              <a:rect l="l" t="t" r="r" b="b"/>
              <a:pathLst>
                <a:path w="468" h="368" extrusionOk="0">
                  <a:moveTo>
                    <a:pt x="234" y="1"/>
                  </a:moveTo>
                  <a:cubicBezTo>
                    <a:pt x="0" y="1"/>
                    <a:pt x="0" y="368"/>
                    <a:pt x="234" y="368"/>
                  </a:cubicBezTo>
                  <a:cubicBezTo>
                    <a:pt x="467" y="368"/>
                    <a:pt x="467" y="1"/>
                    <a:pt x="234"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4"/>
            <p:cNvSpPr/>
            <p:nvPr/>
          </p:nvSpPr>
          <p:spPr>
            <a:xfrm>
              <a:off x="3662104" y="3786190"/>
              <a:ext cx="14020" cy="11024"/>
            </a:xfrm>
            <a:custGeom>
              <a:avLst/>
              <a:gdLst/>
              <a:ahLst/>
              <a:cxnLst/>
              <a:rect l="l" t="t" r="r" b="b"/>
              <a:pathLst>
                <a:path w="468" h="368" extrusionOk="0">
                  <a:moveTo>
                    <a:pt x="234" y="1"/>
                  </a:moveTo>
                  <a:cubicBezTo>
                    <a:pt x="1" y="1"/>
                    <a:pt x="1" y="367"/>
                    <a:pt x="234" y="367"/>
                  </a:cubicBezTo>
                  <a:cubicBezTo>
                    <a:pt x="468" y="367"/>
                    <a:pt x="468" y="1"/>
                    <a:pt x="234"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4"/>
            <p:cNvSpPr/>
            <p:nvPr/>
          </p:nvSpPr>
          <p:spPr>
            <a:xfrm>
              <a:off x="3649133" y="3808177"/>
              <a:ext cx="14020" cy="11024"/>
            </a:xfrm>
            <a:custGeom>
              <a:avLst/>
              <a:gdLst/>
              <a:ahLst/>
              <a:cxnLst/>
              <a:rect l="l" t="t" r="r" b="b"/>
              <a:pathLst>
                <a:path w="468" h="368" extrusionOk="0">
                  <a:moveTo>
                    <a:pt x="234" y="0"/>
                  </a:moveTo>
                  <a:cubicBezTo>
                    <a:pt x="0" y="0"/>
                    <a:pt x="0" y="367"/>
                    <a:pt x="234" y="367"/>
                  </a:cubicBezTo>
                  <a:cubicBezTo>
                    <a:pt x="467" y="367"/>
                    <a:pt x="467" y="0"/>
                    <a:pt x="234"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4"/>
            <p:cNvSpPr/>
            <p:nvPr/>
          </p:nvSpPr>
          <p:spPr>
            <a:xfrm>
              <a:off x="3640116" y="3786190"/>
              <a:ext cx="14020" cy="11024"/>
            </a:xfrm>
            <a:custGeom>
              <a:avLst/>
              <a:gdLst/>
              <a:ahLst/>
              <a:cxnLst/>
              <a:rect l="l" t="t" r="r" b="b"/>
              <a:pathLst>
                <a:path w="468" h="368" extrusionOk="0">
                  <a:moveTo>
                    <a:pt x="234" y="1"/>
                  </a:moveTo>
                  <a:cubicBezTo>
                    <a:pt x="1" y="1"/>
                    <a:pt x="1" y="367"/>
                    <a:pt x="234" y="367"/>
                  </a:cubicBezTo>
                  <a:cubicBezTo>
                    <a:pt x="468" y="367"/>
                    <a:pt x="468" y="1"/>
                    <a:pt x="234"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2" name="Google Shape;512;p14"/>
          <p:cNvGrpSpPr/>
          <p:nvPr/>
        </p:nvGrpSpPr>
        <p:grpSpPr>
          <a:xfrm flipH="1">
            <a:off x="8204994" y="4253777"/>
            <a:ext cx="1117161" cy="1087511"/>
            <a:chOff x="-181020" y="4253777"/>
            <a:chExt cx="1117161" cy="1087511"/>
          </a:xfrm>
        </p:grpSpPr>
        <p:sp>
          <p:nvSpPr>
            <p:cNvPr id="513" name="Google Shape;513;p14"/>
            <p:cNvSpPr/>
            <p:nvPr/>
          </p:nvSpPr>
          <p:spPr>
            <a:xfrm>
              <a:off x="-181020" y="4348975"/>
              <a:ext cx="1040274" cy="992312"/>
            </a:xfrm>
            <a:custGeom>
              <a:avLst/>
              <a:gdLst/>
              <a:ahLst/>
              <a:cxnLst/>
              <a:rect l="l" t="t" r="r" b="b"/>
              <a:pathLst>
                <a:path w="34725" h="33124" extrusionOk="0">
                  <a:moveTo>
                    <a:pt x="34408" y="0"/>
                  </a:moveTo>
                  <a:cubicBezTo>
                    <a:pt x="34250" y="0"/>
                    <a:pt x="34091" y="100"/>
                    <a:pt x="34091" y="300"/>
                  </a:cubicBezTo>
                  <a:cubicBezTo>
                    <a:pt x="34091" y="4103"/>
                    <a:pt x="33557" y="8006"/>
                    <a:pt x="31356" y="11208"/>
                  </a:cubicBezTo>
                  <a:cubicBezTo>
                    <a:pt x="29555" y="13844"/>
                    <a:pt x="26819" y="15645"/>
                    <a:pt x="23884" y="16912"/>
                  </a:cubicBezTo>
                  <a:cubicBezTo>
                    <a:pt x="17713" y="19548"/>
                    <a:pt x="10608" y="19648"/>
                    <a:pt x="5004" y="23717"/>
                  </a:cubicBezTo>
                  <a:cubicBezTo>
                    <a:pt x="3603" y="24718"/>
                    <a:pt x="2369" y="25952"/>
                    <a:pt x="1468" y="27453"/>
                  </a:cubicBezTo>
                  <a:cubicBezTo>
                    <a:pt x="501" y="29088"/>
                    <a:pt x="34" y="30922"/>
                    <a:pt x="0" y="32824"/>
                  </a:cubicBezTo>
                  <a:cubicBezTo>
                    <a:pt x="0" y="33024"/>
                    <a:pt x="150" y="33124"/>
                    <a:pt x="305" y="33124"/>
                  </a:cubicBezTo>
                  <a:cubicBezTo>
                    <a:pt x="459" y="33124"/>
                    <a:pt x="617" y="33024"/>
                    <a:pt x="634" y="32824"/>
                  </a:cubicBezTo>
                  <a:cubicBezTo>
                    <a:pt x="701" y="29355"/>
                    <a:pt x="2435" y="26419"/>
                    <a:pt x="5171" y="24351"/>
                  </a:cubicBezTo>
                  <a:cubicBezTo>
                    <a:pt x="7872" y="22350"/>
                    <a:pt x="11108" y="21215"/>
                    <a:pt x="14310" y="20348"/>
                  </a:cubicBezTo>
                  <a:cubicBezTo>
                    <a:pt x="17613" y="19481"/>
                    <a:pt x="20948" y="18847"/>
                    <a:pt x="24084" y="17479"/>
                  </a:cubicBezTo>
                  <a:cubicBezTo>
                    <a:pt x="26953" y="16279"/>
                    <a:pt x="29621" y="14544"/>
                    <a:pt x="31523" y="12042"/>
                  </a:cubicBezTo>
                  <a:cubicBezTo>
                    <a:pt x="34091" y="8673"/>
                    <a:pt x="34725" y="4403"/>
                    <a:pt x="34725" y="300"/>
                  </a:cubicBezTo>
                  <a:cubicBezTo>
                    <a:pt x="34725" y="100"/>
                    <a:pt x="34567" y="0"/>
                    <a:pt x="34408"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4"/>
            <p:cNvSpPr/>
            <p:nvPr/>
          </p:nvSpPr>
          <p:spPr>
            <a:xfrm>
              <a:off x="75757" y="4879546"/>
              <a:ext cx="68004" cy="129596"/>
            </a:xfrm>
            <a:custGeom>
              <a:avLst/>
              <a:gdLst/>
              <a:ahLst/>
              <a:cxnLst/>
              <a:rect l="l" t="t" r="r" b="b"/>
              <a:pathLst>
                <a:path w="2270" h="4326" extrusionOk="0">
                  <a:moveTo>
                    <a:pt x="1369" y="1"/>
                  </a:moveTo>
                  <a:cubicBezTo>
                    <a:pt x="701" y="1"/>
                    <a:pt x="468" y="1068"/>
                    <a:pt x="368" y="1502"/>
                  </a:cubicBezTo>
                  <a:cubicBezTo>
                    <a:pt x="168" y="2303"/>
                    <a:pt x="1" y="3270"/>
                    <a:pt x="101" y="4071"/>
                  </a:cubicBezTo>
                  <a:cubicBezTo>
                    <a:pt x="118" y="4242"/>
                    <a:pt x="258" y="4325"/>
                    <a:pt x="391" y="4325"/>
                  </a:cubicBezTo>
                  <a:cubicBezTo>
                    <a:pt x="516" y="4325"/>
                    <a:pt x="635" y="4250"/>
                    <a:pt x="635" y="4104"/>
                  </a:cubicBezTo>
                  <a:cubicBezTo>
                    <a:pt x="701" y="4104"/>
                    <a:pt x="735" y="4071"/>
                    <a:pt x="768" y="3970"/>
                  </a:cubicBezTo>
                  <a:cubicBezTo>
                    <a:pt x="1135" y="3137"/>
                    <a:pt x="1769" y="2436"/>
                    <a:pt x="2069" y="1569"/>
                  </a:cubicBezTo>
                  <a:cubicBezTo>
                    <a:pt x="2269" y="968"/>
                    <a:pt x="2169" y="1"/>
                    <a:pt x="1369"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4"/>
            <p:cNvSpPr/>
            <p:nvPr/>
          </p:nvSpPr>
          <p:spPr>
            <a:xfrm>
              <a:off x="165473" y="4973486"/>
              <a:ext cx="105181" cy="98380"/>
            </a:xfrm>
            <a:custGeom>
              <a:avLst/>
              <a:gdLst/>
              <a:ahLst/>
              <a:cxnLst/>
              <a:rect l="l" t="t" r="r" b="b"/>
              <a:pathLst>
                <a:path w="3511" h="3284" extrusionOk="0">
                  <a:moveTo>
                    <a:pt x="328" y="0"/>
                  </a:moveTo>
                  <a:cubicBezTo>
                    <a:pt x="173" y="0"/>
                    <a:pt x="1" y="129"/>
                    <a:pt x="41" y="334"/>
                  </a:cubicBezTo>
                  <a:cubicBezTo>
                    <a:pt x="187" y="1149"/>
                    <a:pt x="1196" y="3284"/>
                    <a:pt x="2314" y="3284"/>
                  </a:cubicBezTo>
                  <a:cubicBezTo>
                    <a:pt x="2478" y="3284"/>
                    <a:pt x="2644" y="3238"/>
                    <a:pt x="2810" y="3136"/>
                  </a:cubicBezTo>
                  <a:cubicBezTo>
                    <a:pt x="3511" y="2669"/>
                    <a:pt x="3444" y="1768"/>
                    <a:pt x="2877" y="1235"/>
                  </a:cubicBezTo>
                  <a:cubicBezTo>
                    <a:pt x="2310" y="668"/>
                    <a:pt x="1442" y="468"/>
                    <a:pt x="709" y="167"/>
                  </a:cubicBezTo>
                  <a:cubicBezTo>
                    <a:pt x="686" y="156"/>
                    <a:pt x="664" y="152"/>
                    <a:pt x="643" y="152"/>
                  </a:cubicBezTo>
                  <a:cubicBezTo>
                    <a:pt x="601" y="152"/>
                    <a:pt x="564" y="167"/>
                    <a:pt x="542" y="167"/>
                  </a:cubicBezTo>
                  <a:cubicBezTo>
                    <a:pt x="516" y="51"/>
                    <a:pt x="426" y="0"/>
                    <a:pt x="328"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4"/>
            <p:cNvSpPr/>
            <p:nvPr/>
          </p:nvSpPr>
          <p:spPr>
            <a:xfrm>
              <a:off x="262618" y="4842671"/>
              <a:ext cx="69981" cy="100807"/>
            </a:xfrm>
            <a:custGeom>
              <a:avLst/>
              <a:gdLst/>
              <a:ahLst/>
              <a:cxnLst/>
              <a:rect l="l" t="t" r="r" b="b"/>
              <a:pathLst>
                <a:path w="2336" h="3365" extrusionOk="0">
                  <a:moveTo>
                    <a:pt x="1353" y="1"/>
                  </a:moveTo>
                  <a:cubicBezTo>
                    <a:pt x="899" y="1"/>
                    <a:pt x="477" y="371"/>
                    <a:pt x="301" y="798"/>
                  </a:cubicBezTo>
                  <a:cubicBezTo>
                    <a:pt x="1" y="1532"/>
                    <a:pt x="1" y="2399"/>
                    <a:pt x="101" y="3167"/>
                  </a:cubicBezTo>
                  <a:cubicBezTo>
                    <a:pt x="124" y="3306"/>
                    <a:pt x="228" y="3365"/>
                    <a:pt x="335" y="3365"/>
                  </a:cubicBezTo>
                  <a:cubicBezTo>
                    <a:pt x="381" y="3365"/>
                    <a:pt x="427" y="3354"/>
                    <a:pt x="468" y="3333"/>
                  </a:cubicBezTo>
                  <a:cubicBezTo>
                    <a:pt x="534" y="3333"/>
                    <a:pt x="635" y="3333"/>
                    <a:pt x="735" y="3267"/>
                  </a:cubicBezTo>
                  <a:cubicBezTo>
                    <a:pt x="1168" y="2900"/>
                    <a:pt x="1502" y="2199"/>
                    <a:pt x="1769" y="1699"/>
                  </a:cubicBezTo>
                  <a:cubicBezTo>
                    <a:pt x="1969" y="1299"/>
                    <a:pt x="2336" y="431"/>
                    <a:pt x="1802" y="131"/>
                  </a:cubicBezTo>
                  <a:cubicBezTo>
                    <a:pt x="1654" y="41"/>
                    <a:pt x="1502" y="1"/>
                    <a:pt x="1353"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4"/>
            <p:cNvSpPr/>
            <p:nvPr/>
          </p:nvSpPr>
          <p:spPr>
            <a:xfrm>
              <a:off x="393523" y="4912197"/>
              <a:ext cx="106948" cy="91910"/>
            </a:xfrm>
            <a:custGeom>
              <a:avLst/>
              <a:gdLst/>
              <a:ahLst/>
              <a:cxnLst/>
              <a:rect l="l" t="t" r="r" b="b"/>
              <a:pathLst>
                <a:path w="3570" h="3068" extrusionOk="0">
                  <a:moveTo>
                    <a:pt x="255" y="0"/>
                  </a:moveTo>
                  <a:cubicBezTo>
                    <a:pt x="131" y="0"/>
                    <a:pt x="1" y="82"/>
                    <a:pt x="1" y="245"/>
                  </a:cubicBezTo>
                  <a:cubicBezTo>
                    <a:pt x="1" y="1012"/>
                    <a:pt x="534" y="1713"/>
                    <a:pt x="1068" y="2213"/>
                  </a:cubicBezTo>
                  <a:cubicBezTo>
                    <a:pt x="1368" y="2540"/>
                    <a:pt x="1979" y="3068"/>
                    <a:pt x="2521" y="3068"/>
                  </a:cubicBezTo>
                  <a:cubicBezTo>
                    <a:pt x="2642" y="3068"/>
                    <a:pt x="2759" y="3042"/>
                    <a:pt x="2869" y="2981"/>
                  </a:cubicBezTo>
                  <a:cubicBezTo>
                    <a:pt x="3570" y="2580"/>
                    <a:pt x="3303" y="1580"/>
                    <a:pt x="2903" y="1079"/>
                  </a:cubicBezTo>
                  <a:cubicBezTo>
                    <a:pt x="2415" y="500"/>
                    <a:pt x="1454" y="32"/>
                    <a:pt x="655" y="32"/>
                  </a:cubicBezTo>
                  <a:cubicBezTo>
                    <a:pt x="580" y="32"/>
                    <a:pt x="506" y="36"/>
                    <a:pt x="434" y="45"/>
                  </a:cubicBezTo>
                  <a:lnTo>
                    <a:pt x="401" y="45"/>
                  </a:lnTo>
                  <a:cubicBezTo>
                    <a:pt x="361" y="15"/>
                    <a:pt x="309" y="0"/>
                    <a:pt x="255"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4"/>
            <p:cNvSpPr/>
            <p:nvPr/>
          </p:nvSpPr>
          <p:spPr>
            <a:xfrm>
              <a:off x="452415" y="4773294"/>
              <a:ext cx="62042" cy="109315"/>
            </a:xfrm>
            <a:custGeom>
              <a:avLst/>
              <a:gdLst/>
              <a:ahLst/>
              <a:cxnLst/>
              <a:rect l="l" t="t" r="r" b="b"/>
              <a:pathLst>
                <a:path w="2071" h="3649" extrusionOk="0">
                  <a:moveTo>
                    <a:pt x="1060" y="1"/>
                  </a:moveTo>
                  <a:cubicBezTo>
                    <a:pt x="0" y="1"/>
                    <a:pt x="456" y="2949"/>
                    <a:pt x="736" y="3448"/>
                  </a:cubicBezTo>
                  <a:cubicBezTo>
                    <a:pt x="770" y="3548"/>
                    <a:pt x="870" y="3581"/>
                    <a:pt x="970" y="3581"/>
                  </a:cubicBezTo>
                  <a:cubicBezTo>
                    <a:pt x="1003" y="3615"/>
                    <a:pt x="1037" y="3648"/>
                    <a:pt x="1137" y="3648"/>
                  </a:cubicBezTo>
                  <a:cubicBezTo>
                    <a:pt x="1737" y="3615"/>
                    <a:pt x="1837" y="2414"/>
                    <a:pt x="1904" y="2014"/>
                  </a:cubicBezTo>
                  <a:cubicBezTo>
                    <a:pt x="2004" y="1346"/>
                    <a:pt x="2071" y="312"/>
                    <a:pt x="1304" y="45"/>
                  </a:cubicBezTo>
                  <a:cubicBezTo>
                    <a:pt x="1215" y="15"/>
                    <a:pt x="1133" y="1"/>
                    <a:pt x="1060"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4"/>
            <p:cNvSpPr/>
            <p:nvPr/>
          </p:nvSpPr>
          <p:spPr>
            <a:xfrm>
              <a:off x="559386" y="4847733"/>
              <a:ext cx="101975" cy="74145"/>
            </a:xfrm>
            <a:custGeom>
              <a:avLst/>
              <a:gdLst/>
              <a:ahLst/>
              <a:cxnLst/>
              <a:rect l="l" t="t" r="r" b="b"/>
              <a:pathLst>
                <a:path w="3404" h="2475" extrusionOk="0">
                  <a:moveTo>
                    <a:pt x="312" y="0"/>
                  </a:moveTo>
                  <a:cubicBezTo>
                    <a:pt x="160" y="0"/>
                    <a:pt x="0" y="127"/>
                    <a:pt x="68" y="329"/>
                  </a:cubicBezTo>
                  <a:cubicBezTo>
                    <a:pt x="234" y="966"/>
                    <a:pt x="1433" y="2475"/>
                    <a:pt x="2351" y="2475"/>
                  </a:cubicBezTo>
                  <a:cubicBezTo>
                    <a:pt x="2540" y="2475"/>
                    <a:pt x="2716" y="2411"/>
                    <a:pt x="2870" y="2264"/>
                  </a:cubicBezTo>
                  <a:cubicBezTo>
                    <a:pt x="3403" y="1797"/>
                    <a:pt x="3203" y="996"/>
                    <a:pt x="2703" y="629"/>
                  </a:cubicBezTo>
                  <a:cubicBezTo>
                    <a:pt x="2136" y="229"/>
                    <a:pt x="1368" y="62"/>
                    <a:pt x="668" y="62"/>
                  </a:cubicBezTo>
                  <a:cubicBezTo>
                    <a:pt x="601" y="62"/>
                    <a:pt x="568" y="62"/>
                    <a:pt x="501" y="96"/>
                  </a:cubicBezTo>
                  <a:cubicBezTo>
                    <a:pt x="458" y="30"/>
                    <a:pt x="386" y="0"/>
                    <a:pt x="312"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4"/>
            <p:cNvSpPr/>
            <p:nvPr/>
          </p:nvSpPr>
          <p:spPr>
            <a:xfrm>
              <a:off x="616361" y="4692145"/>
              <a:ext cx="58986" cy="117134"/>
            </a:xfrm>
            <a:custGeom>
              <a:avLst/>
              <a:gdLst/>
              <a:ahLst/>
              <a:cxnLst/>
              <a:rect l="l" t="t" r="r" b="b"/>
              <a:pathLst>
                <a:path w="1969" h="3910" extrusionOk="0">
                  <a:moveTo>
                    <a:pt x="1121" y="0"/>
                  </a:moveTo>
                  <a:cubicBezTo>
                    <a:pt x="597" y="0"/>
                    <a:pt x="190" y="706"/>
                    <a:pt x="134" y="1153"/>
                  </a:cubicBezTo>
                  <a:cubicBezTo>
                    <a:pt x="0" y="2021"/>
                    <a:pt x="300" y="2988"/>
                    <a:pt x="701" y="3789"/>
                  </a:cubicBezTo>
                  <a:cubicBezTo>
                    <a:pt x="736" y="3878"/>
                    <a:pt x="801" y="3910"/>
                    <a:pt x="874" y="3910"/>
                  </a:cubicBezTo>
                  <a:cubicBezTo>
                    <a:pt x="937" y="3910"/>
                    <a:pt x="1006" y="3886"/>
                    <a:pt x="1068" y="3855"/>
                  </a:cubicBezTo>
                  <a:cubicBezTo>
                    <a:pt x="1168" y="3855"/>
                    <a:pt x="1268" y="3822"/>
                    <a:pt x="1301" y="3722"/>
                  </a:cubicBezTo>
                  <a:cubicBezTo>
                    <a:pt x="1668" y="3188"/>
                    <a:pt x="1768" y="2454"/>
                    <a:pt x="1835" y="1820"/>
                  </a:cubicBezTo>
                  <a:cubicBezTo>
                    <a:pt x="1902" y="1287"/>
                    <a:pt x="1968" y="419"/>
                    <a:pt x="1435" y="86"/>
                  </a:cubicBezTo>
                  <a:cubicBezTo>
                    <a:pt x="1327" y="27"/>
                    <a:pt x="1222" y="0"/>
                    <a:pt x="1121"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4"/>
            <p:cNvSpPr/>
            <p:nvPr/>
          </p:nvSpPr>
          <p:spPr>
            <a:xfrm>
              <a:off x="711289" y="4724497"/>
              <a:ext cx="130195" cy="74085"/>
            </a:xfrm>
            <a:custGeom>
              <a:avLst/>
              <a:gdLst/>
              <a:ahLst/>
              <a:cxnLst/>
              <a:rect l="l" t="t" r="r" b="b"/>
              <a:pathLst>
                <a:path w="4346" h="2473" extrusionOk="0">
                  <a:moveTo>
                    <a:pt x="1526" y="1"/>
                  </a:moveTo>
                  <a:cubicBezTo>
                    <a:pt x="928" y="1"/>
                    <a:pt x="389" y="143"/>
                    <a:pt x="134" y="440"/>
                  </a:cubicBezTo>
                  <a:cubicBezTo>
                    <a:pt x="0" y="607"/>
                    <a:pt x="67" y="807"/>
                    <a:pt x="200" y="874"/>
                  </a:cubicBezTo>
                  <a:cubicBezTo>
                    <a:pt x="636" y="1563"/>
                    <a:pt x="1974" y="2473"/>
                    <a:pt x="2950" y="2473"/>
                  </a:cubicBezTo>
                  <a:cubicBezTo>
                    <a:pt x="3392" y="2473"/>
                    <a:pt x="3759" y="2286"/>
                    <a:pt x="3936" y="1808"/>
                  </a:cubicBezTo>
                  <a:cubicBezTo>
                    <a:pt x="4345" y="649"/>
                    <a:pt x="2803" y="1"/>
                    <a:pt x="1526"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4"/>
            <p:cNvSpPr/>
            <p:nvPr/>
          </p:nvSpPr>
          <p:spPr>
            <a:xfrm>
              <a:off x="719257" y="4548688"/>
              <a:ext cx="76991" cy="108266"/>
            </a:xfrm>
            <a:custGeom>
              <a:avLst/>
              <a:gdLst/>
              <a:ahLst/>
              <a:cxnLst/>
              <a:rect l="l" t="t" r="r" b="b"/>
              <a:pathLst>
                <a:path w="2570" h="3614" extrusionOk="0">
                  <a:moveTo>
                    <a:pt x="973" y="1"/>
                  </a:moveTo>
                  <a:cubicBezTo>
                    <a:pt x="949" y="1"/>
                    <a:pt x="926" y="2"/>
                    <a:pt x="902" y="5"/>
                  </a:cubicBezTo>
                  <a:cubicBezTo>
                    <a:pt x="101" y="71"/>
                    <a:pt x="1" y="972"/>
                    <a:pt x="234" y="1539"/>
                  </a:cubicBezTo>
                  <a:cubicBezTo>
                    <a:pt x="601" y="2340"/>
                    <a:pt x="1302" y="3207"/>
                    <a:pt x="2069" y="3574"/>
                  </a:cubicBezTo>
                  <a:cubicBezTo>
                    <a:pt x="2117" y="3601"/>
                    <a:pt x="2163" y="3613"/>
                    <a:pt x="2207" y="3613"/>
                  </a:cubicBezTo>
                  <a:cubicBezTo>
                    <a:pt x="2375" y="3613"/>
                    <a:pt x="2496" y="3433"/>
                    <a:pt x="2469" y="3274"/>
                  </a:cubicBezTo>
                  <a:cubicBezTo>
                    <a:pt x="2503" y="3240"/>
                    <a:pt x="2503" y="3174"/>
                    <a:pt x="2536" y="3140"/>
                  </a:cubicBezTo>
                  <a:cubicBezTo>
                    <a:pt x="2569" y="2540"/>
                    <a:pt x="2303" y="1806"/>
                    <a:pt x="2102" y="1239"/>
                  </a:cubicBezTo>
                  <a:cubicBezTo>
                    <a:pt x="1910" y="790"/>
                    <a:pt x="1563" y="1"/>
                    <a:pt x="973"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4"/>
            <p:cNvSpPr/>
            <p:nvPr/>
          </p:nvSpPr>
          <p:spPr>
            <a:xfrm>
              <a:off x="810681" y="4525563"/>
              <a:ext cx="103473" cy="71808"/>
            </a:xfrm>
            <a:custGeom>
              <a:avLst/>
              <a:gdLst/>
              <a:ahLst/>
              <a:cxnLst/>
              <a:rect l="l" t="t" r="r" b="b"/>
              <a:pathLst>
                <a:path w="3454" h="2397" extrusionOk="0">
                  <a:moveTo>
                    <a:pt x="2697" y="1"/>
                  </a:moveTo>
                  <a:cubicBezTo>
                    <a:pt x="1870" y="1"/>
                    <a:pt x="587" y="907"/>
                    <a:pt x="251" y="1377"/>
                  </a:cubicBezTo>
                  <a:cubicBezTo>
                    <a:pt x="151" y="1544"/>
                    <a:pt x="251" y="1677"/>
                    <a:pt x="385" y="1744"/>
                  </a:cubicBezTo>
                  <a:cubicBezTo>
                    <a:pt x="351" y="1744"/>
                    <a:pt x="285" y="1777"/>
                    <a:pt x="251" y="1844"/>
                  </a:cubicBezTo>
                  <a:cubicBezTo>
                    <a:pt x="0" y="2288"/>
                    <a:pt x="386" y="2397"/>
                    <a:pt x="814" y="2397"/>
                  </a:cubicBezTo>
                  <a:cubicBezTo>
                    <a:pt x="1125" y="2397"/>
                    <a:pt x="1459" y="2339"/>
                    <a:pt x="1586" y="2311"/>
                  </a:cubicBezTo>
                  <a:cubicBezTo>
                    <a:pt x="2386" y="2178"/>
                    <a:pt x="3454" y="1811"/>
                    <a:pt x="3420" y="810"/>
                  </a:cubicBezTo>
                  <a:cubicBezTo>
                    <a:pt x="3398" y="218"/>
                    <a:pt x="3102" y="1"/>
                    <a:pt x="269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4"/>
            <p:cNvSpPr/>
            <p:nvPr/>
          </p:nvSpPr>
          <p:spPr>
            <a:xfrm>
              <a:off x="723691" y="4397893"/>
              <a:ext cx="124533" cy="86038"/>
            </a:xfrm>
            <a:custGeom>
              <a:avLst/>
              <a:gdLst/>
              <a:ahLst/>
              <a:cxnLst/>
              <a:rect l="l" t="t" r="r" b="b"/>
              <a:pathLst>
                <a:path w="4157" h="2872" extrusionOk="0">
                  <a:moveTo>
                    <a:pt x="1799" y="1"/>
                  </a:moveTo>
                  <a:cubicBezTo>
                    <a:pt x="1617" y="1"/>
                    <a:pt x="1444" y="61"/>
                    <a:pt x="1287" y="202"/>
                  </a:cubicBezTo>
                  <a:cubicBezTo>
                    <a:pt x="1" y="1390"/>
                    <a:pt x="2695" y="2871"/>
                    <a:pt x="3722" y="2871"/>
                  </a:cubicBezTo>
                  <a:cubicBezTo>
                    <a:pt x="3734" y="2871"/>
                    <a:pt x="3745" y="2871"/>
                    <a:pt x="3756" y="2870"/>
                  </a:cubicBezTo>
                  <a:cubicBezTo>
                    <a:pt x="3923" y="2870"/>
                    <a:pt x="4023" y="2704"/>
                    <a:pt x="3989" y="2537"/>
                  </a:cubicBezTo>
                  <a:cubicBezTo>
                    <a:pt x="4089" y="2504"/>
                    <a:pt x="4156" y="2403"/>
                    <a:pt x="4123" y="2270"/>
                  </a:cubicBezTo>
                  <a:cubicBezTo>
                    <a:pt x="3899" y="1627"/>
                    <a:pt x="2739" y="1"/>
                    <a:pt x="1799"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4"/>
            <p:cNvSpPr/>
            <p:nvPr/>
          </p:nvSpPr>
          <p:spPr>
            <a:xfrm>
              <a:off x="842164" y="4366529"/>
              <a:ext cx="93977" cy="72947"/>
            </a:xfrm>
            <a:custGeom>
              <a:avLst/>
              <a:gdLst/>
              <a:ahLst/>
              <a:cxnLst/>
              <a:rect l="l" t="t" r="r" b="b"/>
              <a:pathLst>
                <a:path w="3137" h="2435" extrusionOk="0">
                  <a:moveTo>
                    <a:pt x="2242" y="1"/>
                  </a:moveTo>
                  <a:cubicBezTo>
                    <a:pt x="2025" y="1"/>
                    <a:pt x="1803" y="50"/>
                    <a:pt x="1635" y="115"/>
                  </a:cubicBezTo>
                  <a:cubicBezTo>
                    <a:pt x="935" y="382"/>
                    <a:pt x="435" y="1015"/>
                    <a:pt x="201" y="1716"/>
                  </a:cubicBezTo>
                  <a:cubicBezTo>
                    <a:pt x="168" y="1749"/>
                    <a:pt x="101" y="1816"/>
                    <a:pt x="68" y="1849"/>
                  </a:cubicBezTo>
                  <a:cubicBezTo>
                    <a:pt x="1" y="1983"/>
                    <a:pt x="68" y="2150"/>
                    <a:pt x="201" y="2216"/>
                  </a:cubicBezTo>
                  <a:cubicBezTo>
                    <a:pt x="201" y="2325"/>
                    <a:pt x="268" y="2434"/>
                    <a:pt x="401" y="2434"/>
                  </a:cubicBezTo>
                  <a:cubicBezTo>
                    <a:pt x="431" y="2434"/>
                    <a:pt x="465" y="2429"/>
                    <a:pt x="501" y="2416"/>
                  </a:cubicBezTo>
                  <a:cubicBezTo>
                    <a:pt x="1035" y="2216"/>
                    <a:pt x="1602" y="2216"/>
                    <a:pt x="2102" y="1983"/>
                  </a:cubicBezTo>
                  <a:cubicBezTo>
                    <a:pt x="2669" y="1749"/>
                    <a:pt x="3136" y="1115"/>
                    <a:pt x="3003" y="515"/>
                  </a:cubicBezTo>
                  <a:cubicBezTo>
                    <a:pt x="2921" y="126"/>
                    <a:pt x="2588" y="1"/>
                    <a:pt x="2242"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4"/>
            <p:cNvSpPr/>
            <p:nvPr/>
          </p:nvSpPr>
          <p:spPr>
            <a:xfrm>
              <a:off x="781235" y="4253777"/>
              <a:ext cx="91400" cy="115396"/>
            </a:xfrm>
            <a:custGeom>
              <a:avLst/>
              <a:gdLst/>
              <a:ahLst/>
              <a:cxnLst/>
              <a:rect l="l" t="t" r="r" b="b"/>
              <a:pathLst>
                <a:path w="3051" h="3852" extrusionOk="0">
                  <a:moveTo>
                    <a:pt x="1657" y="0"/>
                  </a:moveTo>
                  <a:cubicBezTo>
                    <a:pt x="1557" y="0"/>
                    <a:pt x="1450" y="14"/>
                    <a:pt x="1334" y="43"/>
                  </a:cubicBezTo>
                  <a:cubicBezTo>
                    <a:pt x="0" y="376"/>
                    <a:pt x="1434" y="3245"/>
                    <a:pt x="1968" y="3779"/>
                  </a:cubicBezTo>
                  <a:cubicBezTo>
                    <a:pt x="2032" y="3830"/>
                    <a:pt x="2096" y="3851"/>
                    <a:pt x="2156" y="3851"/>
                  </a:cubicBezTo>
                  <a:cubicBezTo>
                    <a:pt x="2253" y="3851"/>
                    <a:pt x="2340" y="3794"/>
                    <a:pt x="2402" y="3712"/>
                  </a:cubicBezTo>
                  <a:cubicBezTo>
                    <a:pt x="2469" y="3679"/>
                    <a:pt x="2569" y="3645"/>
                    <a:pt x="2602" y="3545"/>
                  </a:cubicBezTo>
                  <a:cubicBezTo>
                    <a:pt x="2913" y="2673"/>
                    <a:pt x="3050" y="0"/>
                    <a:pt x="1657"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7" name="Google Shape;527;p14"/>
          <p:cNvGrpSpPr/>
          <p:nvPr/>
        </p:nvGrpSpPr>
        <p:grpSpPr>
          <a:xfrm flipH="1">
            <a:off x="8464448" y="3879385"/>
            <a:ext cx="884073" cy="1185979"/>
            <a:chOff x="-168050" y="4195214"/>
            <a:chExt cx="719519" cy="965231"/>
          </a:xfrm>
        </p:grpSpPr>
        <p:sp>
          <p:nvSpPr>
            <p:cNvPr id="528" name="Google Shape;528;p14"/>
            <p:cNvSpPr/>
            <p:nvPr/>
          </p:nvSpPr>
          <p:spPr>
            <a:xfrm>
              <a:off x="-168050" y="4195214"/>
              <a:ext cx="719519" cy="965231"/>
            </a:xfrm>
            <a:custGeom>
              <a:avLst/>
              <a:gdLst/>
              <a:ahLst/>
              <a:cxnLst/>
              <a:rect l="l" t="t" r="r" b="b"/>
              <a:pathLst>
                <a:path w="24018" h="32220" extrusionOk="0">
                  <a:moveTo>
                    <a:pt x="11911" y="0"/>
                  </a:moveTo>
                  <a:cubicBezTo>
                    <a:pt x="10245" y="0"/>
                    <a:pt x="8091" y="4375"/>
                    <a:pt x="6872" y="6468"/>
                  </a:cubicBezTo>
                  <a:cubicBezTo>
                    <a:pt x="5371" y="9236"/>
                    <a:pt x="3870" y="12138"/>
                    <a:pt x="2936" y="15174"/>
                  </a:cubicBezTo>
                  <a:cubicBezTo>
                    <a:pt x="1669" y="19377"/>
                    <a:pt x="1" y="26282"/>
                    <a:pt x="701" y="30718"/>
                  </a:cubicBezTo>
                  <a:lnTo>
                    <a:pt x="1502" y="32219"/>
                  </a:lnTo>
                  <a:cubicBezTo>
                    <a:pt x="1635" y="29084"/>
                    <a:pt x="4204" y="26182"/>
                    <a:pt x="6305" y="24314"/>
                  </a:cubicBezTo>
                  <a:cubicBezTo>
                    <a:pt x="11175" y="20111"/>
                    <a:pt x="17146" y="17542"/>
                    <a:pt x="21550" y="12639"/>
                  </a:cubicBezTo>
                  <a:cubicBezTo>
                    <a:pt x="22383" y="11705"/>
                    <a:pt x="24018" y="9503"/>
                    <a:pt x="21683" y="9136"/>
                  </a:cubicBezTo>
                  <a:cubicBezTo>
                    <a:pt x="21615" y="9124"/>
                    <a:pt x="21544" y="9118"/>
                    <a:pt x="21471" y="9118"/>
                  </a:cubicBezTo>
                  <a:cubicBezTo>
                    <a:pt x="20146" y="9118"/>
                    <a:pt x="18032" y="11041"/>
                    <a:pt x="17146" y="11705"/>
                  </a:cubicBezTo>
                  <a:cubicBezTo>
                    <a:pt x="13644" y="14507"/>
                    <a:pt x="10842" y="18710"/>
                    <a:pt x="6872" y="20811"/>
                  </a:cubicBezTo>
                  <a:cubicBezTo>
                    <a:pt x="7239" y="20211"/>
                    <a:pt x="7706" y="19644"/>
                    <a:pt x="8040" y="19043"/>
                  </a:cubicBezTo>
                  <a:cubicBezTo>
                    <a:pt x="10141" y="16275"/>
                    <a:pt x="12109" y="13339"/>
                    <a:pt x="14211" y="10437"/>
                  </a:cubicBezTo>
                  <a:cubicBezTo>
                    <a:pt x="15378" y="8903"/>
                    <a:pt x="16446" y="7168"/>
                    <a:pt x="17613" y="5534"/>
                  </a:cubicBezTo>
                  <a:cubicBezTo>
                    <a:pt x="18303" y="4441"/>
                    <a:pt x="19265" y="2978"/>
                    <a:pt x="18025" y="2978"/>
                  </a:cubicBezTo>
                  <a:cubicBezTo>
                    <a:pt x="17826" y="2978"/>
                    <a:pt x="17569" y="3015"/>
                    <a:pt x="17246" y="3098"/>
                  </a:cubicBezTo>
                  <a:cubicBezTo>
                    <a:pt x="14911" y="3565"/>
                    <a:pt x="12576" y="7635"/>
                    <a:pt x="11309" y="9503"/>
                  </a:cubicBezTo>
                  <a:cubicBezTo>
                    <a:pt x="9541" y="12305"/>
                    <a:pt x="6372" y="16575"/>
                    <a:pt x="4537" y="19077"/>
                  </a:cubicBezTo>
                  <a:cubicBezTo>
                    <a:pt x="5371" y="16041"/>
                    <a:pt x="6872" y="13106"/>
                    <a:pt x="8173" y="10304"/>
                  </a:cubicBezTo>
                  <a:cubicBezTo>
                    <a:pt x="9074" y="8469"/>
                    <a:pt x="14111" y="1697"/>
                    <a:pt x="12243" y="63"/>
                  </a:cubicBezTo>
                  <a:cubicBezTo>
                    <a:pt x="12135" y="21"/>
                    <a:pt x="12024" y="0"/>
                    <a:pt x="11911"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4"/>
            <p:cNvSpPr/>
            <p:nvPr/>
          </p:nvSpPr>
          <p:spPr>
            <a:xfrm>
              <a:off x="-69107" y="4860584"/>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4"/>
            <p:cNvSpPr/>
            <p:nvPr/>
          </p:nvSpPr>
          <p:spPr>
            <a:xfrm>
              <a:off x="-32142" y="4784647"/>
              <a:ext cx="20012" cy="15997"/>
            </a:xfrm>
            <a:custGeom>
              <a:avLst/>
              <a:gdLst/>
              <a:ahLst/>
              <a:cxnLst/>
              <a:rect l="l" t="t" r="r" b="b"/>
              <a:pathLst>
                <a:path w="668" h="534" extrusionOk="0">
                  <a:moveTo>
                    <a:pt x="334" y="0"/>
                  </a:moveTo>
                  <a:cubicBezTo>
                    <a:pt x="0" y="0"/>
                    <a:pt x="0"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4"/>
            <p:cNvSpPr/>
            <p:nvPr/>
          </p:nvSpPr>
          <p:spPr>
            <a:xfrm>
              <a:off x="16805" y="4768651"/>
              <a:ext cx="21030" cy="16027"/>
            </a:xfrm>
            <a:custGeom>
              <a:avLst/>
              <a:gdLst/>
              <a:ahLst/>
              <a:cxnLst/>
              <a:rect l="l" t="t" r="r" b="b"/>
              <a:pathLst>
                <a:path w="702" h="535" extrusionOk="0">
                  <a:moveTo>
                    <a:pt x="368" y="0"/>
                  </a:moveTo>
                  <a:cubicBezTo>
                    <a:pt x="1" y="0"/>
                    <a:pt x="1" y="534"/>
                    <a:pt x="368" y="534"/>
                  </a:cubicBezTo>
                  <a:cubicBezTo>
                    <a:pt x="701" y="534"/>
                    <a:pt x="701" y="0"/>
                    <a:pt x="368"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4"/>
            <p:cNvSpPr/>
            <p:nvPr/>
          </p:nvSpPr>
          <p:spPr>
            <a:xfrm>
              <a:off x="58772" y="4690707"/>
              <a:ext cx="21030" cy="15009"/>
            </a:xfrm>
            <a:custGeom>
              <a:avLst/>
              <a:gdLst/>
              <a:ahLst/>
              <a:cxnLst/>
              <a:rect l="l" t="t" r="r" b="b"/>
              <a:pathLst>
                <a:path w="702" h="501" extrusionOk="0">
                  <a:moveTo>
                    <a:pt x="334" y="0"/>
                  </a:moveTo>
                  <a:cubicBezTo>
                    <a:pt x="1" y="0"/>
                    <a:pt x="1" y="501"/>
                    <a:pt x="334" y="501"/>
                  </a:cubicBezTo>
                  <a:cubicBezTo>
                    <a:pt x="701" y="501"/>
                    <a:pt x="701"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4"/>
            <p:cNvSpPr/>
            <p:nvPr/>
          </p:nvSpPr>
          <p:spPr>
            <a:xfrm>
              <a:off x="100740" y="4671715"/>
              <a:ext cx="21030" cy="16027"/>
            </a:xfrm>
            <a:custGeom>
              <a:avLst/>
              <a:gdLst/>
              <a:ahLst/>
              <a:cxnLst/>
              <a:rect l="l" t="t" r="r" b="b"/>
              <a:pathLst>
                <a:path w="702" h="535" extrusionOk="0">
                  <a:moveTo>
                    <a:pt x="334" y="1"/>
                  </a:moveTo>
                  <a:cubicBezTo>
                    <a:pt x="1" y="1"/>
                    <a:pt x="1" y="534"/>
                    <a:pt x="334" y="534"/>
                  </a:cubicBezTo>
                  <a:cubicBezTo>
                    <a:pt x="701" y="534"/>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4"/>
            <p:cNvSpPr/>
            <p:nvPr/>
          </p:nvSpPr>
          <p:spPr>
            <a:xfrm>
              <a:off x="111733" y="4598774"/>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4"/>
            <p:cNvSpPr/>
            <p:nvPr/>
          </p:nvSpPr>
          <p:spPr>
            <a:xfrm>
              <a:off x="158703" y="4582777"/>
              <a:ext cx="20012" cy="16027"/>
            </a:xfrm>
            <a:custGeom>
              <a:avLst/>
              <a:gdLst/>
              <a:ahLst/>
              <a:cxnLst/>
              <a:rect l="l" t="t" r="r" b="b"/>
              <a:pathLst>
                <a:path w="668" h="535" extrusionOk="0">
                  <a:moveTo>
                    <a:pt x="334" y="1"/>
                  </a:moveTo>
                  <a:cubicBezTo>
                    <a:pt x="1" y="1"/>
                    <a:pt x="1" y="535"/>
                    <a:pt x="334" y="535"/>
                  </a:cubicBezTo>
                  <a:cubicBezTo>
                    <a:pt x="668" y="535"/>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4"/>
            <p:cNvSpPr/>
            <p:nvPr/>
          </p:nvSpPr>
          <p:spPr>
            <a:xfrm>
              <a:off x="166701" y="4509836"/>
              <a:ext cx="20012" cy="16027"/>
            </a:xfrm>
            <a:custGeom>
              <a:avLst/>
              <a:gdLst/>
              <a:ahLst/>
              <a:cxnLst/>
              <a:rect l="l" t="t" r="r" b="b"/>
              <a:pathLst>
                <a:path w="668" h="535" extrusionOk="0">
                  <a:moveTo>
                    <a:pt x="334" y="1"/>
                  </a:moveTo>
                  <a:cubicBezTo>
                    <a:pt x="0" y="1"/>
                    <a:pt x="0" y="535"/>
                    <a:pt x="334" y="535"/>
                  </a:cubicBezTo>
                  <a:cubicBezTo>
                    <a:pt x="668" y="535"/>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4"/>
            <p:cNvSpPr/>
            <p:nvPr/>
          </p:nvSpPr>
          <p:spPr>
            <a:xfrm>
              <a:off x="210676" y="4501838"/>
              <a:ext cx="21000" cy="16027"/>
            </a:xfrm>
            <a:custGeom>
              <a:avLst/>
              <a:gdLst/>
              <a:ahLst/>
              <a:cxnLst/>
              <a:rect l="l" t="t" r="r" b="b"/>
              <a:pathLst>
                <a:path w="701" h="535" extrusionOk="0">
                  <a:moveTo>
                    <a:pt x="334" y="1"/>
                  </a:moveTo>
                  <a:cubicBezTo>
                    <a:pt x="0" y="1"/>
                    <a:pt x="0" y="535"/>
                    <a:pt x="334" y="535"/>
                  </a:cubicBezTo>
                  <a:cubicBezTo>
                    <a:pt x="701" y="535"/>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4"/>
            <p:cNvSpPr/>
            <p:nvPr/>
          </p:nvSpPr>
          <p:spPr>
            <a:xfrm>
              <a:off x="208669" y="4443904"/>
              <a:ext cx="20012" cy="15997"/>
            </a:xfrm>
            <a:custGeom>
              <a:avLst/>
              <a:gdLst/>
              <a:ahLst/>
              <a:cxnLst/>
              <a:rect l="l" t="t" r="r" b="b"/>
              <a:pathLst>
                <a:path w="668" h="534" extrusionOk="0">
                  <a:moveTo>
                    <a:pt x="334" y="0"/>
                  </a:moveTo>
                  <a:cubicBezTo>
                    <a:pt x="0" y="0"/>
                    <a:pt x="0"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4"/>
            <p:cNvSpPr/>
            <p:nvPr/>
          </p:nvSpPr>
          <p:spPr>
            <a:xfrm>
              <a:off x="260641" y="4433899"/>
              <a:ext cx="20012" cy="16027"/>
            </a:xfrm>
            <a:custGeom>
              <a:avLst/>
              <a:gdLst/>
              <a:ahLst/>
              <a:cxnLst/>
              <a:rect l="l" t="t" r="r" b="b"/>
              <a:pathLst>
                <a:path w="668" h="535" extrusionOk="0">
                  <a:moveTo>
                    <a:pt x="334" y="1"/>
                  </a:moveTo>
                  <a:cubicBezTo>
                    <a:pt x="0" y="1"/>
                    <a:pt x="0" y="534"/>
                    <a:pt x="334" y="534"/>
                  </a:cubicBezTo>
                  <a:cubicBezTo>
                    <a:pt x="667" y="534"/>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4"/>
            <p:cNvSpPr/>
            <p:nvPr/>
          </p:nvSpPr>
          <p:spPr>
            <a:xfrm>
              <a:off x="260641" y="4375935"/>
              <a:ext cx="20012" cy="16027"/>
            </a:xfrm>
            <a:custGeom>
              <a:avLst/>
              <a:gdLst/>
              <a:ahLst/>
              <a:cxnLst/>
              <a:rect l="l" t="t" r="r" b="b"/>
              <a:pathLst>
                <a:path w="668" h="535" extrusionOk="0">
                  <a:moveTo>
                    <a:pt x="334" y="1"/>
                  </a:moveTo>
                  <a:cubicBezTo>
                    <a:pt x="0" y="1"/>
                    <a:pt x="0" y="535"/>
                    <a:pt x="334" y="535"/>
                  </a:cubicBezTo>
                  <a:cubicBezTo>
                    <a:pt x="667" y="535"/>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4"/>
            <p:cNvSpPr/>
            <p:nvPr/>
          </p:nvSpPr>
          <p:spPr>
            <a:xfrm>
              <a:off x="305604" y="4370963"/>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4"/>
            <p:cNvSpPr/>
            <p:nvPr/>
          </p:nvSpPr>
          <p:spPr>
            <a:xfrm>
              <a:off x="318700" y="4300794"/>
              <a:ext cx="20012" cy="16027"/>
            </a:xfrm>
            <a:custGeom>
              <a:avLst/>
              <a:gdLst/>
              <a:ahLst/>
              <a:cxnLst/>
              <a:rect l="l" t="t" r="r" b="b"/>
              <a:pathLst>
                <a:path w="668" h="535"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4"/>
            <p:cNvSpPr/>
            <p:nvPr/>
          </p:nvSpPr>
          <p:spPr>
            <a:xfrm>
              <a:off x="357672" y="4284798"/>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4"/>
            <p:cNvSpPr/>
            <p:nvPr/>
          </p:nvSpPr>
          <p:spPr>
            <a:xfrm>
              <a:off x="-1168" y="4870559"/>
              <a:ext cx="20012" cy="16027"/>
            </a:xfrm>
            <a:custGeom>
              <a:avLst/>
              <a:gdLst/>
              <a:ahLst/>
              <a:cxnLst/>
              <a:rect l="l" t="t" r="r" b="b"/>
              <a:pathLst>
                <a:path w="668" h="535" extrusionOk="0">
                  <a:moveTo>
                    <a:pt x="334" y="1"/>
                  </a:moveTo>
                  <a:cubicBezTo>
                    <a:pt x="0" y="1"/>
                    <a:pt x="0"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4"/>
            <p:cNvSpPr/>
            <p:nvPr/>
          </p:nvSpPr>
          <p:spPr>
            <a:xfrm>
              <a:off x="58772" y="4818617"/>
              <a:ext cx="21030" cy="15997"/>
            </a:xfrm>
            <a:custGeom>
              <a:avLst/>
              <a:gdLst/>
              <a:ahLst/>
              <a:cxnLst/>
              <a:rect l="l" t="t" r="r" b="b"/>
              <a:pathLst>
                <a:path w="702" h="534" extrusionOk="0">
                  <a:moveTo>
                    <a:pt x="334" y="0"/>
                  </a:moveTo>
                  <a:cubicBezTo>
                    <a:pt x="1" y="0"/>
                    <a:pt x="1" y="534"/>
                    <a:pt x="334" y="534"/>
                  </a:cubicBezTo>
                  <a:cubicBezTo>
                    <a:pt x="701" y="534"/>
                    <a:pt x="701"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4"/>
            <p:cNvSpPr/>
            <p:nvPr/>
          </p:nvSpPr>
          <p:spPr>
            <a:xfrm>
              <a:off x="116736" y="4813614"/>
              <a:ext cx="20012" cy="16027"/>
            </a:xfrm>
            <a:custGeom>
              <a:avLst/>
              <a:gdLst/>
              <a:ahLst/>
              <a:cxnLst/>
              <a:rect l="l" t="t" r="r" b="b"/>
              <a:pathLst>
                <a:path w="668" h="535"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4"/>
            <p:cNvSpPr/>
            <p:nvPr/>
          </p:nvSpPr>
          <p:spPr>
            <a:xfrm>
              <a:off x="137734" y="4763648"/>
              <a:ext cx="20012" cy="16027"/>
            </a:xfrm>
            <a:custGeom>
              <a:avLst/>
              <a:gdLst/>
              <a:ahLst/>
              <a:cxnLst/>
              <a:rect l="l" t="t" r="r" b="b"/>
              <a:pathLst>
                <a:path w="668" h="535" extrusionOk="0">
                  <a:moveTo>
                    <a:pt x="334" y="1"/>
                  </a:moveTo>
                  <a:cubicBezTo>
                    <a:pt x="0" y="1"/>
                    <a:pt x="0" y="534"/>
                    <a:pt x="334" y="534"/>
                  </a:cubicBezTo>
                  <a:cubicBezTo>
                    <a:pt x="667" y="534"/>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4"/>
            <p:cNvSpPr/>
            <p:nvPr/>
          </p:nvSpPr>
          <p:spPr>
            <a:xfrm>
              <a:off x="205673" y="4755650"/>
              <a:ext cx="20012" cy="16027"/>
            </a:xfrm>
            <a:custGeom>
              <a:avLst/>
              <a:gdLst/>
              <a:ahLst/>
              <a:cxnLst/>
              <a:rect l="l" t="t" r="r" b="b"/>
              <a:pathLst>
                <a:path w="668" h="535" extrusionOk="0">
                  <a:moveTo>
                    <a:pt x="334" y="1"/>
                  </a:moveTo>
                  <a:cubicBezTo>
                    <a:pt x="0" y="1"/>
                    <a:pt x="0"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4"/>
            <p:cNvSpPr/>
            <p:nvPr/>
          </p:nvSpPr>
          <p:spPr>
            <a:xfrm>
              <a:off x="213671" y="4705685"/>
              <a:ext cx="20012" cy="16027"/>
            </a:xfrm>
            <a:custGeom>
              <a:avLst/>
              <a:gdLst/>
              <a:ahLst/>
              <a:cxnLst/>
              <a:rect l="l" t="t" r="r" b="b"/>
              <a:pathLst>
                <a:path w="668" h="535" extrusionOk="0">
                  <a:moveTo>
                    <a:pt x="334" y="1"/>
                  </a:moveTo>
                  <a:cubicBezTo>
                    <a:pt x="0" y="1"/>
                    <a:pt x="0" y="535"/>
                    <a:pt x="334" y="535"/>
                  </a:cubicBezTo>
                  <a:cubicBezTo>
                    <a:pt x="667" y="535"/>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4"/>
            <p:cNvSpPr/>
            <p:nvPr/>
          </p:nvSpPr>
          <p:spPr>
            <a:xfrm>
              <a:off x="268609" y="4700712"/>
              <a:ext cx="20042" cy="15997"/>
            </a:xfrm>
            <a:custGeom>
              <a:avLst/>
              <a:gdLst/>
              <a:ahLst/>
              <a:cxnLst/>
              <a:rect l="l" t="t" r="r" b="b"/>
              <a:pathLst>
                <a:path w="669" h="534"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4"/>
            <p:cNvSpPr/>
            <p:nvPr/>
          </p:nvSpPr>
          <p:spPr>
            <a:xfrm>
              <a:off x="271605" y="4640741"/>
              <a:ext cx="20042" cy="16027"/>
            </a:xfrm>
            <a:custGeom>
              <a:avLst/>
              <a:gdLst/>
              <a:ahLst/>
              <a:cxnLst/>
              <a:rect l="l" t="t" r="r" b="b"/>
              <a:pathLst>
                <a:path w="669" h="535" extrusionOk="0">
                  <a:moveTo>
                    <a:pt x="335" y="1"/>
                  </a:moveTo>
                  <a:cubicBezTo>
                    <a:pt x="1" y="1"/>
                    <a:pt x="1" y="534"/>
                    <a:pt x="335" y="534"/>
                  </a:cubicBezTo>
                  <a:cubicBezTo>
                    <a:pt x="668" y="534"/>
                    <a:pt x="668" y="1"/>
                    <a:pt x="335"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4"/>
            <p:cNvSpPr/>
            <p:nvPr/>
          </p:nvSpPr>
          <p:spPr>
            <a:xfrm>
              <a:off x="328580" y="4650746"/>
              <a:ext cx="21000" cy="15997"/>
            </a:xfrm>
            <a:custGeom>
              <a:avLst/>
              <a:gdLst/>
              <a:ahLst/>
              <a:cxnLst/>
              <a:rect l="l" t="t" r="r" b="b"/>
              <a:pathLst>
                <a:path w="701" h="534" extrusionOk="0">
                  <a:moveTo>
                    <a:pt x="334" y="0"/>
                  </a:moveTo>
                  <a:cubicBezTo>
                    <a:pt x="0" y="0"/>
                    <a:pt x="0" y="534"/>
                    <a:pt x="334" y="534"/>
                  </a:cubicBezTo>
                  <a:cubicBezTo>
                    <a:pt x="701" y="534"/>
                    <a:pt x="701"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4"/>
            <p:cNvSpPr/>
            <p:nvPr/>
          </p:nvSpPr>
          <p:spPr>
            <a:xfrm>
              <a:off x="334571" y="4593771"/>
              <a:ext cx="20012" cy="15039"/>
            </a:xfrm>
            <a:custGeom>
              <a:avLst/>
              <a:gdLst/>
              <a:ahLst/>
              <a:cxnLst/>
              <a:rect l="l" t="t" r="r" b="b"/>
              <a:pathLst>
                <a:path w="668" h="502" extrusionOk="0">
                  <a:moveTo>
                    <a:pt x="334" y="1"/>
                  </a:moveTo>
                  <a:cubicBezTo>
                    <a:pt x="0" y="1"/>
                    <a:pt x="0" y="501"/>
                    <a:pt x="334" y="501"/>
                  </a:cubicBezTo>
                  <a:cubicBezTo>
                    <a:pt x="668" y="501"/>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4"/>
            <p:cNvSpPr/>
            <p:nvPr/>
          </p:nvSpPr>
          <p:spPr>
            <a:xfrm>
              <a:off x="394511" y="4595778"/>
              <a:ext cx="20042" cy="16027"/>
            </a:xfrm>
            <a:custGeom>
              <a:avLst/>
              <a:gdLst/>
              <a:ahLst/>
              <a:cxnLst/>
              <a:rect l="l" t="t" r="r" b="b"/>
              <a:pathLst>
                <a:path w="669"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4"/>
            <p:cNvSpPr/>
            <p:nvPr/>
          </p:nvSpPr>
          <p:spPr>
            <a:xfrm>
              <a:off x="386543" y="4538833"/>
              <a:ext cx="20012" cy="15009"/>
            </a:xfrm>
            <a:custGeom>
              <a:avLst/>
              <a:gdLst/>
              <a:ahLst/>
              <a:cxnLst/>
              <a:rect l="l" t="t" r="r" b="b"/>
              <a:pathLst>
                <a:path w="668" h="501" extrusionOk="0">
                  <a:moveTo>
                    <a:pt x="334" y="0"/>
                  </a:moveTo>
                  <a:cubicBezTo>
                    <a:pt x="0" y="0"/>
                    <a:pt x="0" y="501"/>
                    <a:pt x="334" y="501"/>
                  </a:cubicBezTo>
                  <a:cubicBezTo>
                    <a:pt x="667" y="501"/>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4"/>
            <p:cNvSpPr/>
            <p:nvPr/>
          </p:nvSpPr>
          <p:spPr>
            <a:xfrm>
              <a:off x="441481" y="4553811"/>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4"/>
            <p:cNvSpPr/>
            <p:nvPr/>
          </p:nvSpPr>
          <p:spPr>
            <a:xfrm>
              <a:off x="465476" y="4493870"/>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4"/>
            <p:cNvSpPr/>
            <p:nvPr/>
          </p:nvSpPr>
          <p:spPr>
            <a:xfrm>
              <a:off x="-59132" y="4711676"/>
              <a:ext cx="21030" cy="15039"/>
            </a:xfrm>
            <a:custGeom>
              <a:avLst/>
              <a:gdLst/>
              <a:ahLst/>
              <a:cxnLst/>
              <a:rect l="l" t="t" r="r" b="b"/>
              <a:pathLst>
                <a:path w="702" h="502" extrusionOk="0">
                  <a:moveTo>
                    <a:pt x="368" y="1"/>
                  </a:moveTo>
                  <a:cubicBezTo>
                    <a:pt x="1" y="1"/>
                    <a:pt x="1" y="501"/>
                    <a:pt x="368" y="501"/>
                  </a:cubicBezTo>
                  <a:cubicBezTo>
                    <a:pt x="701" y="501"/>
                    <a:pt x="701" y="1"/>
                    <a:pt x="368"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4"/>
            <p:cNvSpPr/>
            <p:nvPr/>
          </p:nvSpPr>
          <p:spPr>
            <a:xfrm>
              <a:off x="-64135" y="4637746"/>
              <a:ext cx="20042" cy="16027"/>
            </a:xfrm>
            <a:custGeom>
              <a:avLst/>
              <a:gdLst/>
              <a:ahLst/>
              <a:cxnLst/>
              <a:rect l="l" t="t" r="r" b="b"/>
              <a:pathLst>
                <a:path w="669" h="535" extrusionOk="0">
                  <a:moveTo>
                    <a:pt x="335" y="1"/>
                  </a:moveTo>
                  <a:cubicBezTo>
                    <a:pt x="1" y="1"/>
                    <a:pt x="1" y="534"/>
                    <a:pt x="335" y="534"/>
                  </a:cubicBezTo>
                  <a:cubicBezTo>
                    <a:pt x="668" y="534"/>
                    <a:pt x="668" y="1"/>
                    <a:pt x="335"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4"/>
            <p:cNvSpPr/>
            <p:nvPr/>
          </p:nvSpPr>
          <p:spPr>
            <a:xfrm>
              <a:off x="-14169" y="4616777"/>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4"/>
            <p:cNvSpPr/>
            <p:nvPr/>
          </p:nvSpPr>
          <p:spPr>
            <a:xfrm>
              <a:off x="-25163" y="4543805"/>
              <a:ext cx="21030" cy="16027"/>
            </a:xfrm>
            <a:custGeom>
              <a:avLst/>
              <a:gdLst/>
              <a:ahLst/>
              <a:cxnLst/>
              <a:rect l="l" t="t" r="r" b="b"/>
              <a:pathLst>
                <a:path w="702" h="535" extrusionOk="0">
                  <a:moveTo>
                    <a:pt x="368" y="1"/>
                  </a:moveTo>
                  <a:cubicBezTo>
                    <a:pt x="1" y="1"/>
                    <a:pt x="1" y="535"/>
                    <a:pt x="368" y="535"/>
                  </a:cubicBezTo>
                  <a:cubicBezTo>
                    <a:pt x="701" y="535"/>
                    <a:pt x="701" y="1"/>
                    <a:pt x="368"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4"/>
            <p:cNvSpPr/>
            <p:nvPr/>
          </p:nvSpPr>
          <p:spPr>
            <a:xfrm>
              <a:off x="24803" y="4522837"/>
              <a:ext cx="21030" cy="16027"/>
            </a:xfrm>
            <a:custGeom>
              <a:avLst/>
              <a:gdLst/>
              <a:ahLst/>
              <a:cxnLst/>
              <a:rect l="l" t="t" r="r" b="b"/>
              <a:pathLst>
                <a:path w="702" h="535" extrusionOk="0">
                  <a:moveTo>
                    <a:pt x="334" y="0"/>
                  </a:moveTo>
                  <a:cubicBezTo>
                    <a:pt x="1" y="0"/>
                    <a:pt x="1" y="534"/>
                    <a:pt x="334" y="534"/>
                  </a:cubicBezTo>
                  <a:cubicBezTo>
                    <a:pt x="701" y="534"/>
                    <a:pt x="701"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4"/>
            <p:cNvSpPr/>
            <p:nvPr/>
          </p:nvSpPr>
          <p:spPr>
            <a:xfrm>
              <a:off x="11832" y="4462866"/>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4"/>
            <p:cNvSpPr/>
            <p:nvPr/>
          </p:nvSpPr>
          <p:spPr>
            <a:xfrm>
              <a:off x="66770" y="4443904"/>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4"/>
            <p:cNvSpPr/>
            <p:nvPr/>
          </p:nvSpPr>
          <p:spPr>
            <a:xfrm>
              <a:off x="56795" y="4380938"/>
              <a:ext cx="20012" cy="16027"/>
            </a:xfrm>
            <a:custGeom>
              <a:avLst/>
              <a:gdLst/>
              <a:ahLst/>
              <a:cxnLst/>
              <a:rect l="l" t="t" r="r" b="b"/>
              <a:pathLst>
                <a:path w="668" h="535" extrusionOk="0">
                  <a:moveTo>
                    <a:pt x="334" y="1"/>
                  </a:moveTo>
                  <a:cubicBezTo>
                    <a:pt x="0" y="1"/>
                    <a:pt x="0" y="534"/>
                    <a:pt x="334" y="534"/>
                  </a:cubicBezTo>
                  <a:cubicBezTo>
                    <a:pt x="667" y="534"/>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4"/>
            <p:cNvSpPr/>
            <p:nvPr/>
          </p:nvSpPr>
          <p:spPr>
            <a:xfrm>
              <a:off x="106761" y="4378931"/>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4"/>
            <p:cNvSpPr/>
            <p:nvPr/>
          </p:nvSpPr>
          <p:spPr>
            <a:xfrm>
              <a:off x="103860" y="4287794"/>
              <a:ext cx="20042" cy="15039"/>
            </a:xfrm>
            <a:custGeom>
              <a:avLst/>
              <a:gdLst/>
              <a:ahLst/>
              <a:cxnLst/>
              <a:rect l="l" t="t" r="r" b="b"/>
              <a:pathLst>
                <a:path w="669" h="502" extrusionOk="0">
                  <a:moveTo>
                    <a:pt x="335" y="1"/>
                  </a:moveTo>
                  <a:cubicBezTo>
                    <a:pt x="1" y="1"/>
                    <a:pt x="1" y="501"/>
                    <a:pt x="335" y="501"/>
                  </a:cubicBezTo>
                  <a:cubicBezTo>
                    <a:pt x="668" y="501"/>
                    <a:pt x="668" y="1"/>
                    <a:pt x="335"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4"/>
            <p:cNvSpPr/>
            <p:nvPr/>
          </p:nvSpPr>
          <p:spPr>
            <a:xfrm>
              <a:off x="155833" y="4281803"/>
              <a:ext cx="21030" cy="16027"/>
            </a:xfrm>
            <a:custGeom>
              <a:avLst/>
              <a:gdLst/>
              <a:ahLst/>
              <a:cxnLst/>
              <a:rect l="l" t="t" r="r" b="b"/>
              <a:pathLst>
                <a:path w="702" h="535" extrusionOk="0">
                  <a:moveTo>
                    <a:pt x="334" y="1"/>
                  </a:moveTo>
                  <a:cubicBezTo>
                    <a:pt x="1" y="1"/>
                    <a:pt x="1" y="534"/>
                    <a:pt x="334" y="534"/>
                  </a:cubicBezTo>
                  <a:cubicBezTo>
                    <a:pt x="701" y="534"/>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4"/>
            <p:cNvSpPr/>
            <p:nvPr/>
          </p:nvSpPr>
          <p:spPr>
            <a:xfrm>
              <a:off x="168833" y="4208861"/>
              <a:ext cx="21000" cy="16027"/>
            </a:xfrm>
            <a:custGeom>
              <a:avLst/>
              <a:gdLst/>
              <a:ahLst/>
              <a:cxnLst/>
              <a:rect l="l" t="t" r="r" b="b"/>
              <a:pathLst>
                <a:path w="701" h="535" extrusionOk="0">
                  <a:moveTo>
                    <a:pt x="367" y="1"/>
                  </a:moveTo>
                  <a:cubicBezTo>
                    <a:pt x="0" y="1"/>
                    <a:pt x="0" y="534"/>
                    <a:pt x="367" y="534"/>
                  </a:cubicBezTo>
                  <a:cubicBezTo>
                    <a:pt x="701" y="534"/>
                    <a:pt x="701" y="1"/>
                    <a:pt x="36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4"/>
            <p:cNvSpPr/>
            <p:nvPr/>
          </p:nvSpPr>
          <p:spPr>
            <a:xfrm>
              <a:off x="-80101" y="4766644"/>
              <a:ext cx="21000" cy="15009"/>
            </a:xfrm>
            <a:custGeom>
              <a:avLst/>
              <a:gdLst/>
              <a:ahLst/>
              <a:cxnLst/>
              <a:rect l="l" t="t" r="r" b="b"/>
              <a:pathLst>
                <a:path w="701" h="501" extrusionOk="0">
                  <a:moveTo>
                    <a:pt x="367" y="1"/>
                  </a:moveTo>
                  <a:cubicBezTo>
                    <a:pt x="0" y="1"/>
                    <a:pt x="0" y="501"/>
                    <a:pt x="367" y="501"/>
                  </a:cubicBezTo>
                  <a:cubicBezTo>
                    <a:pt x="701" y="501"/>
                    <a:pt x="701" y="1"/>
                    <a:pt x="36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4"/>
            <p:cNvSpPr/>
            <p:nvPr/>
          </p:nvSpPr>
          <p:spPr>
            <a:xfrm>
              <a:off x="-59132" y="4928523"/>
              <a:ext cx="21030" cy="16027"/>
            </a:xfrm>
            <a:custGeom>
              <a:avLst/>
              <a:gdLst/>
              <a:ahLst/>
              <a:cxnLst/>
              <a:rect l="l" t="t" r="r" b="b"/>
              <a:pathLst>
                <a:path w="702" h="535" extrusionOk="0">
                  <a:moveTo>
                    <a:pt x="368" y="0"/>
                  </a:moveTo>
                  <a:cubicBezTo>
                    <a:pt x="1" y="0"/>
                    <a:pt x="1" y="534"/>
                    <a:pt x="368" y="534"/>
                  </a:cubicBezTo>
                  <a:cubicBezTo>
                    <a:pt x="701" y="534"/>
                    <a:pt x="701" y="0"/>
                    <a:pt x="368"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4"/>
            <p:cNvSpPr/>
            <p:nvPr/>
          </p:nvSpPr>
          <p:spPr>
            <a:xfrm>
              <a:off x="-129078" y="4897549"/>
              <a:ext cx="20012" cy="15009"/>
            </a:xfrm>
            <a:custGeom>
              <a:avLst/>
              <a:gdLst/>
              <a:ahLst/>
              <a:cxnLst/>
              <a:rect l="l" t="t" r="r" b="b"/>
              <a:pathLst>
                <a:path w="668" h="501" extrusionOk="0">
                  <a:moveTo>
                    <a:pt x="334" y="0"/>
                  </a:moveTo>
                  <a:cubicBezTo>
                    <a:pt x="1" y="0"/>
                    <a:pt x="1" y="501"/>
                    <a:pt x="334" y="501"/>
                  </a:cubicBezTo>
                  <a:cubicBezTo>
                    <a:pt x="668" y="501"/>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4"/>
            <p:cNvSpPr/>
            <p:nvPr/>
          </p:nvSpPr>
          <p:spPr>
            <a:xfrm>
              <a:off x="-108079" y="4975493"/>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4"/>
            <p:cNvSpPr/>
            <p:nvPr/>
          </p:nvSpPr>
          <p:spPr>
            <a:xfrm>
              <a:off x="-135069" y="5004460"/>
              <a:ext cx="21030" cy="16027"/>
            </a:xfrm>
            <a:custGeom>
              <a:avLst/>
              <a:gdLst/>
              <a:ahLst/>
              <a:cxnLst/>
              <a:rect l="l" t="t" r="r" b="b"/>
              <a:pathLst>
                <a:path w="702" h="535" extrusionOk="0">
                  <a:moveTo>
                    <a:pt x="334" y="1"/>
                  </a:moveTo>
                  <a:cubicBezTo>
                    <a:pt x="1" y="1"/>
                    <a:pt x="1" y="534"/>
                    <a:pt x="334" y="534"/>
                  </a:cubicBezTo>
                  <a:cubicBezTo>
                    <a:pt x="701" y="534"/>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5" name="Google Shape;575;p14"/>
          <p:cNvGrpSpPr/>
          <p:nvPr/>
        </p:nvGrpSpPr>
        <p:grpSpPr>
          <a:xfrm flipH="1">
            <a:off x="51235" y="-201092"/>
            <a:ext cx="1116750" cy="1145263"/>
            <a:chOff x="7973149" y="-201092"/>
            <a:chExt cx="1116750" cy="1145263"/>
          </a:xfrm>
        </p:grpSpPr>
        <p:sp>
          <p:nvSpPr>
            <p:cNvPr id="576" name="Google Shape;576;p14"/>
            <p:cNvSpPr/>
            <p:nvPr/>
          </p:nvSpPr>
          <p:spPr>
            <a:xfrm>
              <a:off x="8049086" y="-201092"/>
              <a:ext cx="1040813" cy="992342"/>
            </a:xfrm>
            <a:custGeom>
              <a:avLst/>
              <a:gdLst/>
              <a:ahLst/>
              <a:cxnLst/>
              <a:rect l="l" t="t" r="r" b="b"/>
              <a:pathLst>
                <a:path w="34743" h="33125" extrusionOk="0">
                  <a:moveTo>
                    <a:pt x="34434" y="0"/>
                  </a:moveTo>
                  <a:cubicBezTo>
                    <a:pt x="34275" y="0"/>
                    <a:pt x="34109" y="100"/>
                    <a:pt x="34092" y="301"/>
                  </a:cubicBezTo>
                  <a:cubicBezTo>
                    <a:pt x="34025" y="3770"/>
                    <a:pt x="32291" y="6705"/>
                    <a:pt x="29555" y="8740"/>
                  </a:cubicBezTo>
                  <a:cubicBezTo>
                    <a:pt x="26853" y="10741"/>
                    <a:pt x="23618" y="11909"/>
                    <a:pt x="20415" y="12743"/>
                  </a:cubicBezTo>
                  <a:cubicBezTo>
                    <a:pt x="17113" y="13610"/>
                    <a:pt x="13777" y="14277"/>
                    <a:pt x="10642" y="15611"/>
                  </a:cubicBezTo>
                  <a:cubicBezTo>
                    <a:pt x="7773" y="16846"/>
                    <a:pt x="5105" y="18580"/>
                    <a:pt x="3203" y="21049"/>
                  </a:cubicBezTo>
                  <a:cubicBezTo>
                    <a:pt x="635" y="24418"/>
                    <a:pt x="1" y="28688"/>
                    <a:pt x="1" y="32824"/>
                  </a:cubicBezTo>
                  <a:cubicBezTo>
                    <a:pt x="1" y="33024"/>
                    <a:pt x="159" y="33124"/>
                    <a:pt x="318" y="33124"/>
                  </a:cubicBezTo>
                  <a:cubicBezTo>
                    <a:pt x="476" y="33124"/>
                    <a:pt x="635" y="33024"/>
                    <a:pt x="635" y="32824"/>
                  </a:cubicBezTo>
                  <a:cubicBezTo>
                    <a:pt x="635" y="29021"/>
                    <a:pt x="1168" y="25118"/>
                    <a:pt x="3370" y="21916"/>
                  </a:cubicBezTo>
                  <a:cubicBezTo>
                    <a:pt x="5171" y="19247"/>
                    <a:pt x="7907" y="17446"/>
                    <a:pt x="10842" y="16212"/>
                  </a:cubicBezTo>
                  <a:cubicBezTo>
                    <a:pt x="17013" y="13543"/>
                    <a:pt x="24118" y="13443"/>
                    <a:pt x="29722" y="9407"/>
                  </a:cubicBezTo>
                  <a:cubicBezTo>
                    <a:pt x="31123" y="8373"/>
                    <a:pt x="32357" y="7139"/>
                    <a:pt x="33258" y="5671"/>
                  </a:cubicBezTo>
                  <a:cubicBezTo>
                    <a:pt x="34225" y="4037"/>
                    <a:pt x="34692" y="2169"/>
                    <a:pt x="34726" y="301"/>
                  </a:cubicBezTo>
                  <a:cubicBezTo>
                    <a:pt x="34742" y="100"/>
                    <a:pt x="34592" y="0"/>
                    <a:pt x="344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4"/>
            <p:cNvSpPr/>
            <p:nvPr/>
          </p:nvSpPr>
          <p:spPr>
            <a:xfrm>
              <a:off x="8764539" y="130006"/>
              <a:ext cx="67974" cy="130585"/>
            </a:xfrm>
            <a:custGeom>
              <a:avLst/>
              <a:gdLst/>
              <a:ahLst/>
              <a:cxnLst/>
              <a:rect l="l" t="t" r="r" b="b"/>
              <a:pathLst>
                <a:path w="2269" h="4359" extrusionOk="0">
                  <a:moveTo>
                    <a:pt x="1879" y="1"/>
                  </a:moveTo>
                  <a:cubicBezTo>
                    <a:pt x="1754" y="1"/>
                    <a:pt x="1635" y="76"/>
                    <a:pt x="1635" y="222"/>
                  </a:cubicBezTo>
                  <a:cubicBezTo>
                    <a:pt x="1602" y="255"/>
                    <a:pt x="1535" y="289"/>
                    <a:pt x="1502" y="355"/>
                  </a:cubicBezTo>
                  <a:cubicBezTo>
                    <a:pt x="1135" y="1189"/>
                    <a:pt x="534" y="1890"/>
                    <a:pt x="201" y="2791"/>
                  </a:cubicBezTo>
                  <a:cubicBezTo>
                    <a:pt x="1" y="3358"/>
                    <a:pt x="101" y="4325"/>
                    <a:pt x="901" y="4358"/>
                  </a:cubicBezTo>
                  <a:cubicBezTo>
                    <a:pt x="1568" y="4358"/>
                    <a:pt x="1802" y="3291"/>
                    <a:pt x="1935" y="2824"/>
                  </a:cubicBezTo>
                  <a:cubicBezTo>
                    <a:pt x="2135" y="2023"/>
                    <a:pt x="2269" y="1089"/>
                    <a:pt x="2169" y="255"/>
                  </a:cubicBezTo>
                  <a:cubicBezTo>
                    <a:pt x="2152" y="84"/>
                    <a:pt x="2012" y="1"/>
                    <a:pt x="1879"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4"/>
            <p:cNvSpPr/>
            <p:nvPr/>
          </p:nvSpPr>
          <p:spPr>
            <a:xfrm>
              <a:off x="8637648" y="67938"/>
              <a:ext cx="105151" cy="98500"/>
            </a:xfrm>
            <a:custGeom>
              <a:avLst/>
              <a:gdLst/>
              <a:ahLst/>
              <a:cxnLst/>
              <a:rect l="l" t="t" r="r" b="b"/>
              <a:pathLst>
                <a:path w="3510" h="3288" extrusionOk="0">
                  <a:moveTo>
                    <a:pt x="1215" y="0"/>
                  </a:moveTo>
                  <a:cubicBezTo>
                    <a:pt x="1045" y="0"/>
                    <a:pt x="872" y="49"/>
                    <a:pt x="701" y="159"/>
                  </a:cubicBezTo>
                  <a:cubicBezTo>
                    <a:pt x="0" y="593"/>
                    <a:pt x="67" y="1527"/>
                    <a:pt x="634" y="2027"/>
                  </a:cubicBezTo>
                  <a:cubicBezTo>
                    <a:pt x="1201" y="2594"/>
                    <a:pt x="2068" y="2794"/>
                    <a:pt x="2802" y="3095"/>
                  </a:cubicBezTo>
                  <a:cubicBezTo>
                    <a:pt x="2836" y="3111"/>
                    <a:pt x="2869" y="3120"/>
                    <a:pt x="2898" y="3120"/>
                  </a:cubicBezTo>
                  <a:cubicBezTo>
                    <a:pt x="2927" y="3120"/>
                    <a:pt x="2952" y="3111"/>
                    <a:pt x="2969" y="3095"/>
                  </a:cubicBezTo>
                  <a:cubicBezTo>
                    <a:pt x="2996" y="3229"/>
                    <a:pt x="3094" y="3288"/>
                    <a:pt x="3196" y="3288"/>
                  </a:cubicBezTo>
                  <a:cubicBezTo>
                    <a:pt x="3347" y="3288"/>
                    <a:pt x="3509" y="3160"/>
                    <a:pt x="3469" y="2961"/>
                  </a:cubicBezTo>
                  <a:cubicBezTo>
                    <a:pt x="3354" y="2122"/>
                    <a:pt x="2333" y="0"/>
                    <a:pt x="1215"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4"/>
            <p:cNvSpPr/>
            <p:nvPr/>
          </p:nvSpPr>
          <p:spPr>
            <a:xfrm>
              <a:off x="8575701" y="196387"/>
              <a:ext cx="70969" cy="100657"/>
            </a:xfrm>
            <a:custGeom>
              <a:avLst/>
              <a:gdLst/>
              <a:ahLst/>
              <a:cxnLst/>
              <a:rect l="l" t="t" r="r" b="b"/>
              <a:pathLst>
                <a:path w="2369" h="3360" extrusionOk="0">
                  <a:moveTo>
                    <a:pt x="2030" y="1"/>
                  </a:moveTo>
                  <a:cubicBezTo>
                    <a:pt x="1975" y="1"/>
                    <a:pt x="1917" y="16"/>
                    <a:pt x="1868" y="41"/>
                  </a:cubicBezTo>
                  <a:cubicBezTo>
                    <a:pt x="1841" y="27"/>
                    <a:pt x="1807" y="19"/>
                    <a:pt x="1770" y="19"/>
                  </a:cubicBezTo>
                  <a:cubicBezTo>
                    <a:pt x="1719" y="19"/>
                    <a:pt x="1660" y="35"/>
                    <a:pt x="1601" y="74"/>
                  </a:cubicBezTo>
                  <a:cubicBezTo>
                    <a:pt x="1168" y="441"/>
                    <a:pt x="834" y="1175"/>
                    <a:pt x="567" y="1675"/>
                  </a:cubicBezTo>
                  <a:cubicBezTo>
                    <a:pt x="367" y="2076"/>
                    <a:pt x="0" y="2943"/>
                    <a:pt x="534" y="3243"/>
                  </a:cubicBezTo>
                  <a:cubicBezTo>
                    <a:pt x="679" y="3324"/>
                    <a:pt x="828" y="3359"/>
                    <a:pt x="973" y="3359"/>
                  </a:cubicBezTo>
                  <a:cubicBezTo>
                    <a:pt x="1431" y="3359"/>
                    <a:pt x="1858" y="3006"/>
                    <a:pt x="2035" y="2576"/>
                  </a:cubicBezTo>
                  <a:cubicBezTo>
                    <a:pt x="2335" y="1842"/>
                    <a:pt x="2368" y="941"/>
                    <a:pt x="2235" y="174"/>
                  </a:cubicBezTo>
                  <a:cubicBezTo>
                    <a:pt x="2214" y="47"/>
                    <a:pt x="2126" y="1"/>
                    <a:pt x="2030"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4"/>
            <p:cNvSpPr/>
            <p:nvPr/>
          </p:nvSpPr>
          <p:spPr>
            <a:xfrm>
              <a:off x="8407831" y="135937"/>
              <a:ext cx="107937" cy="91221"/>
            </a:xfrm>
            <a:custGeom>
              <a:avLst/>
              <a:gdLst/>
              <a:ahLst/>
              <a:cxnLst/>
              <a:rect l="l" t="t" r="r" b="b"/>
              <a:pathLst>
                <a:path w="3603" h="3045" extrusionOk="0">
                  <a:moveTo>
                    <a:pt x="1062" y="0"/>
                  </a:moveTo>
                  <a:cubicBezTo>
                    <a:pt x="936" y="0"/>
                    <a:pt x="814" y="28"/>
                    <a:pt x="701" y="91"/>
                  </a:cubicBezTo>
                  <a:cubicBezTo>
                    <a:pt x="0" y="458"/>
                    <a:pt x="267" y="1492"/>
                    <a:pt x="701" y="1992"/>
                  </a:cubicBezTo>
                  <a:cubicBezTo>
                    <a:pt x="1186" y="2568"/>
                    <a:pt x="2139" y="3006"/>
                    <a:pt x="2935" y="3006"/>
                  </a:cubicBezTo>
                  <a:cubicBezTo>
                    <a:pt x="3015" y="3006"/>
                    <a:pt x="3093" y="3002"/>
                    <a:pt x="3169" y="2993"/>
                  </a:cubicBezTo>
                  <a:cubicBezTo>
                    <a:pt x="3214" y="3026"/>
                    <a:pt x="3277" y="3045"/>
                    <a:pt x="3341" y="3045"/>
                  </a:cubicBezTo>
                  <a:cubicBezTo>
                    <a:pt x="3469" y="3045"/>
                    <a:pt x="3603" y="2971"/>
                    <a:pt x="3603" y="2793"/>
                  </a:cubicBezTo>
                  <a:cubicBezTo>
                    <a:pt x="3603" y="2025"/>
                    <a:pt x="3036" y="1358"/>
                    <a:pt x="2535" y="825"/>
                  </a:cubicBezTo>
                  <a:cubicBezTo>
                    <a:pt x="2211" y="500"/>
                    <a:pt x="1601" y="0"/>
                    <a:pt x="1062"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4"/>
            <p:cNvSpPr/>
            <p:nvPr/>
          </p:nvSpPr>
          <p:spPr>
            <a:xfrm>
              <a:off x="8393842" y="257556"/>
              <a:ext cx="62042" cy="109285"/>
            </a:xfrm>
            <a:custGeom>
              <a:avLst/>
              <a:gdLst/>
              <a:ahLst/>
              <a:cxnLst/>
              <a:rect l="l" t="t" r="r" b="b"/>
              <a:pathLst>
                <a:path w="2071" h="3648" extrusionOk="0">
                  <a:moveTo>
                    <a:pt x="934" y="0"/>
                  </a:moveTo>
                  <a:cubicBezTo>
                    <a:pt x="367" y="34"/>
                    <a:pt x="234" y="1201"/>
                    <a:pt x="167" y="1635"/>
                  </a:cubicBezTo>
                  <a:cubicBezTo>
                    <a:pt x="100" y="2269"/>
                    <a:pt x="0" y="3336"/>
                    <a:pt x="767" y="3603"/>
                  </a:cubicBezTo>
                  <a:cubicBezTo>
                    <a:pt x="856" y="3633"/>
                    <a:pt x="937" y="3648"/>
                    <a:pt x="1011" y="3648"/>
                  </a:cubicBezTo>
                  <a:cubicBezTo>
                    <a:pt x="2071" y="3648"/>
                    <a:pt x="1615" y="697"/>
                    <a:pt x="1334" y="167"/>
                  </a:cubicBezTo>
                  <a:cubicBezTo>
                    <a:pt x="1309" y="92"/>
                    <a:pt x="1247" y="54"/>
                    <a:pt x="1189" y="54"/>
                  </a:cubicBezTo>
                  <a:cubicBezTo>
                    <a:pt x="1170" y="54"/>
                    <a:pt x="1151" y="59"/>
                    <a:pt x="1134" y="67"/>
                  </a:cubicBezTo>
                  <a:cubicBezTo>
                    <a:pt x="1068" y="0"/>
                    <a:pt x="1034" y="0"/>
                    <a:pt x="9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4"/>
            <p:cNvSpPr/>
            <p:nvPr/>
          </p:nvSpPr>
          <p:spPr>
            <a:xfrm>
              <a:off x="8247930" y="217326"/>
              <a:ext cx="101316" cy="74115"/>
            </a:xfrm>
            <a:custGeom>
              <a:avLst/>
              <a:gdLst/>
              <a:ahLst/>
              <a:cxnLst/>
              <a:rect l="l" t="t" r="r" b="b"/>
              <a:pathLst>
                <a:path w="3382" h="2474" extrusionOk="0">
                  <a:moveTo>
                    <a:pt x="1013" y="0"/>
                  </a:moveTo>
                  <a:cubicBezTo>
                    <a:pt x="827" y="0"/>
                    <a:pt x="653" y="63"/>
                    <a:pt x="501" y="209"/>
                  </a:cubicBezTo>
                  <a:cubicBezTo>
                    <a:pt x="1" y="709"/>
                    <a:pt x="168" y="1477"/>
                    <a:pt x="668" y="1844"/>
                  </a:cubicBezTo>
                  <a:cubicBezTo>
                    <a:pt x="1235" y="2277"/>
                    <a:pt x="2036" y="2444"/>
                    <a:pt x="2703" y="2444"/>
                  </a:cubicBezTo>
                  <a:cubicBezTo>
                    <a:pt x="2770" y="2444"/>
                    <a:pt x="2836" y="2411"/>
                    <a:pt x="2870" y="2377"/>
                  </a:cubicBezTo>
                  <a:cubicBezTo>
                    <a:pt x="2914" y="2444"/>
                    <a:pt x="2988" y="2474"/>
                    <a:pt x="3065" y="2474"/>
                  </a:cubicBezTo>
                  <a:cubicBezTo>
                    <a:pt x="3218" y="2474"/>
                    <a:pt x="3381" y="2355"/>
                    <a:pt x="3337" y="2177"/>
                  </a:cubicBezTo>
                  <a:cubicBezTo>
                    <a:pt x="3142" y="1539"/>
                    <a:pt x="1933" y="0"/>
                    <a:pt x="1013"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4"/>
            <p:cNvSpPr/>
            <p:nvPr/>
          </p:nvSpPr>
          <p:spPr>
            <a:xfrm>
              <a:off x="8232952" y="330437"/>
              <a:ext cx="58986" cy="116984"/>
            </a:xfrm>
            <a:custGeom>
              <a:avLst/>
              <a:gdLst/>
              <a:ahLst/>
              <a:cxnLst/>
              <a:rect l="l" t="t" r="r" b="b"/>
              <a:pathLst>
                <a:path w="1969" h="3905" extrusionOk="0">
                  <a:moveTo>
                    <a:pt x="1087" y="1"/>
                  </a:moveTo>
                  <a:cubicBezTo>
                    <a:pt x="1024" y="1"/>
                    <a:pt x="960" y="25"/>
                    <a:pt x="901" y="69"/>
                  </a:cubicBezTo>
                  <a:cubicBezTo>
                    <a:pt x="835" y="69"/>
                    <a:pt x="734" y="102"/>
                    <a:pt x="668" y="202"/>
                  </a:cubicBezTo>
                  <a:cubicBezTo>
                    <a:pt x="301" y="736"/>
                    <a:pt x="201" y="1470"/>
                    <a:pt x="134" y="2070"/>
                  </a:cubicBezTo>
                  <a:cubicBezTo>
                    <a:pt x="67" y="2604"/>
                    <a:pt x="1" y="3471"/>
                    <a:pt x="534" y="3805"/>
                  </a:cubicBezTo>
                  <a:cubicBezTo>
                    <a:pt x="650" y="3874"/>
                    <a:pt x="762" y="3905"/>
                    <a:pt x="870" y="3905"/>
                  </a:cubicBezTo>
                  <a:cubicBezTo>
                    <a:pt x="1383" y="3905"/>
                    <a:pt x="1780" y="3212"/>
                    <a:pt x="1835" y="2771"/>
                  </a:cubicBezTo>
                  <a:cubicBezTo>
                    <a:pt x="1969" y="1904"/>
                    <a:pt x="1668" y="903"/>
                    <a:pt x="1302" y="136"/>
                  </a:cubicBezTo>
                  <a:cubicBezTo>
                    <a:pt x="1245" y="42"/>
                    <a:pt x="1168" y="1"/>
                    <a:pt x="108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4"/>
            <p:cNvSpPr/>
            <p:nvPr/>
          </p:nvSpPr>
          <p:spPr>
            <a:xfrm>
              <a:off x="8067179" y="341311"/>
              <a:ext cx="129836" cy="73815"/>
            </a:xfrm>
            <a:custGeom>
              <a:avLst/>
              <a:gdLst/>
              <a:ahLst/>
              <a:cxnLst/>
              <a:rect l="l" t="t" r="r" b="b"/>
              <a:pathLst>
                <a:path w="4334" h="2464" extrusionOk="0">
                  <a:moveTo>
                    <a:pt x="1418" y="1"/>
                  </a:moveTo>
                  <a:cubicBezTo>
                    <a:pt x="970" y="1"/>
                    <a:pt x="599" y="189"/>
                    <a:pt x="431" y="673"/>
                  </a:cubicBezTo>
                  <a:cubicBezTo>
                    <a:pt x="0" y="1807"/>
                    <a:pt x="1527" y="2463"/>
                    <a:pt x="2811" y="2463"/>
                  </a:cubicBezTo>
                  <a:cubicBezTo>
                    <a:pt x="3416" y="2463"/>
                    <a:pt x="3967" y="2317"/>
                    <a:pt x="4234" y="2008"/>
                  </a:cubicBezTo>
                  <a:cubicBezTo>
                    <a:pt x="4334" y="1874"/>
                    <a:pt x="4267" y="1674"/>
                    <a:pt x="4134" y="1574"/>
                  </a:cubicBezTo>
                  <a:cubicBezTo>
                    <a:pt x="3723" y="889"/>
                    <a:pt x="2389" y="1"/>
                    <a:pt x="1418"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4"/>
            <p:cNvSpPr/>
            <p:nvPr/>
          </p:nvSpPr>
          <p:spPr>
            <a:xfrm>
              <a:off x="8112052" y="482671"/>
              <a:ext cx="76961" cy="108776"/>
            </a:xfrm>
            <a:custGeom>
              <a:avLst/>
              <a:gdLst/>
              <a:ahLst/>
              <a:cxnLst/>
              <a:rect l="l" t="t" r="r" b="b"/>
              <a:pathLst>
                <a:path w="2569" h="3631" extrusionOk="0">
                  <a:moveTo>
                    <a:pt x="389" y="0"/>
                  </a:moveTo>
                  <a:cubicBezTo>
                    <a:pt x="208" y="0"/>
                    <a:pt x="73" y="190"/>
                    <a:pt x="100" y="358"/>
                  </a:cubicBezTo>
                  <a:cubicBezTo>
                    <a:pt x="67" y="391"/>
                    <a:pt x="67" y="424"/>
                    <a:pt x="34" y="491"/>
                  </a:cubicBezTo>
                  <a:cubicBezTo>
                    <a:pt x="0" y="1091"/>
                    <a:pt x="267" y="1825"/>
                    <a:pt x="501" y="2359"/>
                  </a:cubicBezTo>
                  <a:cubicBezTo>
                    <a:pt x="661" y="2840"/>
                    <a:pt x="1007" y="3630"/>
                    <a:pt x="1627" y="3630"/>
                  </a:cubicBezTo>
                  <a:cubicBezTo>
                    <a:pt x="1651" y="3630"/>
                    <a:pt x="1676" y="3629"/>
                    <a:pt x="1702" y="3627"/>
                  </a:cubicBezTo>
                  <a:cubicBezTo>
                    <a:pt x="2469" y="3560"/>
                    <a:pt x="2569" y="2659"/>
                    <a:pt x="2335" y="2059"/>
                  </a:cubicBezTo>
                  <a:cubicBezTo>
                    <a:pt x="1968" y="1292"/>
                    <a:pt x="1268" y="424"/>
                    <a:pt x="501" y="24"/>
                  </a:cubicBezTo>
                  <a:cubicBezTo>
                    <a:pt x="462" y="7"/>
                    <a:pt x="425" y="0"/>
                    <a:pt x="389"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4"/>
            <p:cNvSpPr/>
            <p:nvPr/>
          </p:nvSpPr>
          <p:spPr>
            <a:xfrm>
              <a:off x="7994148" y="541833"/>
              <a:ext cx="103593" cy="72228"/>
            </a:xfrm>
            <a:custGeom>
              <a:avLst/>
              <a:gdLst/>
              <a:ahLst/>
              <a:cxnLst/>
              <a:rect l="l" t="t" r="r" b="b"/>
              <a:pathLst>
                <a:path w="3458" h="2411" extrusionOk="0">
                  <a:moveTo>
                    <a:pt x="2635" y="0"/>
                  </a:moveTo>
                  <a:cubicBezTo>
                    <a:pt x="2331" y="0"/>
                    <a:pt x="2006" y="56"/>
                    <a:pt x="1868" y="84"/>
                  </a:cubicBezTo>
                  <a:cubicBezTo>
                    <a:pt x="1068" y="251"/>
                    <a:pt x="0" y="617"/>
                    <a:pt x="34" y="1585"/>
                  </a:cubicBezTo>
                  <a:cubicBezTo>
                    <a:pt x="56" y="2190"/>
                    <a:pt x="357" y="2410"/>
                    <a:pt x="767" y="2410"/>
                  </a:cubicBezTo>
                  <a:cubicBezTo>
                    <a:pt x="1602" y="2410"/>
                    <a:pt x="2890" y="1498"/>
                    <a:pt x="3203" y="1051"/>
                  </a:cubicBezTo>
                  <a:cubicBezTo>
                    <a:pt x="3303" y="884"/>
                    <a:pt x="3203" y="718"/>
                    <a:pt x="3069" y="684"/>
                  </a:cubicBezTo>
                  <a:cubicBezTo>
                    <a:pt x="3136" y="651"/>
                    <a:pt x="3169" y="617"/>
                    <a:pt x="3203" y="584"/>
                  </a:cubicBezTo>
                  <a:cubicBezTo>
                    <a:pt x="3457" y="114"/>
                    <a:pt x="3067" y="0"/>
                    <a:pt x="2635"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4"/>
            <p:cNvSpPr/>
            <p:nvPr/>
          </p:nvSpPr>
          <p:spPr>
            <a:xfrm>
              <a:off x="8060080" y="655214"/>
              <a:ext cx="124533" cy="86367"/>
            </a:xfrm>
            <a:custGeom>
              <a:avLst/>
              <a:gdLst/>
              <a:ahLst/>
              <a:cxnLst/>
              <a:rect l="l" t="t" r="r" b="b"/>
              <a:pathLst>
                <a:path w="4157" h="2883" extrusionOk="0">
                  <a:moveTo>
                    <a:pt x="466" y="1"/>
                  </a:moveTo>
                  <a:cubicBezTo>
                    <a:pt x="455" y="1"/>
                    <a:pt x="445" y="1"/>
                    <a:pt x="434" y="1"/>
                  </a:cubicBezTo>
                  <a:cubicBezTo>
                    <a:pt x="234" y="1"/>
                    <a:pt x="134" y="202"/>
                    <a:pt x="168" y="335"/>
                  </a:cubicBezTo>
                  <a:cubicBezTo>
                    <a:pt x="68" y="402"/>
                    <a:pt x="1" y="502"/>
                    <a:pt x="68" y="635"/>
                  </a:cubicBezTo>
                  <a:cubicBezTo>
                    <a:pt x="262" y="1248"/>
                    <a:pt x="1410" y="2883"/>
                    <a:pt x="2347" y="2883"/>
                  </a:cubicBezTo>
                  <a:cubicBezTo>
                    <a:pt x="2532" y="2883"/>
                    <a:pt x="2710" y="2819"/>
                    <a:pt x="2870" y="2670"/>
                  </a:cubicBezTo>
                  <a:cubicBezTo>
                    <a:pt x="4157" y="1515"/>
                    <a:pt x="1461" y="1"/>
                    <a:pt x="466"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4"/>
            <p:cNvSpPr/>
            <p:nvPr/>
          </p:nvSpPr>
          <p:spPr>
            <a:xfrm>
              <a:off x="7973149" y="700567"/>
              <a:ext cx="92958" cy="72767"/>
            </a:xfrm>
            <a:custGeom>
              <a:avLst/>
              <a:gdLst/>
              <a:ahLst/>
              <a:cxnLst/>
              <a:rect l="l" t="t" r="r" b="b"/>
              <a:pathLst>
                <a:path w="3103" h="2429" extrusionOk="0">
                  <a:moveTo>
                    <a:pt x="2718" y="1"/>
                  </a:moveTo>
                  <a:cubicBezTo>
                    <a:pt x="2684" y="1"/>
                    <a:pt x="2645" y="8"/>
                    <a:pt x="2603" y="22"/>
                  </a:cubicBezTo>
                  <a:cubicBezTo>
                    <a:pt x="2102" y="222"/>
                    <a:pt x="1502" y="189"/>
                    <a:pt x="1001" y="422"/>
                  </a:cubicBezTo>
                  <a:cubicBezTo>
                    <a:pt x="434" y="689"/>
                    <a:pt x="1" y="1323"/>
                    <a:pt x="101" y="1923"/>
                  </a:cubicBezTo>
                  <a:cubicBezTo>
                    <a:pt x="185" y="2302"/>
                    <a:pt x="535" y="2429"/>
                    <a:pt x="890" y="2429"/>
                  </a:cubicBezTo>
                  <a:cubicBezTo>
                    <a:pt x="1098" y="2429"/>
                    <a:pt x="1308" y="2385"/>
                    <a:pt x="1468" y="2324"/>
                  </a:cubicBezTo>
                  <a:cubicBezTo>
                    <a:pt x="2169" y="2057"/>
                    <a:pt x="2669" y="1423"/>
                    <a:pt x="2936" y="722"/>
                  </a:cubicBezTo>
                  <a:cubicBezTo>
                    <a:pt x="2970" y="656"/>
                    <a:pt x="3003" y="622"/>
                    <a:pt x="3036" y="589"/>
                  </a:cubicBezTo>
                  <a:cubicBezTo>
                    <a:pt x="3103" y="456"/>
                    <a:pt x="3036" y="289"/>
                    <a:pt x="2936" y="222"/>
                  </a:cubicBezTo>
                  <a:cubicBezTo>
                    <a:pt x="2910" y="91"/>
                    <a:pt x="2843" y="1"/>
                    <a:pt x="2718"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4"/>
            <p:cNvSpPr/>
            <p:nvPr/>
          </p:nvSpPr>
          <p:spPr>
            <a:xfrm>
              <a:off x="8035666" y="770962"/>
              <a:ext cx="91400" cy="114438"/>
            </a:xfrm>
            <a:custGeom>
              <a:avLst/>
              <a:gdLst/>
              <a:ahLst/>
              <a:cxnLst/>
              <a:rect l="l" t="t" r="r" b="b"/>
              <a:pathLst>
                <a:path w="3051" h="3820" extrusionOk="0">
                  <a:moveTo>
                    <a:pt x="897" y="1"/>
                  </a:moveTo>
                  <a:cubicBezTo>
                    <a:pt x="803" y="1"/>
                    <a:pt x="724" y="58"/>
                    <a:pt x="682" y="140"/>
                  </a:cubicBezTo>
                  <a:cubicBezTo>
                    <a:pt x="582" y="140"/>
                    <a:pt x="516" y="207"/>
                    <a:pt x="449" y="307"/>
                  </a:cubicBezTo>
                  <a:cubicBezTo>
                    <a:pt x="138" y="1178"/>
                    <a:pt x="1" y="3819"/>
                    <a:pt x="1391" y="3819"/>
                  </a:cubicBezTo>
                  <a:cubicBezTo>
                    <a:pt x="1491" y="3819"/>
                    <a:pt x="1600" y="3805"/>
                    <a:pt x="1716" y="3776"/>
                  </a:cubicBezTo>
                  <a:cubicBezTo>
                    <a:pt x="3051" y="3443"/>
                    <a:pt x="1616" y="574"/>
                    <a:pt x="1083" y="74"/>
                  </a:cubicBezTo>
                  <a:cubicBezTo>
                    <a:pt x="1019" y="23"/>
                    <a:pt x="955" y="1"/>
                    <a:pt x="89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4"/>
            <p:cNvSpPr/>
            <p:nvPr/>
          </p:nvSpPr>
          <p:spPr>
            <a:xfrm>
              <a:off x="8357866" y="-21239"/>
              <a:ext cx="718531" cy="965410"/>
            </a:xfrm>
            <a:custGeom>
              <a:avLst/>
              <a:gdLst/>
              <a:ahLst/>
              <a:cxnLst/>
              <a:rect l="l" t="t" r="r" b="b"/>
              <a:pathLst>
                <a:path w="23985" h="32226" extrusionOk="0">
                  <a:moveTo>
                    <a:pt x="22483" y="1"/>
                  </a:moveTo>
                  <a:cubicBezTo>
                    <a:pt x="22350" y="3136"/>
                    <a:pt x="19814" y="6072"/>
                    <a:pt x="17713" y="7940"/>
                  </a:cubicBezTo>
                  <a:cubicBezTo>
                    <a:pt x="12809" y="12143"/>
                    <a:pt x="6872" y="14711"/>
                    <a:pt x="2435" y="19581"/>
                  </a:cubicBezTo>
                  <a:cubicBezTo>
                    <a:pt x="1601" y="20515"/>
                    <a:pt x="0" y="22750"/>
                    <a:pt x="2302" y="23084"/>
                  </a:cubicBezTo>
                  <a:cubicBezTo>
                    <a:pt x="2370" y="23096"/>
                    <a:pt x="2440" y="23102"/>
                    <a:pt x="2514" y="23102"/>
                  </a:cubicBezTo>
                  <a:cubicBezTo>
                    <a:pt x="3843" y="23102"/>
                    <a:pt x="5987" y="21179"/>
                    <a:pt x="6872" y="20515"/>
                  </a:cubicBezTo>
                  <a:cubicBezTo>
                    <a:pt x="10341" y="17713"/>
                    <a:pt x="13143" y="13510"/>
                    <a:pt x="17112" y="11442"/>
                  </a:cubicBezTo>
                  <a:lnTo>
                    <a:pt x="17112" y="11442"/>
                  </a:lnTo>
                  <a:cubicBezTo>
                    <a:pt x="16779" y="12009"/>
                    <a:pt x="16312" y="12576"/>
                    <a:pt x="15945" y="13177"/>
                  </a:cubicBezTo>
                  <a:cubicBezTo>
                    <a:pt x="13843" y="15979"/>
                    <a:pt x="11875" y="18881"/>
                    <a:pt x="9774" y="21816"/>
                  </a:cubicBezTo>
                  <a:cubicBezTo>
                    <a:pt x="8606" y="23317"/>
                    <a:pt x="7572" y="25052"/>
                    <a:pt x="6405" y="26686"/>
                  </a:cubicBezTo>
                  <a:cubicBezTo>
                    <a:pt x="5683" y="27813"/>
                    <a:pt x="4710" y="29265"/>
                    <a:pt x="5980" y="29265"/>
                  </a:cubicBezTo>
                  <a:cubicBezTo>
                    <a:pt x="6176" y="29265"/>
                    <a:pt x="6426" y="29231"/>
                    <a:pt x="6738" y="29155"/>
                  </a:cubicBezTo>
                  <a:cubicBezTo>
                    <a:pt x="9073" y="28688"/>
                    <a:pt x="11408" y="24585"/>
                    <a:pt x="12676" y="22717"/>
                  </a:cubicBezTo>
                  <a:cubicBezTo>
                    <a:pt x="14444" y="19948"/>
                    <a:pt x="17613" y="15645"/>
                    <a:pt x="19448" y="13177"/>
                  </a:cubicBezTo>
                  <a:lnTo>
                    <a:pt x="19448" y="13177"/>
                  </a:lnTo>
                  <a:cubicBezTo>
                    <a:pt x="18647" y="16212"/>
                    <a:pt x="17112" y="19114"/>
                    <a:pt x="15845" y="21916"/>
                  </a:cubicBezTo>
                  <a:cubicBezTo>
                    <a:pt x="14911" y="23784"/>
                    <a:pt x="9874" y="30556"/>
                    <a:pt x="11742" y="32157"/>
                  </a:cubicBezTo>
                  <a:cubicBezTo>
                    <a:pt x="11854" y="32203"/>
                    <a:pt x="11970" y="32225"/>
                    <a:pt x="12088" y="32225"/>
                  </a:cubicBezTo>
                  <a:cubicBezTo>
                    <a:pt x="13756" y="32225"/>
                    <a:pt x="15929" y="27842"/>
                    <a:pt x="17112" y="25786"/>
                  </a:cubicBezTo>
                  <a:cubicBezTo>
                    <a:pt x="18647" y="22984"/>
                    <a:pt x="20115" y="20082"/>
                    <a:pt x="21049" y="17079"/>
                  </a:cubicBezTo>
                  <a:cubicBezTo>
                    <a:pt x="22316" y="12876"/>
                    <a:pt x="23984" y="5938"/>
                    <a:pt x="23284" y="1502"/>
                  </a:cubicBezTo>
                  <a:lnTo>
                    <a:pt x="22483" y="1"/>
                  </a:ln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4"/>
            <p:cNvSpPr/>
            <p:nvPr/>
          </p:nvSpPr>
          <p:spPr>
            <a:xfrm>
              <a:off x="8957392" y="263547"/>
              <a:ext cx="20012" cy="16027"/>
            </a:xfrm>
            <a:custGeom>
              <a:avLst/>
              <a:gdLst/>
              <a:ahLst/>
              <a:cxnLst/>
              <a:rect l="l" t="t" r="r" b="b"/>
              <a:pathLst>
                <a:path w="668" h="535"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4"/>
            <p:cNvSpPr/>
            <p:nvPr/>
          </p:nvSpPr>
          <p:spPr>
            <a:xfrm>
              <a:off x="8920427" y="339484"/>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4"/>
            <p:cNvSpPr/>
            <p:nvPr/>
          </p:nvSpPr>
          <p:spPr>
            <a:xfrm>
              <a:off x="8871450" y="355480"/>
              <a:ext cx="20012" cy="15009"/>
            </a:xfrm>
            <a:custGeom>
              <a:avLst/>
              <a:gdLst/>
              <a:ahLst/>
              <a:cxnLst/>
              <a:rect l="l" t="t" r="r" b="b"/>
              <a:pathLst>
                <a:path w="668" h="501" extrusionOk="0">
                  <a:moveTo>
                    <a:pt x="334" y="0"/>
                  </a:moveTo>
                  <a:cubicBezTo>
                    <a:pt x="1" y="0"/>
                    <a:pt x="1" y="501"/>
                    <a:pt x="334" y="501"/>
                  </a:cubicBezTo>
                  <a:cubicBezTo>
                    <a:pt x="668" y="501"/>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4"/>
            <p:cNvSpPr/>
            <p:nvPr/>
          </p:nvSpPr>
          <p:spPr>
            <a:xfrm>
              <a:off x="8829482" y="433424"/>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4"/>
            <p:cNvSpPr/>
            <p:nvPr/>
          </p:nvSpPr>
          <p:spPr>
            <a:xfrm>
              <a:off x="8787515" y="451397"/>
              <a:ext cx="20012" cy="16027"/>
            </a:xfrm>
            <a:custGeom>
              <a:avLst/>
              <a:gdLst/>
              <a:ahLst/>
              <a:cxnLst/>
              <a:rect l="l" t="t" r="r" b="b"/>
              <a:pathLst>
                <a:path w="668" h="535" extrusionOk="0">
                  <a:moveTo>
                    <a:pt x="334" y="1"/>
                  </a:moveTo>
                  <a:cubicBezTo>
                    <a:pt x="1" y="34"/>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4"/>
            <p:cNvSpPr/>
            <p:nvPr/>
          </p:nvSpPr>
          <p:spPr>
            <a:xfrm>
              <a:off x="8776521" y="525327"/>
              <a:ext cx="20042" cy="16027"/>
            </a:xfrm>
            <a:custGeom>
              <a:avLst/>
              <a:gdLst/>
              <a:ahLst/>
              <a:cxnLst/>
              <a:rect l="l" t="t" r="r" b="b"/>
              <a:pathLst>
                <a:path w="669" h="535" extrusionOk="0">
                  <a:moveTo>
                    <a:pt x="334" y="1"/>
                  </a:moveTo>
                  <a:cubicBezTo>
                    <a:pt x="1" y="1"/>
                    <a:pt x="1" y="535"/>
                    <a:pt x="334" y="535"/>
                  </a:cubicBezTo>
                  <a:cubicBezTo>
                    <a:pt x="668" y="535"/>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4"/>
            <p:cNvSpPr/>
            <p:nvPr/>
          </p:nvSpPr>
          <p:spPr>
            <a:xfrm>
              <a:off x="8729581" y="541324"/>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4"/>
            <p:cNvSpPr/>
            <p:nvPr/>
          </p:nvSpPr>
          <p:spPr>
            <a:xfrm>
              <a:off x="8721583" y="614265"/>
              <a:ext cx="20012" cy="16027"/>
            </a:xfrm>
            <a:custGeom>
              <a:avLst/>
              <a:gdLst/>
              <a:ahLst/>
              <a:cxnLst/>
              <a:rect l="l" t="t" r="r" b="b"/>
              <a:pathLst>
                <a:path w="668" h="535" extrusionOk="0">
                  <a:moveTo>
                    <a:pt x="334" y="1"/>
                  </a:moveTo>
                  <a:cubicBezTo>
                    <a:pt x="0" y="1"/>
                    <a:pt x="0" y="535"/>
                    <a:pt x="334" y="535"/>
                  </a:cubicBezTo>
                  <a:cubicBezTo>
                    <a:pt x="667" y="535"/>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4"/>
            <p:cNvSpPr/>
            <p:nvPr/>
          </p:nvSpPr>
          <p:spPr>
            <a:xfrm>
              <a:off x="8677609" y="622263"/>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4"/>
            <p:cNvSpPr/>
            <p:nvPr/>
          </p:nvSpPr>
          <p:spPr>
            <a:xfrm>
              <a:off x="8679616" y="680227"/>
              <a:ext cx="20012" cy="15009"/>
            </a:xfrm>
            <a:custGeom>
              <a:avLst/>
              <a:gdLst/>
              <a:ahLst/>
              <a:cxnLst/>
              <a:rect l="l" t="t" r="r" b="b"/>
              <a:pathLst>
                <a:path w="668" h="501" extrusionOk="0">
                  <a:moveTo>
                    <a:pt x="334" y="0"/>
                  </a:moveTo>
                  <a:cubicBezTo>
                    <a:pt x="0" y="0"/>
                    <a:pt x="0" y="501"/>
                    <a:pt x="334" y="501"/>
                  </a:cubicBezTo>
                  <a:cubicBezTo>
                    <a:pt x="667" y="501"/>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4"/>
            <p:cNvSpPr/>
            <p:nvPr/>
          </p:nvSpPr>
          <p:spPr>
            <a:xfrm>
              <a:off x="8627643" y="690202"/>
              <a:ext cx="20012" cy="16027"/>
            </a:xfrm>
            <a:custGeom>
              <a:avLst/>
              <a:gdLst/>
              <a:ahLst/>
              <a:cxnLst/>
              <a:rect l="l" t="t" r="r" b="b"/>
              <a:pathLst>
                <a:path w="668" h="535" extrusionOk="0">
                  <a:moveTo>
                    <a:pt x="334" y="1"/>
                  </a:moveTo>
                  <a:cubicBezTo>
                    <a:pt x="1" y="1"/>
                    <a:pt x="1" y="535"/>
                    <a:pt x="334" y="535"/>
                  </a:cubicBezTo>
                  <a:cubicBezTo>
                    <a:pt x="668" y="535"/>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4"/>
            <p:cNvSpPr/>
            <p:nvPr/>
          </p:nvSpPr>
          <p:spPr>
            <a:xfrm>
              <a:off x="8627643" y="748166"/>
              <a:ext cx="20012" cy="15039"/>
            </a:xfrm>
            <a:custGeom>
              <a:avLst/>
              <a:gdLst/>
              <a:ahLst/>
              <a:cxnLst/>
              <a:rect l="l" t="t" r="r" b="b"/>
              <a:pathLst>
                <a:path w="668" h="502" extrusionOk="0">
                  <a:moveTo>
                    <a:pt x="334" y="1"/>
                  </a:moveTo>
                  <a:cubicBezTo>
                    <a:pt x="1" y="1"/>
                    <a:pt x="1" y="501"/>
                    <a:pt x="334" y="501"/>
                  </a:cubicBezTo>
                  <a:cubicBezTo>
                    <a:pt x="668" y="501"/>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4"/>
            <p:cNvSpPr/>
            <p:nvPr/>
          </p:nvSpPr>
          <p:spPr>
            <a:xfrm>
              <a:off x="8582680" y="753168"/>
              <a:ext cx="20012" cy="16027"/>
            </a:xfrm>
            <a:custGeom>
              <a:avLst/>
              <a:gdLst/>
              <a:ahLst/>
              <a:cxnLst/>
              <a:rect l="l" t="t" r="r" b="b"/>
              <a:pathLst>
                <a:path w="668" h="535"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4"/>
            <p:cNvSpPr/>
            <p:nvPr/>
          </p:nvSpPr>
          <p:spPr>
            <a:xfrm>
              <a:off x="8569680" y="808137"/>
              <a:ext cx="20042" cy="15997"/>
            </a:xfrm>
            <a:custGeom>
              <a:avLst/>
              <a:gdLst/>
              <a:ahLst/>
              <a:cxnLst/>
              <a:rect l="l" t="t" r="r" b="b"/>
              <a:pathLst>
                <a:path w="669" h="534" extrusionOk="0">
                  <a:moveTo>
                    <a:pt x="335" y="0"/>
                  </a:moveTo>
                  <a:cubicBezTo>
                    <a:pt x="1" y="0"/>
                    <a:pt x="1" y="534"/>
                    <a:pt x="335" y="534"/>
                  </a:cubicBezTo>
                  <a:cubicBezTo>
                    <a:pt x="668" y="534"/>
                    <a:pt x="668" y="0"/>
                    <a:pt x="335"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4"/>
            <p:cNvSpPr/>
            <p:nvPr/>
          </p:nvSpPr>
          <p:spPr>
            <a:xfrm>
              <a:off x="8530738" y="824103"/>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4"/>
            <p:cNvSpPr/>
            <p:nvPr/>
          </p:nvSpPr>
          <p:spPr>
            <a:xfrm>
              <a:off x="8889453" y="252553"/>
              <a:ext cx="20012" cy="16027"/>
            </a:xfrm>
            <a:custGeom>
              <a:avLst/>
              <a:gdLst/>
              <a:ahLst/>
              <a:cxnLst/>
              <a:rect l="l" t="t" r="r" b="b"/>
              <a:pathLst>
                <a:path w="668" h="535" extrusionOk="0">
                  <a:moveTo>
                    <a:pt x="334" y="0"/>
                  </a:moveTo>
                  <a:cubicBezTo>
                    <a:pt x="0" y="0"/>
                    <a:pt x="0" y="534"/>
                    <a:pt x="334" y="534"/>
                  </a:cubicBezTo>
                  <a:cubicBezTo>
                    <a:pt x="667" y="534"/>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4"/>
            <p:cNvSpPr/>
            <p:nvPr/>
          </p:nvSpPr>
          <p:spPr>
            <a:xfrm>
              <a:off x="8829482" y="305514"/>
              <a:ext cx="20012" cy="15009"/>
            </a:xfrm>
            <a:custGeom>
              <a:avLst/>
              <a:gdLst/>
              <a:ahLst/>
              <a:cxnLst/>
              <a:rect l="l" t="t" r="r" b="b"/>
              <a:pathLst>
                <a:path w="668" h="501" extrusionOk="0">
                  <a:moveTo>
                    <a:pt x="334" y="0"/>
                  </a:moveTo>
                  <a:cubicBezTo>
                    <a:pt x="1" y="0"/>
                    <a:pt x="1" y="501"/>
                    <a:pt x="334" y="501"/>
                  </a:cubicBezTo>
                  <a:cubicBezTo>
                    <a:pt x="668" y="501"/>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4"/>
            <p:cNvSpPr/>
            <p:nvPr/>
          </p:nvSpPr>
          <p:spPr>
            <a:xfrm>
              <a:off x="8771549" y="310517"/>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4"/>
            <p:cNvSpPr/>
            <p:nvPr/>
          </p:nvSpPr>
          <p:spPr>
            <a:xfrm>
              <a:off x="8750550" y="360483"/>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4"/>
            <p:cNvSpPr/>
            <p:nvPr/>
          </p:nvSpPr>
          <p:spPr>
            <a:xfrm>
              <a:off x="8682611" y="368451"/>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4"/>
            <p:cNvSpPr/>
            <p:nvPr/>
          </p:nvSpPr>
          <p:spPr>
            <a:xfrm>
              <a:off x="8674613" y="417428"/>
              <a:ext cx="20012" cy="16027"/>
            </a:xfrm>
            <a:custGeom>
              <a:avLst/>
              <a:gdLst/>
              <a:ahLst/>
              <a:cxnLst/>
              <a:rect l="l" t="t" r="r" b="b"/>
              <a:pathLst>
                <a:path w="668" h="535" extrusionOk="0">
                  <a:moveTo>
                    <a:pt x="334" y="0"/>
                  </a:moveTo>
                  <a:cubicBezTo>
                    <a:pt x="0" y="0"/>
                    <a:pt x="0"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4"/>
            <p:cNvSpPr/>
            <p:nvPr/>
          </p:nvSpPr>
          <p:spPr>
            <a:xfrm>
              <a:off x="8619645" y="423419"/>
              <a:ext cx="20012" cy="15009"/>
            </a:xfrm>
            <a:custGeom>
              <a:avLst/>
              <a:gdLst/>
              <a:ahLst/>
              <a:cxnLst/>
              <a:rect l="l" t="t" r="r" b="b"/>
              <a:pathLst>
                <a:path w="668" h="501" extrusionOk="0">
                  <a:moveTo>
                    <a:pt x="334" y="1"/>
                  </a:moveTo>
                  <a:cubicBezTo>
                    <a:pt x="1" y="1"/>
                    <a:pt x="1" y="501"/>
                    <a:pt x="334" y="501"/>
                  </a:cubicBezTo>
                  <a:cubicBezTo>
                    <a:pt x="668" y="501"/>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4"/>
            <p:cNvSpPr/>
            <p:nvPr/>
          </p:nvSpPr>
          <p:spPr>
            <a:xfrm>
              <a:off x="8616650" y="483360"/>
              <a:ext cx="21030" cy="16027"/>
            </a:xfrm>
            <a:custGeom>
              <a:avLst/>
              <a:gdLst/>
              <a:ahLst/>
              <a:cxnLst/>
              <a:rect l="l" t="t" r="r" b="b"/>
              <a:pathLst>
                <a:path w="702" h="535" extrusionOk="0">
                  <a:moveTo>
                    <a:pt x="334" y="1"/>
                  </a:moveTo>
                  <a:cubicBezTo>
                    <a:pt x="1" y="1"/>
                    <a:pt x="1" y="535"/>
                    <a:pt x="334" y="535"/>
                  </a:cubicBezTo>
                  <a:cubicBezTo>
                    <a:pt x="701" y="535"/>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4"/>
            <p:cNvSpPr/>
            <p:nvPr/>
          </p:nvSpPr>
          <p:spPr>
            <a:xfrm>
              <a:off x="8559705" y="472396"/>
              <a:ext cx="20012" cy="15997"/>
            </a:xfrm>
            <a:custGeom>
              <a:avLst/>
              <a:gdLst/>
              <a:ahLst/>
              <a:cxnLst/>
              <a:rect l="l" t="t" r="r" b="b"/>
              <a:pathLst>
                <a:path w="668" h="534" extrusionOk="0">
                  <a:moveTo>
                    <a:pt x="334" y="0"/>
                  </a:moveTo>
                  <a:cubicBezTo>
                    <a:pt x="0" y="0"/>
                    <a:pt x="0"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4"/>
            <p:cNvSpPr/>
            <p:nvPr/>
          </p:nvSpPr>
          <p:spPr>
            <a:xfrm>
              <a:off x="8553714" y="530330"/>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4"/>
            <p:cNvSpPr/>
            <p:nvPr/>
          </p:nvSpPr>
          <p:spPr>
            <a:xfrm>
              <a:off x="8493743" y="527334"/>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4"/>
            <p:cNvSpPr/>
            <p:nvPr/>
          </p:nvSpPr>
          <p:spPr>
            <a:xfrm>
              <a:off x="8501741" y="585298"/>
              <a:ext cx="20012" cy="16027"/>
            </a:xfrm>
            <a:custGeom>
              <a:avLst/>
              <a:gdLst/>
              <a:ahLst/>
              <a:cxnLst/>
              <a:rect l="l" t="t" r="r" b="b"/>
              <a:pathLst>
                <a:path w="668" h="535"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4"/>
            <p:cNvSpPr/>
            <p:nvPr/>
          </p:nvSpPr>
          <p:spPr>
            <a:xfrm>
              <a:off x="8446803" y="569302"/>
              <a:ext cx="20012" cy="16027"/>
            </a:xfrm>
            <a:custGeom>
              <a:avLst/>
              <a:gdLst/>
              <a:ahLst/>
              <a:cxnLst/>
              <a:rect l="l" t="t" r="r" b="b"/>
              <a:pathLst>
                <a:path w="668" h="535" extrusionOk="0">
                  <a:moveTo>
                    <a:pt x="334" y="1"/>
                  </a:moveTo>
                  <a:cubicBezTo>
                    <a:pt x="0" y="1"/>
                    <a:pt x="0" y="534"/>
                    <a:pt x="334" y="534"/>
                  </a:cubicBezTo>
                  <a:cubicBezTo>
                    <a:pt x="667" y="534"/>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4"/>
            <p:cNvSpPr/>
            <p:nvPr/>
          </p:nvSpPr>
          <p:spPr>
            <a:xfrm>
              <a:off x="8422809" y="630261"/>
              <a:ext cx="21000" cy="15009"/>
            </a:xfrm>
            <a:custGeom>
              <a:avLst/>
              <a:gdLst/>
              <a:ahLst/>
              <a:cxnLst/>
              <a:rect l="l" t="t" r="r" b="b"/>
              <a:pathLst>
                <a:path w="701" h="501" extrusionOk="0">
                  <a:moveTo>
                    <a:pt x="334" y="1"/>
                  </a:moveTo>
                  <a:cubicBezTo>
                    <a:pt x="0" y="1"/>
                    <a:pt x="0" y="501"/>
                    <a:pt x="334" y="501"/>
                  </a:cubicBezTo>
                  <a:cubicBezTo>
                    <a:pt x="701" y="501"/>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4"/>
            <p:cNvSpPr/>
            <p:nvPr/>
          </p:nvSpPr>
          <p:spPr>
            <a:xfrm>
              <a:off x="8947416" y="412425"/>
              <a:ext cx="20012" cy="16027"/>
            </a:xfrm>
            <a:custGeom>
              <a:avLst/>
              <a:gdLst/>
              <a:ahLst/>
              <a:cxnLst/>
              <a:rect l="l" t="t" r="r" b="b"/>
              <a:pathLst>
                <a:path w="668" h="535" extrusionOk="0">
                  <a:moveTo>
                    <a:pt x="334" y="1"/>
                  </a:moveTo>
                  <a:cubicBezTo>
                    <a:pt x="0" y="1"/>
                    <a:pt x="0" y="534"/>
                    <a:pt x="334" y="534"/>
                  </a:cubicBezTo>
                  <a:cubicBezTo>
                    <a:pt x="667" y="534"/>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4"/>
            <p:cNvSpPr/>
            <p:nvPr/>
          </p:nvSpPr>
          <p:spPr>
            <a:xfrm>
              <a:off x="8952389" y="486385"/>
              <a:ext cx="20012" cy="15009"/>
            </a:xfrm>
            <a:custGeom>
              <a:avLst/>
              <a:gdLst/>
              <a:ahLst/>
              <a:cxnLst/>
              <a:rect l="l" t="t" r="r" b="b"/>
              <a:pathLst>
                <a:path w="668" h="501" extrusionOk="0">
                  <a:moveTo>
                    <a:pt x="334" y="0"/>
                  </a:moveTo>
                  <a:cubicBezTo>
                    <a:pt x="1" y="0"/>
                    <a:pt x="1" y="500"/>
                    <a:pt x="334" y="500"/>
                  </a:cubicBezTo>
                  <a:cubicBezTo>
                    <a:pt x="668" y="500"/>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4"/>
            <p:cNvSpPr/>
            <p:nvPr/>
          </p:nvSpPr>
          <p:spPr>
            <a:xfrm>
              <a:off x="8902424" y="506366"/>
              <a:ext cx="20042" cy="15997"/>
            </a:xfrm>
            <a:custGeom>
              <a:avLst/>
              <a:gdLst/>
              <a:ahLst/>
              <a:cxnLst/>
              <a:rect l="l" t="t" r="r" b="b"/>
              <a:pathLst>
                <a:path w="669" h="534" extrusionOk="0">
                  <a:moveTo>
                    <a:pt x="335" y="0"/>
                  </a:moveTo>
                  <a:cubicBezTo>
                    <a:pt x="1" y="34"/>
                    <a:pt x="1" y="534"/>
                    <a:pt x="335" y="534"/>
                  </a:cubicBezTo>
                  <a:cubicBezTo>
                    <a:pt x="668" y="534"/>
                    <a:pt x="668" y="0"/>
                    <a:pt x="335"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4"/>
            <p:cNvSpPr/>
            <p:nvPr/>
          </p:nvSpPr>
          <p:spPr>
            <a:xfrm>
              <a:off x="8912429" y="580296"/>
              <a:ext cx="21000" cy="16027"/>
            </a:xfrm>
            <a:custGeom>
              <a:avLst/>
              <a:gdLst/>
              <a:ahLst/>
              <a:cxnLst/>
              <a:rect l="l" t="t" r="r" b="b"/>
              <a:pathLst>
                <a:path w="701" h="535" extrusionOk="0">
                  <a:moveTo>
                    <a:pt x="367" y="1"/>
                  </a:moveTo>
                  <a:cubicBezTo>
                    <a:pt x="1" y="1"/>
                    <a:pt x="1" y="534"/>
                    <a:pt x="367" y="534"/>
                  </a:cubicBezTo>
                  <a:cubicBezTo>
                    <a:pt x="701" y="534"/>
                    <a:pt x="701" y="1"/>
                    <a:pt x="36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4"/>
            <p:cNvSpPr/>
            <p:nvPr/>
          </p:nvSpPr>
          <p:spPr>
            <a:xfrm>
              <a:off x="8863452" y="601294"/>
              <a:ext cx="20042" cy="15997"/>
            </a:xfrm>
            <a:custGeom>
              <a:avLst/>
              <a:gdLst/>
              <a:ahLst/>
              <a:cxnLst/>
              <a:rect l="l" t="t" r="r" b="b"/>
              <a:pathLst>
                <a:path w="669" h="534" extrusionOk="0">
                  <a:moveTo>
                    <a:pt x="335" y="0"/>
                  </a:moveTo>
                  <a:cubicBezTo>
                    <a:pt x="1" y="0"/>
                    <a:pt x="1" y="534"/>
                    <a:pt x="335" y="534"/>
                  </a:cubicBezTo>
                  <a:cubicBezTo>
                    <a:pt x="668" y="534"/>
                    <a:pt x="668" y="0"/>
                    <a:pt x="335"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4"/>
            <p:cNvSpPr/>
            <p:nvPr/>
          </p:nvSpPr>
          <p:spPr>
            <a:xfrm>
              <a:off x="8876452" y="661235"/>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4"/>
            <p:cNvSpPr/>
            <p:nvPr/>
          </p:nvSpPr>
          <p:spPr>
            <a:xfrm>
              <a:off x="8821484" y="680227"/>
              <a:ext cx="20042" cy="15009"/>
            </a:xfrm>
            <a:custGeom>
              <a:avLst/>
              <a:gdLst/>
              <a:ahLst/>
              <a:cxnLst/>
              <a:rect l="l" t="t" r="r" b="b"/>
              <a:pathLst>
                <a:path w="669" h="501" extrusionOk="0">
                  <a:moveTo>
                    <a:pt x="335" y="0"/>
                  </a:moveTo>
                  <a:cubicBezTo>
                    <a:pt x="1" y="0"/>
                    <a:pt x="1" y="501"/>
                    <a:pt x="335" y="501"/>
                  </a:cubicBezTo>
                  <a:cubicBezTo>
                    <a:pt x="668" y="501"/>
                    <a:pt x="668" y="0"/>
                    <a:pt x="335"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4"/>
            <p:cNvSpPr/>
            <p:nvPr/>
          </p:nvSpPr>
          <p:spPr>
            <a:xfrm>
              <a:off x="8831489" y="742175"/>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4"/>
            <p:cNvSpPr/>
            <p:nvPr/>
          </p:nvSpPr>
          <p:spPr>
            <a:xfrm>
              <a:off x="8781524" y="745170"/>
              <a:ext cx="21030" cy="16027"/>
            </a:xfrm>
            <a:custGeom>
              <a:avLst/>
              <a:gdLst/>
              <a:ahLst/>
              <a:cxnLst/>
              <a:rect l="l" t="t" r="r" b="b"/>
              <a:pathLst>
                <a:path w="702" h="535" extrusionOk="0">
                  <a:moveTo>
                    <a:pt x="368" y="1"/>
                  </a:moveTo>
                  <a:cubicBezTo>
                    <a:pt x="1" y="1"/>
                    <a:pt x="1" y="534"/>
                    <a:pt x="368" y="534"/>
                  </a:cubicBezTo>
                  <a:cubicBezTo>
                    <a:pt x="701" y="534"/>
                    <a:pt x="701" y="1"/>
                    <a:pt x="368"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4"/>
            <p:cNvSpPr/>
            <p:nvPr/>
          </p:nvSpPr>
          <p:spPr>
            <a:xfrm>
              <a:off x="8784519" y="821107"/>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4"/>
            <p:cNvSpPr/>
            <p:nvPr/>
          </p:nvSpPr>
          <p:spPr>
            <a:xfrm>
              <a:off x="8732577" y="826110"/>
              <a:ext cx="20012" cy="16027"/>
            </a:xfrm>
            <a:custGeom>
              <a:avLst/>
              <a:gdLst/>
              <a:ahLst/>
              <a:cxnLst/>
              <a:rect l="l" t="t" r="r" b="b"/>
              <a:pathLst>
                <a:path w="668" h="535" extrusionOk="0">
                  <a:moveTo>
                    <a:pt x="334" y="1"/>
                  </a:moveTo>
                  <a:cubicBezTo>
                    <a:pt x="0" y="1"/>
                    <a:pt x="0" y="534"/>
                    <a:pt x="334" y="534"/>
                  </a:cubicBezTo>
                  <a:cubicBezTo>
                    <a:pt x="667" y="534"/>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4"/>
            <p:cNvSpPr/>
            <p:nvPr/>
          </p:nvSpPr>
          <p:spPr>
            <a:xfrm>
              <a:off x="8718588" y="900040"/>
              <a:ext cx="21000" cy="15039"/>
            </a:xfrm>
            <a:custGeom>
              <a:avLst/>
              <a:gdLst/>
              <a:ahLst/>
              <a:cxnLst/>
              <a:rect l="l" t="t" r="r" b="b"/>
              <a:pathLst>
                <a:path w="701" h="502" extrusionOk="0">
                  <a:moveTo>
                    <a:pt x="367" y="1"/>
                  </a:moveTo>
                  <a:cubicBezTo>
                    <a:pt x="0" y="1"/>
                    <a:pt x="0" y="501"/>
                    <a:pt x="367" y="501"/>
                  </a:cubicBezTo>
                  <a:cubicBezTo>
                    <a:pt x="701" y="501"/>
                    <a:pt x="701" y="1"/>
                    <a:pt x="36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4"/>
            <p:cNvSpPr/>
            <p:nvPr/>
          </p:nvSpPr>
          <p:spPr>
            <a:xfrm>
              <a:off x="8967397" y="357457"/>
              <a:ext cx="21000" cy="16027"/>
            </a:xfrm>
            <a:custGeom>
              <a:avLst/>
              <a:gdLst/>
              <a:ahLst/>
              <a:cxnLst/>
              <a:rect l="l" t="t" r="r" b="b"/>
              <a:pathLst>
                <a:path w="701" h="535" extrusionOk="0">
                  <a:moveTo>
                    <a:pt x="367" y="1"/>
                  </a:moveTo>
                  <a:cubicBezTo>
                    <a:pt x="0" y="1"/>
                    <a:pt x="0" y="535"/>
                    <a:pt x="367" y="535"/>
                  </a:cubicBezTo>
                  <a:cubicBezTo>
                    <a:pt x="701" y="535"/>
                    <a:pt x="701" y="1"/>
                    <a:pt x="36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4"/>
            <p:cNvSpPr/>
            <p:nvPr/>
          </p:nvSpPr>
          <p:spPr>
            <a:xfrm>
              <a:off x="8947416" y="195608"/>
              <a:ext cx="20012" cy="15009"/>
            </a:xfrm>
            <a:custGeom>
              <a:avLst/>
              <a:gdLst/>
              <a:ahLst/>
              <a:cxnLst/>
              <a:rect l="l" t="t" r="r" b="b"/>
              <a:pathLst>
                <a:path w="668" h="501" extrusionOk="0">
                  <a:moveTo>
                    <a:pt x="334" y="0"/>
                  </a:moveTo>
                  <a:cubicBezTo>
                    <a:pt x="0" y="0"/>
                    <a:pt x="0" y="500"/>
                    <a:pt x="334" y="500"/>
                  </a:cubicBezTo>
                  <a:cubicBezTo>
                    <a:pt x="667" y="500"/>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4"/>
            <p:cNvSpPr/>
            <p:nvPr/>
          </p:nvSpPr>
          <p:spPr>
            <a:xfrm>
              <a:off x="9017362" y="226582"/>
              <a:ext cx="21000" cy="15997"/>
            </a:xfrm>
            <a:custGeom>
              <a:avLst/>
              <a:gdLst/>
              <a:ahLst/>
              <a:cxnLst/>
              <a:rect l="l" t="t" r="r" b="b"/>
              <a:pathLst>
                <a:path w="701" h="534" extrusionOk="0">
                  <a:moveTo>
                    <a:pt x="334" y="0"/>
                  </a:moveTo>
                  <a:cubicBezTo>
                    <a:pt x="0" y="0"/>
                    <a:pt x="0" y="534"/>
                    <a:pt x="334" y="534"/>
                  </a:cubicBezTo>
                  <a:cubicBezTo>
                    <a:pt x="701" y="534"/>
                    <a:pt x="701"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4"/>
            <p:cNvSpPr/>
            <p:nvPr/>
          </p:nvSpPr>
          <p:spPr>
            <a:xfrm>
              <a:off x="8996363" y="147619"/>
              <a:ext cx="21000" cy="16027"/>
            </a:xfrm>
            <a:custGeom>
              <a:avLst/>
              <a:gdLst/>
              <a:ahLst/>
              <a:cxnLst/>
              <a:rect l="l" t="t" r="r" b="b"/>
              <a:pathLst>
                <a:path w="701" h="535" extrusionOk="0">
                  <a:moveTo>
                    <a:pt x="334" y="1"/>
                  </a:moveTo>
                  <a:cubicBezTo>
                    <a:pt x="1" y="1"/>
                    <a:pt x="1" y="535"/>
                    <a:pt x="334" y="535"/>
                  </a:cubicBezTo>
                  <a:cubicBezTo>
                    <a:pt x="701" y="535"/>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4"/>
            <p:cNvSpPr/>
            <p:nvPr/>
          </p:nvSpPr>
          <p:spPr>
            <a:xfrm>
              <a:off x="9023353" y="119641"/>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7" name="Google Shape;637;p14"/>
          <p:cNvGrpSpPr/>
          <p:nvPr/>
        </p:nvGrpSpPr>
        <p:grpSpPr>
          <a:xfrm rot="5400000">
            <a:off x="2522290" y="-217762"/>
            <a:ext cx="1007000" cy="841746"/>
            <a:chOff x="3579657" y="4246288"/>
            <a:chExt cx="1007000" cy="841746"/>
          </a:xfrm>
        </p:grpSpPr>
        <p:sp>
          <p:nvSpPr>
            <p:cNvPr id="638" name="Google Shape;638;p14"/>
            <p:cNvSpPr/>
            <p:nvPr/>
          </p:nvSpPr>
          <p:spPr>
            <a:xfrm>
              <a:off x="4009156" y="4502305"/>
              <a:ext cx="66985" cy="52006"/>
            </a:xfrm>
            <a:custGeom>
              <a:avLst/>
              <a:gdLst/>
              <a:ahLst/>
              <a:cxnLst/>
              <a:rect l="l" t="t" r="r" b="b"/>
              <a:pathLst>
                <a:path w="2236" h="1736" extrusionOk="0">
                  <a:moveTo>
                    <a:pt x="1101" y="1"/>
                  </a:moveTo>
                  <a:cubicBezTo>
                    <a:pt x="0" y="1"/>
                    <a:pt x="0" y="1736"/>
                    <a:pt x="1101" y="1736"/>
                  </a:cubicBezTo>
                  <a:cubicBezTo>
                    <a:pt x="2235" y="1736"/>
                    <a:pt x="2235" y="1"/>
                    <a:pt x="1101" y="1"/>
                  </a:cubicBezTo>
                  <a:close/>
                </a:path>
              </a:pathLst>
            </a:custGeom>
            <a:solidFill>
              <a:srgbClr val="C6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4"/>
            <p:cNvSpPr/>
            <p:nvPr/>
          </p:nvSpPr>
          <p:spPr>
            <a:xfrm>
              <a:off x="4169028" y="4467347"/>
              <a:ext cx="67974" cy="52006"/>
            </a:xfrm>
            <a:custGeom>
              <a:avLst/>
              <a:gdLst/>
              <a:ahLst/>
              <a:cxnLst/>
              <a:rect l="l" t="t" r="r" b="b"/>
              <a:pathLst>
                <a:path w="2269" h="1736" extrusionOk="0">
                  <a:moveTo>
                    <a:pt x="1134" y="0"/>
                  </a:moveTo>
                  <a:cubicBezTo>
                    <a:pt x="0" y="0"/>
                    <a:pt x="0" y="1735"/>
                    <a:pt x="1134" y="1735"/>
                  </a:cubicBezTo>
                  <a:cubicBezTo>
                    <a:pt x="2269" y="1735"/>
                    <a:pt x="2269" y="0"/>
                    <a:pt x="1134" y="0"/>
                  </a:cubicBezTo>
                  <a:close/>
                </a:path>
              </a:pathLst>
            </a:custGeom>
            <a:solidFill>
              <a:srgbClr val="C6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4"/>
            <p:cNvSpPr/>
            <p:nvPr/>
          </p:nvSpPr>
          <p:spPr>
            <a:xfrm>
              <a:off x="4273931" y="4614248"/>
              <a:ext cx="68004" cy="51976"/>
            </a:xfrm>
            <a:custGeom>
              <a:avLst/>
              <a:gdLst/>
              <a:ahLst/>
              <a:cxnLst/>
              <a:rect l="l" t="t" r="r" b="b"/>
              <a:pathLst>
                <a:path w="2270" h="1735" extrusionOk="0">
                  <a:moveTo>
                    <a:pt x="1135" y="0"/>
                  </a:moveTo>
                  <a:cubicBezTo>
                    <a:pt x="1" y="0"/>
                    <a:pt x="1" y="1735"/>
                    <a:pt x="1135" y="1735"/>
                  </a:cubicBezTo>
                  <a:cubicBezTo>
                    <a:pt x="2269" y="1735"/>
                    <a:pt x="2269" y="0"/>
                    <a:pt x="1135" y="0"/>
                  </a:cubicBezTo>
                  <a:close/>
                </a:path>
              </a:pathLst>
            </a:custGeom>
            <a:solidFill>
              <a:srgbClr val="C6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4"/>
            <p:cNvSpPr/>
            <p:nvPr/>
          </p:nvSpPr>
          <p:spPr>
            <a:xfrm>
              <a:off x="4434821" y="4579260"/>
              <a:ext cx="67974" cy="52006"/>
            </a:xfrm>
            <a:custGeom>
              <a:avLst/>
              <a:gdLst/>
              <a:ahLst/>
              <a:cxnLst/>
              <a:rect l="l" t="t" r="r" b="b"/>
              <a:pathLst>
                <a:path w="2269" h="1736" extrusionOk="0">
                  <a:moveTo>
                    <a:pt x="1134" y="0"/>
                  </a:moveTo>
                  <a:cubicBezTo>
                    <a:pt x="0" y="0"/>
                    <a:pt x="0" y="1735"/>
                    <a:pt x="1134" y="1735"/>
                  </a:cubicBezTo>
                  <a:cubicBezTo>
                    <a:pt x="2269" y="1735"/>
                    <a:pt x="2269" y="0"/>
                    <a:pt x="1134" y="0"/>
                  </a:cubicBezTo>
                  <a:close/>
                </a:path>
              </a:pathLst>
            </a:custGeom>
            <a:solidFill>
              <a:srgbClr val="C6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4"/>
            <p:cNvSpPr/>
            <p:nvPr/>
          </p:nvSpPr>
          <p:spPr>
            <a:xfrm>
              <a:off x="4483768" y="4719152"/>
              <a:ext cx="68004" cy="52006"/>
            </a:xfrm>
            <a:custGeom>
              <a:avLst/>
              <a:gdLst/>
              <a:ahLst/>
              <a:cxnLst/>
              <a:rect l="l" t="t" r="r" b="b"/>
              <a:pathLst>
                <a:path w="2270" h="1736" extrusionOk="0">
                  <a:moveTo>
                    <a:pt x="1135" y="1"/>
                  </a:moveTo>
                  <a:cubicBezTo>
                    <a:pt x="1" y="1"/>
                    <a:pt x="1" y="1735"/>
                    <a:pt x="1135" y="1735"/>
                  </a:cubicBezTo>
                  <a:cubicBezTo>
                    <a:pt x="2269" y="1735"/>
                    <a:pt x="2269" y="1"/>
                    <a:pt x="1135" y="1"/>
                  </a:cubicBezTo>
                  <a:close/>
                </a:path>
              </a:pathLst>
            </a:custGeom>
            <a:solidFill>
              <a:srgbClr val="C6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4"/>
            <p:cNvSpPr/>
            <p:nvPr/>
          </p:nvSpPr>
          <p:spPr>
            <a:xfrm>
              <a:off x="3682270" y="4246288"/>
              <a:ext cx="904387" cy="841746"/>
            </a:xfrm>
            <a:custGeom>
              <a:avLst/>
              <a:gdLst/>
              <a:ahLst/>
              <a:cxnLst/>
              <a:rect l="l" t="t" r="r" b="b"/>
              <a:pathLst>
                <a:path w="30189" h="28098" extrusionOk="0">
                  <a:moveTo>
                    <a:pt x="27654" y="1"/>
                  </a:moveTo>
                  <a:lnTo>
                    <a:pt x="27654" y="1"/>
                  </a:lnTo>
                  <a:cubicBezTo>
                    <a:pt x="22517" y="368"/>
                    <a:pt x="16379" y="1468"/>
                    <a:pt x="12977" y="5138"/>
                  </a:cubicBezTo>
                  <a:cubicBezTo>
                    <a:pt x="11642" y="3870"/>
                    <a:pt x="10875" y="2069"/>
                    <a:pt x="9741" y="768"/>
                  </a:cubicBezTo>
                  <a:cubicBezTo>
                    <a:pt x="6505" y="4404"/>
                    <a:pt x="4904" y="7506"/>
                    <a:pt x="4304" y="12309"/>
                  </a:cubicBezTo>
                  <a:cubicBezTo>
                    <a:pt x="3070" y="11976"/>
                    <a:pt x="2636" y="11209"/>
                    <a:pt x="668" y="9841"/>
                  </a:cubicBezTo>
                  <a:lnTo>
                    <a:pt x="668" y="9841"/>
                  </a:lnTo>
                  <a:cubicBezTo>
                    <a:pt x="1" y="13377"/>
                    <a:pt x="1735" y="19248"/>
                    <a:pt x="7306" y="23851"/>
                  </a:cubicBezTo>
                  <a:cubicBezTo>
                    <a:pt x="9275" y="26312"/>
                    <a:pt x="13384" y="28098"/>
                    <a:pt x="16996" y="28098"/>
                  </a:cubicBezTo>
                  <a:cubicBezTo>
                    <a:pt x="18525" y="28098"/>
                    <a:pt x="19965" y="27778"/>
                    <a:pt x="21116" y="27053"/>
                  </a:cubicBezTo>
                  <a:cubicBezTo>
                    <a:pt x="20182" y="25953"/>
                    <a:pt x="18814" y="25152"/>
                    <a:pt x="17680" y="24218"/>
                  </a:cubicBezTo>
                  <a:cubicBezTo>
                    <a:pt x="22850" y="23184"/>
                    <a:pt x="28488" y="21516"/>
                    <a:pt x="30189" y="16079"/>
                  </a:cubicBezTo>
                  <a:cubicBezTo>
                    <a:pt x="28955" y="15745"/>
                    <a:pt x="27387" y="15645"/>
                    <a:pt x="26286" y="14911"/>
                  </a:cubicBezTo>
                  <a:cubicBezTo>
                    <a:pt x="28354" y="10842"/>
                    <a:pt x="28988" y="4671"/>
                    <a:pt x="27654" y="1"/>
                  </a:cubicBezTo>
                  <a:close/>
                </a:path>
              </a:pathLst>
            </a:custGeom>
            <a:solidFill>
              <a:srgbClr val="83C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4"/>
            <p:cNvSpPr/>
            <p:nvPr/>
          </p:nvSpPr>
          <p:spPr>
            <a:xfrm>
              <a:off x="3579657" y="4381465"/>
              <a:ext cx="817960" cy="704930"/>
            </a:xfrm>
            <a:custGeom>
              <a:avLst/>
              <a:gdLst/>
              <a:ahLst/>
              <a:cxnLst/>
              <a:rect l="l" t="t" r="r" b="b"/>
              <a:pathLst>
                <a:path w="27304" h="23531" extrusionOk="0">
                  <a:moveTo>
                    <a:pt x="26708" y="0"/>
                  </a:moveTo>
                  <a:cubicBezTo>
                    <a:pt x="26616" y="0"/>
                    <a:pt x="26524" y="39"/>
                    <a:pt x="26447" y="132"/>
                  </a:cubicBezTo>
                  <a:cubicBezTo>
                    <a:pt x="20676" y="7137"/>
                    <a:pt x="15372" y="15076"/>
                    <a:pt x="7500" y="19846"/>
                  </a:cubicBezTo>
                  <a:cubicBezTo>
                    <a:pt x="5298" y="21181"/>
                    <a:pt x="2963" y="22181"/>
                    <a:pt x="495" y="22715"/>
                  </a:cubicBezTo>
                  <a:cubicBezTo>
                    <a:pt x="1" y="22808"/>
                    <a:pt x="164" y="23530"/>
                    <a:pt x="589" y="23530"/>
                  </a:cubicBezTo>
                  <a:cubicBezTo>
                    <a:pt x="623" y="23530"/>
                    <a:pt x="658" y="23525"/>
                    <a:pt x="695" y="23516"/>
                  </a:cubicBezTo>
                  <a:cubicBezTo>
                    <a:pt x="9935" y="21514"/>
                    <a:pt x="16606" y="13709"/>
                    <a:pt x="22244" y="6704"/>
                  </a:cubicBezTo>
                  <a:cubicBezTo>
                    <a:pt x="23845" y="4702"/>
                    <a:pt x="25413" y="2701"/>
                    <a:pt x="27047" y="733"/>
                  </a:cubicBezTo>
                  <a:cubicBezTo>
                    <a:pt x="27303" y="425"/>
                    <a:pt x="27009" y="0"/>
                    <a:pt x="26708" y="0"/>
                  </a:cubicBezTo>
                  <a:close/>
                </a:path>
              </a:pathLst>
            </a:custGeom>
            <a:solidFill>
              <a:srgbClr val="4F99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4"/>
            <p:cNvSpPr/>
            <p:nvPr/>
          </p:nvSpPr>
          <p:spPr>
            <a:xfrm>
              <a:off x="4189966" y="4386347"/>
              <a:ext cx="263776" cy="238072"/>
            </a:xfrm>
            <a:custGeom>
              <a:avLst/>
              <a:gdLst/>
              <a:ahLst/>
              <a:cxnLst/>
              <a:rect l="l" t="t" r="r" b="b"/>
              <a:pathLst>
                <a:path w="8805" h="7947" extrusionOk="0">
                  <a:moveTo>
                    <a:pt x="1751" y="1"/>
                  </a:moveTo>
                  <a:cubicBezTo>
                    <a:pt x="1591" y="1"/>
                    <a:pt x="1442" y="92"/>
                    <a:pt x="1403" y="303"/>
                  </a:cubicBezTo>
                  <a:cubicBezTo>
                    <a:pt x="936" y="2671"/>
                    <a:pt x="1103" y="5173"/>
                    <a:pt x="135" y="7441"/>
                  </a:cubicBezTo>
                  <a:cubicBezTo>
                    <a:pt x="1" y="7737"/>
                    <a:pt x="300" y="7946"/>
                    <a:pt x="578" y="7946"/>
                  </a:cubicBezTo>
                  <a:cubicBezTo>
                    <a:pt x="645" y="7946"/>
                    <a:pt x="711" y="7934"/>
                    <a:pt x="769" y="7908"/>
                  </a:cubicBezTo>
                  <a:cubicBezTo>
                    <a:pt x="3237" y="6774"/>
                    <a:pt x="6039" y="6407"/>
                    <a:pt x="8408" y="4939"/>
                  </a:cubicBezTo>
                  <a:cubicBezTo>
                    <a:pt x="8805" y="4713"/>
                    <a:pt x="8551" y="4148"/>
                    <a:pt x="8199" y="4148"/>
                  </a:cubicBezTo>
                  <a:cubicBezTo>
                    <a:pt x="8137" y="4148"/>
                    <a:pt x="8072" y="4166"/>
                    <a:pt x="8008" y="4206"/>
                  </a:cubicBezTo>
                  <a:cubicBezTo>
                    <a:pt x="5925" y="5496"/>
                    <a:pt x="3483" y="5935"/>
                    <a:pt x="1245" y="6816"/>
                  </a:cubicBezTo>
                  <a:lnTo>
                    <a:pt x="1245" y="6816"/>
                  </a:lnTo>
                  <a:cubicBezTo>
                    <a:pt x="1872" y="4766"/>
                    <a:pt x="1794" y="2613"/>
                    <a:pt x="2203" y="536"/>
                  </a:cubicBezTo>
                  <a:cubicBezTo>
                    <a:pt x="2264" y="214"/>
                    <a:pt x="1995" y="1"/>
                    <a:pt x="1751" y="1"/>
                  </a:cubicBezTo>
                  <a:close/>
                </a:path>
              </a:pathLst>
            </a:custGeom>
            <a:solidFill>
              <a:srgbClr val="4F99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4"/>
            <p:cNvSpPr/>
            <p:nvPr/>
          </p:nvSpPr>
          <p:spPr>
            <a:xfrm>
              <a:off x="4058343" y="4475345"/>
              <a:ext cx="296190" cy="306345"/>
            </a:xfrm>
            <a:custGeom>
              <a:avLst/>
              <a:gdLst/>
              <a:ahLst/>
              <a:cxnLst/>
              <a:rect l="l" t="t" r="r" b="b"/>
              <a:pathLst>
                <a:path w="9887" h="10226" extrusionOk="0">
                  <a:moveTo>
                    <a:pt x="752" y="0"/>
                  </a:moveTo>
                  <a:cubicBezTo>
                    <a:pt x="543" y="0"/>
                    <a:pt x="343" y="134"/>
                    <a:pt x="360" y="401"/>
                  </a:cubicBezTo>
                  <a:cubicBezTo>
                    <a:pt x="460" y="3503"/>
                    <a:pt x="593" y="6638"/>
                    <a:pt x="59" y="9707"/>
                  </a:cubicBezTo>
                  <a:cubicBezTo>
                    <a:pt x="1" y="9941"/>
                    <a:pt x="173" y="10226"/>
                    <a:pt x="440" y="10226"/>
                  </a:cubicBezTo>
                  <a:cubicBezTo>
                    <a:pt x="478" y="10226"/>
                    <a:pt x="518" y="10220"/>
                    <a:pt x="560" y="10208"/>
                  </a:cubicBezTo>
                  <a:cubicBezTo>
                    <a:pt x="3462" y="9240"/>
                    <a:pt x="6497" y="8940"/>
                    <a:pt x="9433" y="8039"/>
                  </a:cubicBezTo>
                  <a:cubicBezTo>
                    <a:pt x="9886" y="7888"/>
                    <a:pt x="9737" y="7216"/>
                    <a:pt x="9332" y="7216"/>
                  </a:cubicBezTo>
                  <a:cubicBezTo>
                    <a:pt x="9290" y="7216"/>
                    <a:pt x="9246" y="7223"/>
                    <a:pt x="9199" y="7239"/>
                  </a:cubicBezTo>
                  <a:cubicBezTo>
                    <a:pt x="6513" y="8073"/>
                    <a:pt x="3684" y="8392"/>
                    <a:pt x="976" y="9202"/>
                  </a:cubicBezTo>
                  <a:lnTo>
                    <a:pt x="976" y="9202"/>
                  </a:lnTo>
                  <a:cubicBezTo>
                    <a:pt x="1407" y="6292"/>
                    <a:pt x="1286" y="3332"/>
                    <a:pt x="1194" y="401"/>
                  </a:cubicBezTo>
                  <a:cubicBezTo>
                    <a:pt x="1177" y="134"/>
                    <a:pt x="960" y="0"/>
                    <a:pt x="752" y="0"/>
                  </a:cubicBezTo>
                  <a:close/>
                </a:path>
              </a:pathLst>
            </a:custGeom>
            <a:solidFill>
              <a:srgbClr val="4F99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4"/>
            <p:cNvSpPr/>
            <p:nvPr/>
          </p:nvSpPr>
          <p:spPr>
            <a:xfrm>
              <a:off x="3910423" y="4490263"/>
              <a:ext cx="447505" cy="405894"/>
            </a:xfrm>
            <a:custGeom>
              <a:avLst/>
              <a:gdLst/>
              <a:ahLst/>
              <a:cxnLst/>
              <a:rect l="l" t="t" r="r" b="b"/>
              <a:pathLst>
                <a:path w="14938" h="13549" extrusionOk="0">
                  <a:moveTo>
                    <a:pt x="513" y="1"/>
                  </a:moveTo>
                  <a:cubicBezTo>
                    <a:pt x="269" y="1"/>
                    <a:pt x="0" y="214"/>
                    <a:pt x="61" y="536"/>
                  </a:cubicBezTo>
                  <a:cubicBezTo>
                    <a:pt x="928" y="4673"/>
                    <a:pt x="861" y="8942"/>
                    <a:pt x="1061" y="13145"/>
                  </a:cubicBezTo>
                  <a:cubicBezTo>
                    <a:pt x="1061" y="13333"/>
                    <a:pt x="1207" y="13549"/>
                    <a:pt x="1444" y="13549"/>
                  </a:cubicBezTo>
                  <a:cubicBezTo>
                    <a:pt x="1461" y="13549"/>
                    <a:pt x="1478" y="13548"/>
                    <a:pt x="1495" y="13546"/>
                  </a:cubicBezTo>
                  <a:cubicBezTo>
                    <a:pt x="3429" y="13364"/>
                    <a:pt x="5378" y="13306"/>
                    <a:pt x="7330" y="13306"/>
                  </a:cubicBezTo>
                  <a:cubicBezTo>
                    <a:pt x="9687" y="13306"/>
                    <a:pt x="12051" y="13391"/>
                    <a:pt x="14404" y="13446"/>
                  </a:cubicBezTo>
                  <a:cubicBezTo>
                    <a:pt x="14938" y="13446"/>
                    <a:pt x="14938" y="12612"/>
                    <a:pt x="14404" y="12612"/>
                  </a:cubicBezTo>
                  <a:cubicBezTo>
                    <a:pt x="12123" y="12541"/>
                    <a:pt x="9832" y="12461"/>
                    <a:pt x="7546" y="12461"/>
                  </a:cubicBezTo>
                  <a:cubicBezTo>
                    <a:pt x="5649" y="12461"/>
                    <a:pt x="3755" y="12516"/>
                    <a:pt x="1874" y="12678"/>
                  </a:cubicBezTo>
                  <a:lnTo>
                    <a:pt x="1874" y="12678"/>
                  </a:lnTo>
                  <a:cubicBezTo>
                    <a:pt x="1699" y="8531"/>
                    <a:pt x="1729" y="4386"/>
                    <a:pt x="861" y="303"/>
                  </a:cubicBezTo>
                  <a:cubicBezTo>
                    <a:pt x="822" y="92"/>
                    <a:pt x="672" y="1"/>
                    <a:pt x="513" y="1"/>
                  </a:cubicBezTo>
                  <a:close/>
                </a:path>
              </a:pathLst>
            </a:custGeom>
            <a:solidFill>
              <a:srgbClr val="4F99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4"/>
            <p:cNvSpPr/>
            <p:nvPr/>
          </p:nvSpPr>
          <p:spPr>
            <a:xfrm>
              <a:off x="3830293" y="4714539"/>
              <a:ext cx="315872" cy="302691"/>
            </a:xfrm>
            <a:custGeom>
              <a:avLst/>
              <a:gdLst/>
              <a:ahLst/>
              <a:cxnLst/>
              <a:rect l="l" t="t" r="r" b="b"/>
              <a:pathLst>
                <a:path w="10544" h="10104" extrusionOk="0">
                  <a:moveTo>
                    <a:pt x="515" y="0"/>
                  </a:moveTo>
                  <a:cubicBezTo>
                    <a:pt x="261" y="0"/>
                    <a:pt x="0" y="201"/>
                    <a:pt x="100" y="521"/>
                  </a:cubicBezTo>
                  <a:cubicBezTo>
                    <a:pt x="734" y="2957"/>
                    <a:pt x="968" y="5458"/>
                    <a:pt x="1101" y="7960"/>
                  </a:cubicBezTo>
                  <a:cubicBezTo>
                    <a:pt x="1101" y="8127"/>
                    <a:pt x="1234" y="8294"/>
                    <a:pt x="1401" y="8360"/>
                  </a:cubicBezTo>
                  <a:cubicBezTo>
                    <a:pt x="4137" y="9228"/>
                    <a:pt x="7039" y="9461"/>
                    <a:pt x="9841" y="10095"/>
                  </a:cubicBezTo>
                  <a:cubicBezTo>
                    <a:pt x="9870" y="10101"/>
                    <a:pt x="9898" y="10104"/>
                    <a:pt x="9926" y="10104"/>
                  </a:cubicBezTo>
                  <a:cubicBezTo>
                    <a:pt x="10366" y="10104"/>
                    <a:pt x="10543" y="9389"/>
                    <a:pt x="10041" y="9294"/>
                  </a:cubicBezTo>
                  <a:cubicBezTo>
                    <a:pt x="7335" y="8682"/>
                    <a:pt x="4568" y="8444"/>
                    <a:pt x="1918" y="7647"/>
                  </a:cubicBezTo>
                  <a:lnTo>
                    <a:pt x="1918" y="7647"/>
                  </a:lnTo>
                  <a:cubicBezTo>
                    <a:pt x="1780" y="5152"/>
                    <a:pt x="1509" y="2689"/>
                    <a:pt x="901" y="288"/>
                  </a:cubicBezTo>
                  <a:cubicBezTo>
                    <a:pt x="848" y="88"/>
                    <a:pt x="683" y="0"/>
                    <a:pt x="515" y="0"/>
                  </a:cubicBezTo>
                  <a:close/>
                </a:path>
              </a:pathLst>
            </a:custGeom>
            <a:solidFill>
              <a:srgbClr val="4F99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4"/>
            <p:cNvSpPr/>
            <p:nvPr/>
          </p:nvSpPr>
          <p:spPr>
            <a:xfrm>
              <a:off x="4387132" y="4769447"/>
              <a:ext cx="30437" cy="21330"/>
            </a:xfrm>
            <a:custGeom>
              <a:avLst/>
              <a:gdLst/>
              <a:ahLst/>
              <a:cxnLst/>
              <a:rect l="l" t="t" r="r" b="b"/>
              <a:pathLst>
                <a:path w="1016" h="712" extrusionOk="0">
                  <a:moveTo>
                    <a:pt x="509" y="1"/>
                  </a:moveTo>
                  <a:cubicBezTo>
                    <a:pt x="234" y="1"/>
                    <a:pt x="1" y="385"/>
                    <a:pt x="291" y="623"/>
                  </a:cubicBezTo>
                  <a:cubicBezTo>
                    <a:pt x="361" y="685"/>
                    <a:pt x="436" y="712"/>
                    <a:pt x="508" y="712"/>
                  </a:cubicBezTo>
                  <a:cubicBezTo>
                    <a:pt x="783" y="712"/>
                    <a:pt x="1016" y="327"/>
                    <a:pt x="725" y="89"/>
                  </a:cubicBezTo>
                  <a:cubicBezTo>
                    <a:pt x="656" y="27"/>
                    <a:pt x="581" y="1"/>
                    <a:pt x="509" y="1"/>
                  </a:cubicBezTo>
                  <a:close/>
                </a:path>
              </a:pathLst>
            </a:custGeom>
            <a:solidFill>
              <a:srgbClr val="4F99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4"/>
            <p:cNvSpPr/>
            <p:nvPr/>
          </p:nvSpPr>
          <p:spPr>
            <a:xfrm>
              <a:off x="4371046" y="4822528"/>
              <a:ext cx="30647" cy="22109"/>
            </a:xfrm>
            <a:custGeom>
              <a:avLst/>
              <a:gdLst/>
              <a:ahLst/>
              <a:cxnLst/>
              <a:rect l="l" t="t" r="r" b="b"/>
              <a:pathLst>
                <a:path w="1023" h="738" extrusionOk="0">
                  <a:moveTo>
                    <a:pt x="508" y="0"/>
                  </a:moveTo>
                  <a:cubicBezTo>
                    <a:pt x="221" y="0"/>
                    <a:pt x="1" y="412"/>
                    <a:pt x="295" y="652"/>
                  </a:cubicBezTo>
                  <a:cubicBezTo>
                    <a:pt x="361" y="712"/>
                    <a:pt x="433" y="738"/>
                    <a:pt x="502" y="738"/>
                  </a:cubicBezTo>
                  <a:cubicBezTo>
                    <a:pt x="781" y="738"/>
                    <a:pt x="1022" y="326"/>
                    <a:pt x="728" y="85"/>
                  </a:cubicBezTo>
                  <a:cubicBezTo>
                    <a:pt x="655" y="26"/>
                    <a:pt x="580" y="0"/>
                    <a:pt x="508" y="0"/>
                  </a:cubicBezTo>
                  <a:close/>
                </a:path>
              </a:pathLst>
            </a:custGeom>
            <a:solidFill>
              <a:srgbClr val="4F99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4"/>
            <p:cNvSpPr/>
            <p:nvPr/>
          </p:nvSpPr>
          <p:spPr>
            <a:xfrm>
              <a:off x="4424037" y="4805514"/>
              <a:ext cx="30497" cy="21240"/>
            </a:xfrm>
            <a:custGeom>
              <a:avLst/>
              <a:gdLst/>
              <a:ahLst/>
              <a:cxnLst/>
              <a:rect l="l" t="t" r="r" b="b"/>
              <a:pathLst>
                <a:path w="1018" h="709" extrusionOk="0">
                  <a:moveTo>
                    <a:pt x="519" y="1"/>
                  </a:moveTo>
                  <a:cubicBezTo>
                    <a:pt x="240" y="1"/>
                    <a:pt x="0" y="407"/>
                    <a:pt x="294" y="620"/>
                  </a:cubicBezTo>
                  <a:cubicBezTo>
                    <a:pt x="363" y="682"/>
                    <a:pt x="438" y="709"/>
                    <a:pt x="510" y="709"/>
                  </a:cubicBezTo>
                  <a:cubicBezTo>
                    <a:pt x="785" y="709"/>
                    <a:pt x="1018" y="324"/>
                    <a:pt x="727" y="86"/>
                  </a:cubicBezTo>
                  <a:cubicBezTo>
                    <a:pt x="661" y="26"/>
                    <a:pt x="588" y="1"/>
                    <a:pt x="519" y="1"/>
                  </a:cubicBezTo>
                  <a:close/>
                </a:path>
              </a:pathLst>
            </a:custGeom>
            <a:solidFill>
              <a:srgbClr val="4F99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4"/>
            <p:cNvSpPr/>
            <p:nvPr/>
          </p:nvSpPr>
          <p:spPr>
            <a:xfrm>
              <a:off x="3935406" y="4418819"/>
              <a:ext cx="30617" cy="22139"/>
            </a:xfrm>
            <a:custGeom>
              <a:avLst/>
              <a:gdLst/>
              <a:ahLst/>
              <a:cxnLst/>
              <a:rect l="l" t="t" r="r" b="b"/>
              <a:pathLst>
                <a:path w="1022" h="739" extrusionOk="0">
                  <a:moveTo>
                    <a:pt x="520" y="1"/>
                  </a:moveTo>
                  <a:cubicBezTo>
                    <a:pt x="241" y="1"/>
                    <a:pt x="0" y="413"/>
                    <a:pt x="294" y="653"/>
                  </a:cubicBezTo>
                  <a:cubicBezTo>
                    <a:pt x="360" y="713"/>
                    <a:pt x="432" y="738"/>
                    <a:pt x="501" y="738"/>
                  </a:cubicBezTo>
                  <a:cubicBezTo>
                    <a:pt x="780" y="738"/>
                    <a:pt x="1022" y="327"/>
                    <a:pt x="728" y="86"/>
                  </a:cubicBezTo>
                  <a:cubicBezTo>
                    <a:pt x="661" y="26"/>
                    <a:pt x="590" y="1"/>
                    <a:pt x="520" y="1"/>
                  </a:cubicBezTo>
                  <a:close/>
                </a:path>
              </a:pathLst>
            </a:custGeom>
            <a:solidFill>
              <a:srgbClr val="4F99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4"/>
            <p:cNvSpPr/>
            <p:nvPr/>
          </p:nvSpPr>
          <p:spPr>
            <a:xfrm>
              <a:off x="3967368" y="4406837"/>
              <a:ext cx="31725" cy="21749"/>
            </a:xfrm>
            <a:custGeom>
              <a:avLst/>
              <a:gdLst/>
              <a:ahLst/>
              <a:cxnLst/>
              <a:rect l="l" t="t" r="r" b="b"/>
              <a:pathLst>
                <a:path w="1059" h="726" extrusionOk="0">
                  <a:moveTo>
                    <a:pt x="538" y="1"/>
                  </a:moveTo>
                  <a:cubicBezTo>
                    <a:pt x="242" y="1"/>
                    <a:pt x="0" y="412"/>
                    <a:pt x="294" y="653"/>
                  </a:cubicBezTo>
                  <a:cubicBezTo>
                    <a:pt x="364" y="704"/>
                    <a:pt x="437" y="725"/>
                    <a:pt x="508" y="725"/>
                  </a:cubicBezTo>
                  <a:cubicBezTo>
                    <a:pt x="809" y="725"/>
                    <a:pt x="1059" y="329"/>
                    <a:pt x="761" y="86"/>
                  </a:cubicBezTo>
                  <a:cubicBezTo>
                    <a:pt x="688" y="26"/>
                    <a:pt x="611" y="1"/>
                    <a:pt x="538" y="1"/>
                  </a:cubicBezTo>
                  <a:close/>
                </a:path>
              </a:pathLst>
            </a:custGeom>
            <a:solidFill>
              <a:srgbClr val="4F99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4"/>
            <p:cNvSpPr/>
            <p:nvPr/>
          </p:nvSpPr>
          <p:spPr>
            <a:xfrm>
              <a:off x="3955386" y="4468785"/>
              <a:ext cx="30617" cy="22139"/>
            </a:xfrm>
            <a:custGeom>
              <a:avLst/>
              <a:gdLst/>
              <a:ahLst/>
              <a:cxnLst/>
              <a:rect l="l" t="t" r="r" b="b"/>
              <a:pathLst>
                <a:path w="1022" h="739" extrusionOk="0">
                  <a:moveTo>
                    <a:pt x="520" y="1"/>
                  </a:moveTo>
                  <a:cubicBezTo>
                    <a:pt x="241" y="1"/>
                    <a:pt x="0" y="413"/>
                    <a:pt x="294" y="653"/>
                  </a:cubicBezTo>
                  <a:cubicBezTo>
                    <a:pt x="360" y="713"/>
                    <a:pt x="432" y="738"/>
                    <a:pt x="501" y="738"/>
                  </a:cubicBezTo>
                  <a:cubicBezTo>
                    <a:pt x="780" y="738"/>
                    <a:pt x="1022" y="326"/>
                    <a:pt x="728" y="86"/>
                  </a:cubicBezTo>
                  <a:cubicBezTo>
                    <a:pt x="661" y="26"/>
                    <a:pt x="590" y="1"/>
                    <a:pt x="520" y="1"/>
                  </a:cubicBezTo>
                  <a:close/>
                </a:path>
              </a:pathLst>
            </a:custGeom>
            <a:solidFill>
              <a:srgbClr val="4F99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4"/>
            <p:cNvSpPr/>
            <p:nvPr/>
          </p:nvSpPr>
          <p:spPr>
            <a:xfrm>
              <a:off x="4413822" y="4345878"/>
              <a:ext cx="30736" cy="21240"/>
            </a:xfrm>
            <a:custGeom>
              <a:avLst/>
              <a:gdLst/>
              <a:ahLst/>
              <a:cxnLst/>
              <a:rect l="l" t="t" r="r" b="b"/>
              <a:pathLst>
                <a:path w="1026" h="709" extrusionOk="0">
                  <a:moveTo>
                    <a:pt x="513" y="1"/>
                  </a:moveTo>
                  <a:cubicBezTo>
                    <a:pt x="225" y="1"/>
                    <a:pt x="1" y="406"/>
                    <a:pt x="268" y="620"/>
                  </a:cubicBezTo>
                  <a:cubicBezTo>
                    <a:pt x="344" y="682"/>
                    <a:pt x="424" y="708"/>
                    <a:pt x="501" y="708"/>
                  </a:cubicBezTo>
                  <a:cubicBezTo>
                    <a:pt x="793" y="708"/>
                    <a:pt x="1025" y="324"/>
                    <a:pt x="735" y="86"/>
                  </a:cubicBezTo>
                  <a:cubicBezTo>
                    <a:pt x="661" y="26"/>
                    <a:pt x="585" y="1"/>
                    <a:pt x="513" y="1"/>
                  </a:cubicBezTo>
                  <a:close/>
                </a:path>
              </a:pathLst>
            </a:custGeom>
            <a:solidFill>
              <a:srgbClr val="4F99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4"/>
            <p:cNvSpPr/>
            <p:nvPr/>
          </p:nvSpPr>
          <p:spPr>
            <a:xfrm>
              <a:off x="4416908" y="4409743"/>
              <a:ext cx="30736" cy="21210"/>
            </a:xfrm>
            <a:custGeom>
              <a:avLst/>
              <a:gdLst/>
              <a:ahLst/>
              <a:cxnLst/>
              <a:rect l="l" t="t" r="r" b="b"/>
              <a:pathLst>
                <a:path w="1026" h="708" extrusionOk="0">
                  <a:moveTo>
                    <a:pt x="502" y="0"/>
                  </a:moveTo>
                  <a:cubicBezTo>
                    <a:pt x="218" y="0"/>
                    <a:pt x="0" y="385"/>
                    <a:pt x="265" y="623"/>
                  </a:cubicBezTo>
                  <a:cubicBezTo>
                    <a:pt x="338" y="683"/>
                    <a:pt x="416" y="708"/>
                    <a:pt x="489" y="708"/>
                  </a:cubicBezTo>
                  <a:cubicBezTo>
                    <a:pt x="785" y="708"/>
                    <a:pt x="1025" y="302"/>
                    <a:pt x="732" y="89"/>
                  </a:cubicBezTo>
                  <a:cubicBezTo>
                    <a:pt x="656" y="27"/>
                    <a:pt x="577" y="0"/>
                    <a:pt x="502" y="0"/>
                  </a:cubicBezTo>
                  <a:close/>
                </a:path>
              </a:pathLst>
            </a:custGeom>
            <a:solidFill>
              <a:srgbClr val="4F99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4"/>
            <p:cNvSpPr/>
            <p:nvPr/>
          </p:nvSpPr>
          <p:spPr>
            <a:xfrm>
              <a:off x="4456000" y="4374874"/>
              <a:ext cx="30617" cy="22109"/>
            </a:xfrm>
            <a:custGeom>
              <a:avLst/>
              <a:gdLst/>
              <a:ahLst/>
              <a:cxnLst/>
              <a:rect l="l" t="t" r="r" b="b"/>
              <a:pathLst>
                <a:path w="1022" h="738" extrusionOk="0">
                  <a:moveTo>
                    <a:pt x="520" y="0"/>
                  </a:moveTo>
                  <a:cubicBezTo>
                    <a:pt x="241" y="0"/>
                    <a:pt x="0" y="412"/>
                    <a:pt x="294" y="652"/>
                  </a:cubicBezTo>
                  <a:cubicBezTo>
                    <a:pt x="360" y="712"/>
                    <a:pt x="432" y="738"/>
                    <a:pt x="501" y="738"/>
                  </a:cubicBezTo>
                  <a:cubicBezTo>
                    <a:pt x="780" y="738"/>
                    <a:pt x="1022" y="326"/>
                    <a:pt x="728" y="85"/>
                  </a:cubicBezTo>
                  <a:cubicBezTo>
                    <a:pt x="661" y="26"/>
                    <a:pt x="590" y="0"/>
                    <a:pt x="520" y="0"/>
                  </a:cubicBezTo>
                  <a:close/>
                </a:path>
              </a:pathLst>
            </a:custGeom>
            <a:solidFill>
              <a:srgbClr val="4F99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4"/>
            <p:cNvSpPr/>
            <p:nvPr/>
          </p:nvSpPr>
          <p:spPr>
            <a:xfrm>
              <a:off x="3999450" y="4672542"/>
              <a:ext cx="30497" cy="21210"/>
            </a:xfrm>
            <a:custGeom>
              <a:avLst/>
              <a:gdLst/>
              <a:ahLst/>
              <a:cxnLst/>
              <a:rect l="l" t="t" r="r" b="b"/>
              <a:pathLst>
                <a:path w="1018" h="708" extrusionOk="0">
                  <a:moveTo>
                    <a:pt x="508" y="0"/>
                  </a:moveTo>
                  <a:cubicBezTo>
                    <a:pt x="233" y="0"/>
                    <a:pt x="0" y="385"/>
                    <a:pt x="291" y="623"/>
                  </a:cubicBezTo>
                  <a:cubicBezTo>
                    <a:pt x="358" y="683"/>
                    <a:pt x="430" y="708"/>
                    <a:pt x="499" y="708"/>
                  </a:cubicBezTo>
                  <a:cubicBezTo>
                    <a:pt x="778" y="708"/>
                    <a:pt x="1018" y="302"/>
                    <a:pt x="724" y="89"/>
                  </a:cubicBezTo>
                  <a:cubicBezTo>
                    <a:pt x="655" y="26"/>
                    <a:pt x="580" y="0"/>
                    <a:pt x="508" y="0"/>
                  </a:cubicBezTo>
                  <a:close/>
                </a:path>
              </a:pathLst>
            </a:custGeom>
            <a:solidFill>
              <a:srgbClr val="4F99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4"/>
            <p:cNvSpPr/>
            <p:nvPr/>
          </p:nvSpPr>
          <p:spPr>
            <a:xfrm>
              <a:off x="3998222" y="4721489"/>
              <a:ext cx="30736" cy="21240"/>
            </a:xfrm>
            <a:custGeom>
              <a:avLst/>
              <a:gdLst/>
              <a:ahLst/>
              <a:cxnLst/>
              <a:rect l="l" t="t" r="r" b="b"/>
              <a:pathLst>
                <a:path w="1026" h="709" extrusionOk="0">
                  <a:moveTo>
                    <a:pt x="502" y="1"/>
                  </a:moveTo>
                  <a:cubicBezTo>
                    <a:pt x="218" y="1"/>
                    <a:pt x="1" y="385"/>
                    <a:pt x="265" y="623"/>
                  </a:cubicBezTo>
                  <a:cubicBezTo>
                    <a:pt x="338" y="683"/>
                    <a:pt x="416" y="708"/>
                    <a:pt x="490" y="708"/>
                  </a:cubicBezTo>
                  <a:cubicBezTo>
                    <a:pt x="785" y="708"/>
                    <a:pt x="1026" y="303"/>
                    <a:pt x="732" y="89"/>
                  </a:cubicBezTo>
                  <a:cubicBezTo>
                    <a:pt x="656" y="27"/>
                    <a:pt x="577" y="1"/>
                    <a:pt x="502" y="1"/>
                  </a:cubicBezTo>
                  <a:close/>
                </a:path>
              </a:pathLst>
            </a:custGeom>
            <a:solidFill>
              <a:srgbClr val="4F99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4"/>
            <p:cNvSpPr/>
            <p:nvPr/>
          </p:nvSpPr>
          <p:spPr>
            <a:xfrm>
              <a:off x="4158034" y="4797546"/>
              <a:ext cx="30706" cy="21210"/>
            </a:xfrm>
            <a:custGeom>
              <a:avLst/>
              <a:gdLst/>
              <a:ahLst/>
              <a:cxnLst/>
              <a:rect l="l" t="t" r="r" b="b"/>
              <a:pathLst>
                <a:path w="1025" h="708" extrusionOk="0">
                  <a:moveTo>
                    <a:pt x="513" y="0"/>
                  </a:moveTo>
                  <a:cubicBezTo>
                    <a:pt x="225" y="0"/>
                    <a:pt x="0" y="406"/>
                    <a:pt x="267" y="619"/>
                  </a:cubicBezTo>
                  <a:cubicBezTo>
                    <a:pt x="343" y="681"/>
                    <a:pt x="424" y="708"/>
                    <a:pt x="500" y="708"/>
                  </a:cubicBezTo>
                  <a:cubicBezTo>
                    <a:pt x="792" y="708"/>
                    <a:pt x="1025" y="323"/>
                    <a:pt x="734" y="85"/>
                  </a:cubicBezTo>
                  <a:cubicBezTo>
                    <a:pt x="661" y="25"/>
                    <a:pt x="585" y="0"/>
                    <a:pt x="513" y="0"/>
                  </a:cubicBezTo>
                  <a:close/>
                </a:path>
              </a:pathLst>
            </a:custGeom>
            <a:solidFill>
              <a:srgbClr val="4F99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4"/>
            <p:cNvSpPr/>
            <p:nvPr/>
          </p:nvSpPr>
          <p:spPr>
            <a:xfrm>
              <a:off x="4200211" y="4799523"/>
              <a:ext cx="31515" cy="21240"/>
            </a:xfrm>
            <a:custGeom>
              <a:avLst/>
              <a:gdLst/>
              <a:ahLst/>
              <a:cxnLst/>
              <a:rect l="l" t="t" r="r" b="b"/>
              <a:pathLst>
                <a:path w="1052" h="709" extrusionOk="0">
                  <a:moveTo>
                    <a:pt x="536" y="1"/>
                  </a:moveTo>
                  <a:cubicBezTo>
                    <a:pt x="240" y="1"/>
                    <a:pt x="0" y="406"/>
                    <a:pt x="294" y="620"/>
                  </a:cubicBezTo>
                  <a:cubicBezTo>
                    <a:pt x="370" y="682"/>
                    <a:pt x="450" y="709"/>
                    <a:pt x="527" y="709"/>
                  </a:cubicBezTo>
                  <a:cubicBezTo>
                    <a:pt x="818" y="709"/>
                    <a:pt x="1051" y="324"/>
                    <a:pt x="761" y="86"/>
                  </a:cubicBezTo>
                  <a:cubicBezTo>
                    <a:pt x="687" y="26"/>
                    <a:pt x="610" y="1"/>
                    <a:pt x="536" y="1"/>
                  </a:cubicBezTo>
                  <a:close/>
                </a:path>
              </a:pathLst>
            </a:custGeom>
            <a:solidFill>
              <a:srgbClr val="4F99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4"/>
            <p:cNvSpPr/>
            <p:nvPr/>
          </p:nvSpPr>
          <p:spPr>
            <a:xfrm>
              <a:off x="4230975" y="4634678"/>
              <a:ext cx="30826" cy="22109"/>
            </a:xfrm>
            <a:custGeom>
              <a:avLst/>
              <a:gdLst/>
              <a:ahLst/>
              <a:cxnLst/>
              <a:rect l="l" t="t" r="r" b="b"/>
              <a:pathLst>
                <a:path w="1029" h="738" extrusionOk="0">
                  <a:moveTo>
                    <a:pt x="514" y="0"/>
                  </a:moveTo>
                  <a:cubicBezTo>
                    <a:pt x="225" y="0"/>
                    <a:pt x="0" y="412"/>
                    <a:pt x="267" y="652"/>
                  </a:cubicBezTo>
                  <a:cubicBezTo>
                    <a:pt x="340" y="712"/>
                    <a:pt x="417" y="737"/>
                    <a:pt x="491" y="737"/>
                  </a:cubicBezTo>
                  <a:cubicBezTo>
                    <a:pt x="787" y="737"/>
                    <a:pt x="1028" y="326"/>
                    <a:pt x="734" y="85"/>
                  </a:cubicBezTo>
                  <a:cubicBezTo>
                    <a:pt x="661" y="25"/>
                    <a:pt x="586" y="0"/>
                    <a:pt x="514" y="0"/>
                  </a:cubicBezTo>
                  <a:close/>
                </a:path>
              </a:pathLst>
            </a:custGeom>
            <a:solidFill>
              <a:srgbClr val="4F99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4"/>
            <p:cNvSpPr/>
            <p:nvPr/>
          </p:nvSpPr>
          <p:spPr>
            <a:xfrm>
              <a:off x="4138144" y="4564103"/>
              <a:ext cx="30916" cy="21749"/>
            </a:xfrm>
            <a:custGeom>
              <a:avLst/>
              <a:gdLst/>
              <a:ahLst/>
              <a:cxnLst/>
              <a:rect l="l" t="t" r="r" b="b"/>
              <a:pathLst>
                <a:path w="1032" h="726" extrusionOk="0">
                  <a:moveTo>
                    <a:pt x="551" y="0"/>
                  </a:moveTo>
                  <a:cubicBezTo>
                    <a:pt x="250" y="0"/>
                    <a:pt x="0" y="397"/>
                    <a:pt x="297" y="640"/>
                  </a:cubicBezTo>
                  <a:cubicBezTo>
                    <a:pt x="370" y="700"/>
                    <a:pt x="446" y="725"/>
                    <a:pt x="518" y="725"/>
                  </a:cubicBezTo>
                  <a:cubicBezTo>
                    <a:pt x="807" y="725"/>
                    <a:pt x="1032" y="313"/>
                    <a:pt x="764" y="73"/>
                  </a:cubicBezTo>
                  <a:cubicBezTo>
                    <a:pt x="695" y="22"/>
                    <a:pt x="621" y="0"/>
                    <a:pt x="551" y="0"/>
                  </a:cubicBezTo>
                  <a:close/>
                </a:path>
              </a:pathLst>
            </a:custGeom>
            <a:solidFill>
              <a:srgbClr val="4F99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4"/>
            <p:cNvSpPr/>
            <p:nvPr/>
          </p:nvSpPr>
          <p:spPr>
            <a:xfrm>
              <a:off x="3722573" y="4683625"/>
              <a:ext cx="30736" cy="21240"/>
            </a:xfrm>
            <a:custGeom>
              <a:avLst/>
              <a:gdLst/>
              <a:ahLst/>
              <a:cxnLst/>
              <a:rect l="l" t="t" r="r" b="b"/>
              <a:pathLst>
                <a:path w="1026" h="709" extrusionOk="0">
                  <a:moveTo>
                    <a:pt x="536" y="0"/>
                  </a:moveTo>
                  <a:cubicBezTo>
                    <a:pt x="240" y="0"/>
                    <a:pt x="0" y="406"/>
                    <a:pt x="294" y="619"/>
                  </a:cubicBezTo>
                  <a:cubicBezTo>
                    <a:pt x="370" y="682"/>
                    <a:pt x="449" y="708"/>
                    <a:pt x="524" y="708"/>
                  </a:cubicBezTo>
                  <a:cubicBezTo>
                    <a:pt x="808" y="708"/>
                    <a:pt x="1025" y="324"/>
                    <a:pt x="761" y="86"/>
                  </a:cubicBezTo>
                  <a:cubicBezTo>
                    <a:pt x="687" y="26"/>
                    <a:pt x="610" y="0"/>
                    <a:pt x="536" y="0"/>
                  </a:cubicBezTo>
                  <a:close/>
                </a:path>
              </a:pathLst>
            </a:custGeom>
            <a:solidFill>
              <a:srgbClr val="4F99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4"/>
            <p:cNvSpPr/>
            <p:nvPr/>
          </p:nvSpPr>
          <p:spPr>
            <a:xfrm>
              <a:off x="3767237" y="4670025"/>
              <a:ext cx="30916" cy="21719"/>
            </a:xfrm>
            <a:custGeom>
              <a:avLst/>
              <a:gdLst/>
              <a:ahLst/>
              <a:cxnLst/>
              <a:rect l="l" t="t" r="r" b="b"/>
              <a:pathLst>
                <a:path w="1032" h="725" extrusionOk="0">
                  <a:moveTo>
                    <a:pt x="527" y="0"/>
                  </a:moveTo>
                  <a:cubicBezTo>
                    <a:pt x="234" y="0"/>
                    <a:pt x="0" y="397"/>
                    <a:pt x="271" y="640"/>
                  </a:cubicBezTo>
                  <a:cubicBezTo>
                    <a:pt x="344" y="700"/>
                    <a:pt x="421" y="725"/>
                    <a:pt x="494" y="725"/>
                  </a:cubicBezTo>
                  <a:cubicBezTo>
                    <a:pt x="790" y="725"/>
                    <a:pt x="1032" y="313"/>
                    <a:pt x="738" y="73"/>
                  </a:cubicBezTo>
                  <a:cubicBezTo>
                    <a:pt x="668" y="22"/>
                    <a:pt x="596" y="0"/>
                    <a:pt x="527" y="0"/>
                  </a:cubicBezTo>
                  <a:close/>
                </a:path>
              </a:pathLst>
            </a:custGeom>
            <a:solidFill>
              <a:srgbClr val="4F99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4"/>
            <p:cNvSpPr/>
            <p:nvPr/>
          </p:nvSpPr>
          <p:spPr>
            <a:xfrm>
              <a:off x="3757441" y="4728978"/>
              <a:ext cx="30916" cy="21719"/>
            </a:xfrm>
            <a:custGeom>
              <a:avLst/>
              <a:gdLst/>
              <a:ahLst/>
              <a:cxnLst/>
              <a:rect l="l" t="t" r="r" b="b"/>
              <a:pathLst>
                <a:path w="1032" h="725" extrusionOk="0">
                  <a:moveTo>
                    <a:pt x="551" y="0"/>
                  </a:moveTo>
                  <a:cubicBezTo>
                    <a:pt x="250" y="0"/>
                    <a:pt x="0" y="397"/>
                    <a:pt x="297" y="640"/>
                  </a:cubicBezTo>
                  <a:cubicBezTo>
                    <a:pt x="370" y="700"/>
                    <a:pt x="446" y="725"/>
                    <a:pt x="518" y="725"/>
                  </a:cubicBezTo>
                  <a:cubicBezTo>
                    <a:pt x="806" y="725"/>
                    <a:pt x="1032" y="313"/>
                    <a:pt x="764" y="73"/>
                  </a:cubicBezTo>
                  <a:cubicBezTo>
                    <a:pt x="695" y="22"/>
                    <a:pt x="621" y="0"/>
                    <a:pt x="551" y="0"/>
                  </a:cubicBezTo>
                  <a:close/>
                </a:path>
              </a:pathLst>
            </a:custGeom>
            <a:solidFill>
              <a:srgbClr val="4F99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4"/>
            <p:cNvSpPr/>
            <p:nvPr/>
          </p:nvSpPr>
          <p:spPr>
            <a:xfrm>
              <a:off x="4099351" y="5044229"/>
              <a:ext cx="30437" cy="21360"/>
            </a:xfrm>
            <a:custGeom>
              <a:avLst/>
              <a:gdLst/>
              <a:ahLst/>
              <a:cxnLst/>
              <a:rect l="l" t="t" r="r" b="b"/>
              <a:pathLst>
                <a:path w="1016" h="713" extrusionOk="0">
                  <a:moveTo>
                    <a:pt x="496" y="1"/>
                  </a:moveTo>
                  <a:cubicBezTo>
                    <a:pt x="213" y="1"/>
                    <a:pt x="1" y="385"/>
                    <a:pt x="292" y="623"/>
                  </a:cubicBezTo>
                  <a:cubicBezTo>
                    <a:pt x="361" y="686"/>
                    <a:pt x="436" y="712"/>
                    <a:pt x="508" y="712"/>
                  </a:cubicBezTo>
                  <a:cubicBezTo>
                    <a:pt x="783" y="712"/>
                    <a:pt x="1016" y="328"/>
                    <a:pt x="725" y="90"/>
                  </a:cubicBezTo>
                  <a:cubicBezTo>
                    <a:pt x="649" y="27"/>
                    <a:pt x="570" y="1"/>
                    <a:pt x="496" y="1"/>
                  </a:cubicBezTo>
                  <a:close/>
                </a:path>
              </a:pathLst>
            </a:custGeom>
            <a:solidFill>
              <a:srgbClr val="4F99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4"/>
            <p:cNvSpPr/>
            <p:nvPr/>
          </p:nvSpPr>
          <p:spPr>
            <a:xfrm>
              <a:off x="4148029" y="5045337"/>
              <a:ext cx="30826" cy="22139"/>
            </a:xfrm>
            <a:custGeom>
              <a:avLst/>
              <a:gdLst/>
              <a:ahLst/>
              <a:cxnLst/>
              <a:rect l="l" t="t" r="r" b="b"/>
              <a:pathLst>
                <a:path w="1029" h="739" extrusionOk="0">
                  <a:moveTo>
                    <a:pt x="514" y="1"/>
                  </a:moveTo>
                  <a:cubicBezTo>
                    <a:pt x="226" y="1"/>
                    <a:pt x="0" y="413"/>
                    <a:pt x="268" y="653"/>
                  </a:cubicBezTo>
                  <a:cubicBezTo>
                    <a:pt x="341" y="713"/>
                    <a:pt x="418" y="738"/>
                    <a:pt x="491" y="738"/>
                  </a:cubicBezTo>
                  <a:cubicBezTo>
                    <a:pt x="787" y="738"/>
                    <a:pt x="1029" y="327"/>
                    <a:pt x="735" y="86"/>
                  </a:cubicBezTo>
                  <a:cubicBezTo>
                    <a:pt x="662" y="26"/>
                    <a:pt x="586" y="1"/>
                    <a:pt x="514" y="1"/>
                  </a:cubicBezTo>
                  <a:close/>
                </a:path>
              </a:pathLst>
            </a:custGeom>
            <a:solidFill>
              <a:srgbClr val="4F99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9" name="Google Shape;669;p14"/>
          <p:cNvGrpSpPr/>
          <p:nvPr/>
        </p:nvGrpSpPr>
        <p:grpSpPr>
          <a:xfrm rot="5400000" flipH="1">
            <a:off x="2015330" y="93879"/>
            <a:ext cx="161913" cy="145916"/>
            <a:chOff x="7737341" y="1046941"/>
            <a:chExt cx="161913" cy="145916"/>
          </a:xfrm>
        </p:grpSpPr>
        <p:sp>
          <p:nvSpPr>
            <p:cNvPr id="670" name="Google Shape;670;p14"/>
            <p:cNvSpPr/>
            <p:nvPr/>
          </p:nvSpPr>
          <p:spPr>
            <a:xfrm>
              <a:off x="7737341" y="1140882"/>
              <a:ext cx="67974" cy="51976"/>
            </a:xfrm>
            <a:custGeom>
              <a:avLst/>
              <a:gdLst/>
              <a:ahLst/>
              <a:cxnLst/>
              <a:rect l="l" t="t" r="r" b="b"/>
              <a:pathLst>
                <a:path w="2269" h="1735" extrusionOk="0">
                  <a:moveTo>
                    <a:pt x="1135" y="0"/>
                  </a:moveTo>
                  <a:cubicBezTo>
                    <a:pt x="0" y="0"/>
                    <a:pt x="0" y="1735"/>
                    <a:pt x="1135" y="1735"/>
                  </a:cubicBezTo>
                  <a:cubicBezTo>
                    <a:pt x="2269" y="1735"/>
                    <a:pt x="2269" y="0"/>
                    <a:pt x="1135" y="0"/>
                  </a:cubicBezTo>
                  <a:close/>
                </a:path>
              </a:pathLst>
            </a:custGeom>
            <a:solidFill>
              <a:srgbClr val="C43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4"/>
            <p:cNvSpPr/>
            <p:nvPr/>
          </p:nvSpPr>
          <p:spPr>
            <a:xfrm>
              <a:off x="7789314" y="1046941"/>
              <a:ext cx="67974" cy="52006"/>
            </a:xfrm>
            <a:custGeom>
              <a:avLst/>
              <a:gdLst/>
              <a:ahLst/>
              <a:cxnLst/>
              <a:rect l="l" t="t" r="r" b="b"/>
              <a:pathLst>
                <a:path w="2269" h="1736" extrusionOk="0">
                  <a:moveTo>
                    <a:pt x="1134" y="0"/>
                  </a:moveTo>
                  <a:cubicBezTo>
                    <a:pt x="0" y="0"/>
                    <a:pt x="0" y="1735"/>
                    <a:pt x="1134" y="1735"/>
                  </a:cubicBezTo>
                  <a:cubicBezTo>
                    <a:pt x="2268" y="1735"/>
                    <a:pt x="2268" y="0"/>
                    <a:pt x="1134" y="0"/>
                  </a:cubicBezTo>
                  <a:close/>
                </a:path>
              </a:pathLst>
            </a:custGeom>
            <a:solidFill>
              <a:srgbClr val="C43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4"/>
            <p:cNvSpPr/>
            <p:nvPr/>
          </p:nvSpPr>
          <p:spPr>
            <a:xfrm>
              <a:off x="7831281" y="1140882"/>
              <a:ext cx="67974" cy="51976"/>
            </a:xfrm>
            <a:custGeom>
              <a:avLst/>
              <a:gdLst/>
              <a:ahLst/>
              <a:cxnLst/>
              <a:rect l="l" t="t" r="r" b="b"/>
              <a:pathLst>
                <a:path w="2269" h="1735" extrusionOk="0">
                  <a:moveTo>
                    <a:pt x="1134" y="0"/>
                  </a:moveTo>
                  <a:cubicBezTo>
                    <a:pt x="0" y="0"/>
                    <a:pt x="0" y="1735"/>
                    <a:pt x="1134" y="1735"/>
                  </a:cubicBezTo>
                  <a:cubicBezTo>
                    <a:pt x="2268" y="1735"/>
                    <a:pt x="2268" y="0"/>
                    <a:pt x="1134" y="0"/>
                  </a:cubicBezTo>
                  <a:close/>
                </a:path>
              </a:pathLst>
            </a:custGeom>
            <a:solidFill>
              <a:srgbClr val="C43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89"/>
        <p:cNvGrpSpPr/>
        <p:nvPr/>
      </p:nvGrpSpPr>
      <p:grpSpPr>
        <a:xfrm>
          <a:off x="0" y="0"/>
          <a:ext cx="0" cy="0"/>
          <a:chOff x="0" y="0"/>
          <a:chExt cx="0" cy="0"/>
        </a:xfrm>
      </p:grpSpPr>
      <p:sp>
        <p:nvSpPr>
          <p:cNvPr id="2390" name="Google Shape;2390;p20"/>
          <p:cNvSpPr txBox="1">
            <a:spLocks noGrp="1"/>
          </p:cNvSpPr>
          <p:nvPr>
            <p:ph type="title"/>
          </p:nvPr>
        </p:nvSpPr>
        <p:spPr>
          <a:xfrm>
            <a:off x="48400" y="104625"/>
            <a:ext cx="82386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a:ea typeface="Times New Roman"/>
                <a:cs typeface="Times New Roman"/>
                <a:sym typeface="Times New Roman"/>
              </a:rPr>
              <a:t>III. Thử nghiệm mô hình</a:t>
            </a:r>
            <a:endParaRPr dirty="0">
              <a:latin typeface="Times New Roman"/>
              <a:ea typeface="Times New Roman"/>
              <a:cs typeface="Times New Roman"/>
              <a:sym typeface="Times New Roman"/>
            </a:endParaRPr>
          </a:p>
        </p:txBody>
      </p:sp>
      <p:grpSp>
        <p:nvGrpSpPr>
          <p:cNvPr id="2391" name="Google Shape;2391;p20"/>
          <p:cNvGrpSpPr/>
          <p:nvPr/>
        </p:nvGrpSpPr>
        <p:grpSpPr>
          <a:xfrm flipH="1">
            <a:off x="7365625" y="-251591"/>
            <a:ext cx="359392" cy="931707"/>
            <a:chOff x="1823086" y="-208516"/>
            <a:chExt cx="433159" cy="1122944"/>
          </a:xfrm>
        </p:grpSpPr>
        <p:sp>
          <p:nvSpPr>
            <p:cNvPr id="2392" name="Google Shape;2392;p20"/>
            <p:cNvSpPr/>
            <p:nvPr/>
          </p:nvSpPr>
          <p:spPr>
            <a:xfrm>
              <a:off x="1823086" y="-208516"/>
              <a:ext cx="386212" cy="1066577"/>
            </a:xfrm>
            <a:custGeom>
              <a:avLst/>
              <a:gdLst/>
              <a:ahLst/>
              <a:cxnLst/>
              <a:rect l="l" t="t" r="r" b="b"/>
              <a:pathLst>
                <a:path w="12892" h="35603" extrusionOk="0">
                  <a:moveTo>
                    <a:pt x="423" y="1"/>
                  </a:moveTo>
                  <a:cubicBezTo>
                    <a:pt x="221" y="1"/>
                    <a:pt x="0" y="239"/>
                    <a:pt x="116" y="494"/>
                  </a:cubicBezTo>
                  <a:cubicBezTo>
                    <a:pt x="2484" y="5898"/>
                    <a:pt x="2584" y="11702"/>
                    <a:pt x="3051" y="17506"/>
                  </a:cubicBezTo>
                  <a:cubicBezTo>
                    <a:pt x="3251" y="19908"/>
                    <a:pt x="3518" y="22309"/>
                    <a:pt x="4285" y="24644"/>
                  </a:cubicBezTo>
                  <a:cubicBezTo>
                    <a:pt x="4919" y="26579"/>
                    <a:pt x="5853" y="28414"/>
                    <a:pt x="7054" y="30048"/>
                  </a:cubicBezTo>
                  <a:cubicBezTo>
                    <a:pt x="8522" y="32083"/>
                    <a:pt x="10323" y="33851"/>
                    <a:pt x="12224" y="35519"/>
                  </a:cubicBezTo>
                  <a:cubicBezTo>
                    <a:pt x="12291" y="35578"/>
                    <a:pt x="12363" y="35602"/>
                    <a:pt x="12433" y="35602"/>
                  </a:cubicBezTo>
                  <a:cubicBezTo>
                    <a:pt x="12680" y="35602"/>
                    <a:pt x="12892" y="35293"/>
                    <a:pt x="12658" y="35085"/>
                  </a:cubicBezTo>
                  <a:cubicBezTo>
                    <a:pt x="9389" y="32183"/>
                    <a:pt x="6387" y="28947"/>
                    <a:pt x="4986" y="24744"/>
                  </a:cubicBezTo>
                  <a:cubicBezTo>
                    <a:pt x="4185" y="22376"/>
                    <a:pt x="3885" y="19941"/>
                    <a:pt x="3685" y="17506"/>
                  </a:cubicBezTo>
                  <a:cubicBezTo>
                    <a:pt x="3451" y="14771"/>
                    <a:pt x="3351" y="12002"/>
                    <a:pt x="3018" y="9267"/>
                  </a:cubicBezTo>
                  <a:cubicBezTo>
                    <a:pt x="2651" y="6131"/>
                    <a:pt x="1917" y="3062"/>
                    <a:pt x="649" y="160"/>
                  </a:cubicBezTo>
                  <a:cubicBezTo>
                    <a:pt x="598" y="48"/>
                    <a:pt x="513" y="1"/>
                    <a:pt x="423"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20"/>
            <p:cNvSpPr/>
            <p:nvPr/>
          </p:nvSpPr>
          <p:spPr>
            <a:xfrm>
              <a:off x="1901479" y="522606"/>
              <a:ext cx="65247" cy="106080"/>
            </a:xfrm>
            <a:custGeom>
              <a:avLst/>
              <a:gdLst/>
              <a:ahLst/>
              <a:cxnLst/>
              <a:rect l="l" t="t" r="r" b="b"/>
              <a:pathLst>
                <a:path w="2178" h="3541" extrusionOk="0">
                  <a:moveTo>
                    <a:pt x="1846" y="0"/>
                  </a:moveTo>
                  <a:cubicBezTo>
                    <a:pt x="1788" y="0"/>
                    <a:pt x="1726" y="21"/>
                    <a:pt x="1668" y="71"/>
                  </a:cubicBezTo>
                  <a:cubicBezTo>
                    <a:pt x="934" y="671"/>
                    <a:pt x="301" y="1171"/>
                    <a:pt x="101" y="2139"/>
                  </a:cubicBezTo>
                  <a:cubicBezTo>
                    <a:pt x="0" y="2706"/>
                    <a:pt x="101" y="3506"/>
                    <a:pt x="834" y="3540"/>
                  </a:cubicBezTo>
                  <a:cubicBezTo>
                    <a:pt x="844" y="3540"/>
                    <a:pt x="854" y="3540"/>
                    <a:pt x="864" y="3540"/>
                  </a:cubicBezTo>
                  <a:cubicBezTo>
                    <a:pt x="2166" y="3540"/>
                    <a:pt x="2003" y="1332"/>
                    <a:pt x="2102" y="471"/>
                  </a:cubicBezTo>
                  <a:cubicBezTo>
                    <a:pt x="2102" y="438"/>
                    <a:pt x="2102" y="404"/>
                    <a:pt x="2102" y="371"/>
                  </a:cubicBezTo>
                  <a:cubicBezTo>
                    <a:pt x="2177" y="195"/>
                    <a:pt x="2026" y="0"/>
                    <a:pt x="1846"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20"/>
            <p:cNvSpPr/>
            <p:nvPr/>
          </p:nvSpPr>
          <p:spPr>
            <a:xfrm>
              <a:off x="1989398" y="567180"/>
              <a:ext cx="101975" cy="56080"/>
            </a:xfrm>
            <a:custGeom>
              <a:avLst/>
              <a:gdLst/>
              <a:ahLst/>
              <a:cxnLst/>
              <a:rect l="l" t="t" r="r" b="b"/>
              <a:pathLst>
                <a:path w="3404" h="1872" extrusionOk="0">
                  <a:moveTo>
                    <a:pt x="1758" y="1"/>
                  </a:moveTo>
                  <a:cubicBezTo>
                    <a:pt x="1190" y="1"/>
                    <a:pt x="644" y="250"/>
                    <a:pt x="134" y="517"/>
                  </a:cubicBezTo>
                  <a:cubicBezTo>
                    <a:pt x="1" y="584"/>
                    <a:pt x="1" y="751"/>
                    <a:pt x="68" y="851"/>
                  </a:cubicBezTo>
                  <a:cubicBezTo>
                    <a:pt x="1" y="951"/>
                    <a:pt x="1" y="1118"/>
                    <a:pt x="134" y="1218"/>
                  </a:cubicBezTo>
                  <a:cubicBezTo>
                    <a:pt x="545" y="1550"/>
                    <a:pt x="1323" y="1872"/>
                    <a:pt x="2004" y="1872"/>
                  </a:cubicBezTo>
                  <a:cubicBezTo>
                    <a:pt x="2484" y="1872"/>
                    <a:pt x="2916" y="1712"/>
                    <a:pt x="3136" y="1285"/>
                  </a:cubicBezTo>
                  <a:cubicBezTo>
                    <a:pt x="3403" y="751"/>
                    <a:pt x="2836" y="284"/>
                    <a:pt x="2403" y="117"/>
                  </a:cubicBezTo>
                  <a:cubicBezTo>
                    <a:pt x="2185" y="35"/>
                    <a:pt x="1970" y="1"/>
                    <a:pt x="1758"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20"/>
            <p:cNvSpPr/>
            <p:nvPr/>
          </p:nvSpPr>
          <p:spPr>
            <a:xfrm>
              <a:off x="1983407" y="656626"/>
              <a:ext cx="63001" cy="103084"/>
            </a:xfrm>
            <a:custGeom>
              <a:avLst/>
              <a:gdLst/>
              <a:ahLst/>
              <a:cxnLst/>
              <a:rect l="l" t="t" r="r" b="b"/>
              <a:pathLst>
                <a:path w="2103" h="3441" extrusionOk="0">
                  <a:moveTo>
                    <a:pt x="1197" y="1"/>
                  </a:moveTo>
                  <a:cubicBezTo>
                    <a:pt x="1137" y="1"/>
                    <a:pt x="1077" y="30"/>
                    <a:pt x="1035" y="100"/>
                  </a:cubicBezTo>
                  <a:cubicBezTo>
                    <a:pt x="534" y="667"/>
                    <a:pt x="1" y="1401"/>
                    <a:pt x="67" y="2168"/>
                  </a:cubicBezTo>
                  <a:cubicBezTo>
                    <a:pt x="134" y="2668"/>
                    <a:pt x="368" y="3335"/>
                    <a:pt x="935" y="3436"/>
                  </a:cubicBezTo>
                  <a:cubicBezTo>
                    <a:pt x="964" y="3439"/>
                    <a:pt x="993" y="3440"/>
                    <a:pt x="1021" y="3440"/>
                  </a:cubicBezTo>
                  <a:cubicBezTo>
                    <a:pt x="1593" y="3440"/>
                    <a:pt x="1840" y="2812"/>
                    <a:pt x="1935" y="2335"/>
                  </a:cubicBezTo>
                  <a:cubicBezTo>
                    <a:pt x="2102" y="1568"/>
                    <a:pt x="1935" y="967"/>
                    <a:pt x="1602" y="267"/>
                  </a:cubicBezTo>
                  <a:cubicBezTo>
                    <a:pt x="1569" y="167"/>
                    <a:pt x="1502" y="133"/>
                    <a:pt x="1402" y="133"/>
                  </a:cubicBezTo>
                  <a:cubicBezTo>
                    <a:pt x="1363" y="56"/>
                    <a:pt x="1280" y="1"/>
                    <a:pt x="119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20"/>
            <p:cNvSpPr/>
            <p:nvPr/>
          </p:nvSpPr>
          <p:spPr>
            <a:xfrm>
              <a:off x="2070337" y="678254"/>
              <a:ext cx="94965" cy="57249"/>
            </a:xfrm>
            <a:custGeom>
              <a:avLst/>
              <a:gdLst/>
              <a:ahLst/>
              <a:cxnLst/>
              <a:rect l="l" t="t" r="r" b="b"/>
              <a:pathLst>
                <a:path w="3170" h="1911" extrusionOk="0">
                  <a:moveTo>
                    <a:pt x="1804" y="0"/>
                  </a:moveTo>
                  <a:cubicBezTo>
                    <a:pt x="1160" y="0"/>
                    <a:pt x="531" y="518"/>
                    <a:pt x="101" y="979"/>
                  </a:cubicBezTo>
                  <a:cubicBezTo>
                    <a:pt x="1" y="1079"/>
                    <a:pt x="34" y="1246"/>
                    <a:pt x="101" y="1313"/>
                  </a:cubicBezTo>
                  <a:cubicBezTo>
                    <a:pt x="34" y="1446"/>
                    <a:pt x="34" y="1613"/>
                    <a:pt x="168" y="1679"/>
                  </a:cubicBezTo>
                  <a:cubicBezTo>
                    <a:pt x="455" y="1864"/>
                    <a:pt x="794" y="1910"/>
                    <a:pt x="1128" y="1910"/>
                  </a:cubicBezTo>
                  <a:cubicBezTo>
                    <a:pt x="1337" y="1910"/>
                    <a:pt x="1543" y="1892"/>
                    <a:pt x="1735" y="1880"/>
                  </a:cubicBezTo>
                  <a:cubicBezTo>
                    <a:pt x="2269" y="1780"/>
                    <a:pt x="2836" y="1613"/>
                    <a:pt x="3003" y="1046"/>
                  </a:cubicBezTo>
                  <a:cubicBezTo>
                    <a:pt x="3170" y="445"/>
                    <a:pt x="2436" y="45"/>
                    <a:pt x="1969" y="12"/>
                  </a:cubicBezTo>
                  <a:cubicBezTo>
                    <a:pt x="1914" y="4"/>
                    <a:pt x="1859" y="0"/>
                    <a:pt x="180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20"/>
            <p:cNvSpPr/>
            <p:nvPr/>
          </p:nvSpPr>
          <p:spPr>
            <a:xfrm>
              <a:off x="2099334" y="780941"/>
              <a:ext cx="43888" cy="88704"/>
            </a:xfrm>
            <a:custGeom>
              <a:avLst/>
              <a:gdLst/>
              <a:ahLst/>
              <a:cxnLst/>
              <a:rect l="l" t="t" r="r" b="b"/>
              <a:pathLst>
                <a:path w="1465" h="2961" extrusionOk="0">
                  <a:moveTo>
                    <a:pt x="695" y="1"/>
                  </a:moveTo>
                  <a:cubicBezTo>
                    <a:pt x="640" y="1"/>
                    <a:pt x="585" y="16"/>
                    <a:pt x="534" y="53"/>
                  </a:cubicBezTo>
                  <a:cubicBezTo>
                    <a:pt x="100" y="453"/>
                    <a:pt x="34" y="1087"/>
                    <a:pt x="34" y="1621"/>
                  </a:cubicBezTo>
                  <a:cubicBezTo>
                    <a:pt x="0" y="2054"/>
                    <a:pt x="167" y="2755"/>
                    <a:pt x="634" y="2921"/>
                  </a:cubicBezTo>
                  <a:cubicBezTo>
                    <a:pt x="703" y="2948"/>
                    <a:pt x="768" y="2961"/>
                    <a:pt x="827" y="2961"/>
                  </a:cubicBezTo>
                  <a:cubicBezTo>
                    <a:pt x="1285" y="2961"/>
                    <a:pt x="1464" y="2238"/>
                    <a:pt x="1435" y="1854"/>
                  </a:cubicBezTo>
                  <a:cubicBezTo>
                    <a:pt x="1401" y="1354"/>
                    <a:pt x="1134" y="953"/>
                    <a:pt x="1001" y="520"/>
                  </a:cubicBezTo>
                  <a:cubicBezTo>
                    <a:pt x="1001" y="486"/>
                    <a:pt x="1001" y="420"/>
                    <a:pt x="968" y="386"/>
                  </a:cubicBezTo>
                  <a:cubicBezTo>
                    <a:pt x="1072" y="204"/>
                    <a:pt x="891" y="1"/>
                    <a:pt x="695"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20"/>
            <p:cNvSpPr/>
            <p:nvPr/>
          </p:nvSpPr>
          <p:spPr>
            <a:xfrm>
              <a:off x="2147293" y="762369"/>
              <a:ext cx="82952" cy="56680"/>
            </a:xfrm>
            <a:custGeom>
              <a:avLst/>
              <a:gdLst/>
              <a:ahLst/>
              <a:cxnLst/>
              <a:rect l="l" t="t" r="r" b="b"/>
              <a:pathLst>
                <a:path w="2769" h="1892" extrusionOk="0">
                  <a:moveTo>
                    <a:pt x="1861" y="1"/>
                  </a:moveTo>
                  <a:cubicBezTo>
                    <a:pt x="1818" y="1"/>
                    <a:pt x="1776" y="2"/>
                    <a:pt x="1735" y="6"/>
                  </a:cubicBezTo>
                  <a:cubicBezTo>
                    <a:pt x="1034" y="106"/>
                    <a:pt x="501" y="706"/>
                    <a:pt x="200" y="1307"/>
                  </a:cubicBezTo>
                  <a:cubicBezTo>
                    <a:pt x="67" y="1407"/>
                    <a:pt x="0" y="1640"/>
                    <a:pt x="200" y="1740"/>
                  </a:cubicBezTo>
                  <a:cubicBezTo>
                    <a:pt x="412" y="1842"/>
                    <a:pt x="680" y="1892"/>
                    <a:pt x="962" y="1892"/>
                  </a:cubicBezTo>
                  <a:cubicBezTo>
                    <a:pt x="1791" y="1892"/>
                    <a:pt x="2744" y="1461"/>
                    <a:pt x="2769" y="639"/>
                  </a:cubicBezTo>
                  <a:cubicBezTo>
                    <a:pt x="2769" y="156"/>
                    <a:pt x="2276" y="1"/>
                    <a:pt x="1861"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20"/>
            <p:cNvSpPr/>
            <p:nvPr/>
          </p:nvSpPr>
          <p:spPr>
            <a:xfrm>
              <a:off x="2182251" y="841122"/>
              <a:ext cx="73995" cy="73306"/>
            </a:xfrm>
            <a:custGeom>
              <a:avLst/>
              <a:gdLst/>
              <a:ahLst/>
              <a:cxnLst/>
              <a:rect l="l" t="t" r="r" b="b"/>
              <a:pathLst>
                <a:path w="2470" h="2447" extrusionOk="0">
                  <a:moveTo>
                    <a:pt x="267" y="0"/>
                  </a:moveTo>
                  <a:cubicBezTo>
                    <a:pt x="132" y="0"/>
                    <a:pt x="1" y="82"/>
                    <a:pt x="1" y="245"/>
                  </a:cubicBezTo>
                  <a:cubicBezTo>
                    <a:pt x="1" y="779"/>
                    <a:pt x="368" y="1346"/>
                    <a:pt x="668" y="1713"/>
                  </a:cubicBezTo>
                  <a:cubicBezTo>
                    <a:pt x="889" y="1989"/>
                    <a:pt x="1269" y="2447"/>
                    <a:pt x="1657" y="2447"/>
                  </a:cubicBezTo>
                  <a:cubicBezTo>
                    <a:pt x="1739" y="2447"/>
                    <a:pt x="1821" y="2426"/>
                    <a:pt x="1902" y="2380"/>
                  </a:cubicBezTo>
                  <a:cubicBezTo>
                    <a:pt x="2469" y="2080"/>
                    <a:pt x="2236" y="1346"/>
                    <a:pt x="1936" y="946"/>
                  </a:cubicBezTo>
                  <a:cubicBezTo>
                    <a:pt x="1569" y="546"/>
                    <a:pt x="1002" y="79"/>
                    <a:pt x="434" y="45"/>
                  </a:cubicBezTo>
                  <a:cubicBezTo>
                    <a:pt x="384" y="15"/>
                    <a:pt x="325" y="0"/>
                    <a:pt x="267"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0" name="Google Shape;2400;p20"/>
          <p:cNvGrpSpPr/>
          <p:nvPr/>
        </p:nvGrpSpPr>
        <p:grpSpPr>
          <a:xfrm flipH="1">
            <a:off x="7481563" y="-436182"/>
            <a:ext cx="548163" cy="942251"/>
            <a:chOff x="1455834" y="-430995"/>
            <a:chExt cx="660677" cy="1135653"/>
          </a:xfrm>
        </p:grpSpPr>
        <p:sp>
          <p:nvSpPr>
            <p:cNvPr id="2401" name="Google Shape;2401;p20"/>
            <p:cNvSpPr/>
            <p:nvPr/>
          </p:nvSpPr>
          <p:spPr>
            <a:xfrm>
              <a:off x="1455834" y="-342088"/>
              <a:ext cx="651576" cy="1046745"/>
            </a:xfrm>
            <a:custGeom>
              <a:avLst/>
              <a:gdLst/>
              <a:ahLst/>
              <a:cxnLst/>
              <a:rect l="l" t="t" r="r" b="b"/>
              <a:pathLst>
                <a:path w="21750" h="34941" extrusionOk="0">
                  <a:moveTo>
                    <a:pt x="16913" y="1"/>
                  </a:moveTo>
                  <a:cubicBezTo>
                    <a:pt x="14337" y="1"/>
                    <a:pt x="10562" y="1386"/>
                    <a:pt x="8840" y="2318"/>
                  </a:cubicBezTo>
                  <a:cubicBezTo>
                    <a:pt x="5904" y="3852"/>
                    <a:pt x="3603" y="5920"/>
                    <a:pt x="2202" y="8856"/>
                  </a:cubicBezTo>
                  <a:cubicBezTo>
                    <a:pt x="0" y="13192"/>
                    <a:pt x="334" y="18396"/>
                    <a:pt x="667" y="23199"/>
                  </a:cubicBezTo>
                  <a:cubicBezTo>
                    <a:pt x="901" y="27102"/>
                    <a:pt x="1535" y="31138"/>
                    <a:pt x="901" y="34941"/>
                  </a:cubicBezTo>
                  <a:cubicBezTo>
                    <a:pt x="6338" y="32439"/>
                    <a:pt x="12843" y="29704"/>
                    <a:pt x="16445" y="24600"/>
                  </a:cubicBezTo>
                  <a:cubicBezTo>
                    <a:pt x="20248" y="19163"/>
                    <a:pt x="21749" y="14159"/>
                    <a:pt x="20548" y="7521"/>
                  </a:cubicBezTo>
                  <a:cubicBezTo>
                    <a:pt x="20148" y="5153"/>
                    <a:pt x="18380" y="2084"/>
                    <a:pt x="18513" y="49"/>
                  </a:cubicBezTo>
                  <a:lnTo>
                    <a:pt x="18513" y="49"/>
                  </a:lnTo>
                  <a:lnTo>
                    <a:pt x="18180" y="149"/>
                  </a:lnTo>
                  <a:cubicBezTo>
                    <a:pt x="17810" y="47"/>
                    <a:pt x="17382" y="1"/>
                    <a:pt x="16913" y="1"/>
                  </a:cubicBezTo>
                  <a:close/>
                </a:path>
              </a:pathLst>
            </a:custGeom>
            <a:solidFill>
              <a:srgbClr val="C6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20"/>
            <p:cNvSpPr/>
            <p:nvPr/>
          </p:nvSpPr>
          <p:spPr>
            <a:xfrm>
              <a:off x="1538301" y="-430995"/>
              <a:ext cx="578210" cy="1060406"/>
            </a:xfrm>
            <a:custGeom>
              <a:avLst/>
              <a:gdLst/>
              <a:ahLst/>
              <a:cxnLst/>
              <a:rect l="l" t="t" r="r" b="b"/>
              <a:pathLst>
                <a:path w="19301" h="35397" extrusionOk="0">
                  <a:moveTo>
                    <a:pt x="18677" y="0"/>
                  </a:moveTo>
                  <a:cubicBezTo>
                    <a:pt x="18582" y="0"/>
                    <a:pt x="18484" y="34"/>
                    <a:pt x="18396" y="115"/>
                  </a:cubicBezTo>
                  <a:cubicBezTo>
                    <a:pt x="15027" y="2917"/>
                    <a:pt x="12191" y="6153"/>
                    <a:pt x="10490" y="10256"/>
                  </a:cubicBezTo>
                  <a:cubicBezTo>
                    <a:pt x="9423" y="12824"/>
                    <a:pt x="8622" y="15459"/>
                    <a:pt x="7588" y="18061"/>
                  </a:cubicBezTo>
                  <a:cubicBezTo>
                    <a:pt x="6520" y="20730"/>
                    <a:pt x="5420" y="23365"/>
                    <a:pt x="4252" y="26000"/>
                  </a:cubicBezTo>
                  <a:cubicBezTo>
                    <a:pt x="2951" y="28936"/>
                    <a:pt x="1584" y="31871"/>
                    <a:pt x="183" y="34773"/>
                  </a:cubicBezTo>
                  <a:cubicBezTo>
                    <a:pt x="0" y="35093"/>
                    <a:pt x="286" y="35397"/>
                    <a:pt x="559" y="35397"/>
                  </a:cubicBezTo>
                  <a:cubicBezTo>
                    <a:pt x="686" y="35397"/>
                    <a:pt x="809" y="35332"/>
                    <a:pt x="883" y="35174"/>
                  </a:cubicBezTo>
                  <a:cubicBezTo>
                    <a:pt x="3352" y="30103"/>
                    <a:pt x="5687" y="25000"/>
                    <a:pt x="7788" y="19763"/>
                  </a:cubicBezTo>
                  <a:cubicBezTo>
                    <a:pt x="8855" y="17161"/>
                    <a:pt x="9823" y="14525"/>
                    <a:pt x="10757" y="11857"/>
                  </a:cubicBezTo>
                  <a:cubicBezTo>
                    <a:pt x="11524" y="9789"/>
                    <a:pt x="12525" y="7787"/>
                    <a:pt x="13826" y="5986"/>
                  </a:cubicBezTo>
                  <a:cubicBezTo>
                    <a:pt x="15293" y="3985"/>
                    <a:pt x="17095" y="2283"/>
                    <a:pt x="18963" y="682"/>
                  </a:cubicBezTo>
                  <a:cubicBezTo>
                    <a:pt x="19301" y="422"/>
                    <a:pt x="19011" y="0"/>
                    <a:pt x="18677"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20"/>
            <p:cNvSpPr/>
            <p:nvPr/>
          </p:nvSpPr>
          <p:spPr>
            <a:xfrm>
              <a:off x="1524162" y="373308"/>
              <a:ext cx="201494" cy="167043"/>
            </a:xfrm>
            <a:custGeom>
              <a:avLst/>
              <a:gdLst/>
              <a:ahLst/>
              <a:cxnLst/>
              <a:rect l="l" t="t" r="r" b="b"/>
              <a:pathLst>
                <a:path w="6726" h="5576" extrusionOk="0">
                  <a:moveTo>
                    <a:pt x="4720" y="0"/>
                  </a:moveTo>
                  <a:cubicBezTo>
                    <a:pt x="4637" y="0"/>
                    <a:pt x="4555" y="19"/>
                    <a:pt x="4491" y="51"/>
                  </a:cubicBezTo>
                  <a:cubicBezTo>
                    <a:pt x="3156" y="651"/>
                    <a:pt x="1855" y="1385"/>
                    <a:pt x="454" y="1852"/>
                  </a:cubicBezTo>
                  <a:cubicBezTo>
                    <a:pt x="1" y="2003"/>
                    <a:pt x="123" y="2676"/>
                    <a:pt x="523" y="2676"/>
                  </a:cubicBezTo>
                  <a:cubicBezTo>
                    <a:pt x="564" y="2676"/>
                    <a:pt x="608" y="2668"/>
                    <a:pt x="655" y="2653"/>
                  </a:cubicBezTo>
                  <a:cubicBezTo>
                    <a:pt x="1941" y="2214"/>
                    <a:pt x="3150" y="1597"/>
                    <a:pt x="4372" y="1002"/>
                  </a:cubicBezTo>
                  <a:lnTo>
                    <a:pt x="4372" y="1002"/>
                  </a:lnTo>
                  <a:cubicBezTo>
                    <a:pt x="4665" y="2485"/>
                    <a:pt x="5313" y="3873"/>
                    <a:pt x="5825" y="5288"/>
                  </a:cubicBezTo>
                  <a:cubicBezTo>
                    <a:pt x="5891" y="5488"/>
                    <a:pt x="6059" y="5576"/>
                    <a:pt x="6225" y="5576"/>
                  </a:cubicBezTo>
                  <a:cubicBezTo>
                    <a:pt x="6476" y="5576"/>
                    <a:pt x="6726" y="5375"/>
                    <a:pt x="6626" y="5055"/>
                  </a:cubicBezTo>
                  <a:cubicBezTo>
                    <a:pt x="6058" y="3487"/>
                    <a:pt x="5325" y="1952"/>
                    <a:pt x="5091" y="284"/>
                  </a:cubicBezTo>
                  <a:cubicBezTo>
                    <a:pt x="5069" y="81"/>
                    <a:pt x="4893" y="0"/>
                    <a:pt x="4720"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20"/>
            <p:cNvSpPr/>
            <p:nvPr/>
          </p:nvSpPr>
          <p:spPr>
            <a:xfrm>
              <a:off x="1522934" y="228264"/>
              <a:ext cx="280103" cy="217881"/>
            </a:xfrm>
            <a:custGeom>
              <a:avLst/>
              <a:gdLst/>
              <a:ahLst/>
              <a:cxnLst/>
              <a:rect l="l" t="t" r="r" b="b"/>
              <a:pathLst>
                <a:path w="9350" h="7273" extrusionOk="0">
                  <a:moveTo>
                    <a:pt x="6183" y="0"/>
                  </a:moveTo>
                  <a:cubicBezTo>
                    <a:pt x="4107" y="0"/>
                    <a:pt x="2152" y="1072"/>
                    <a:pt x="395" y="2058"/>
                  </a:cubicBezTo>
                  <a:cubicBezTo>
                    <a:pt x="1" y="2283"/>
                    <a:pt x="225" y="2818"/>
                    <a:pt x="586" y="2818"/>
                  </a:cubicBezTo>
                  <a:cubicBezTo>
                    <a:pt x="652" y="2818"/>
                    <a:pt x="723" y="2800"/>
                    <a:pt x="796" y="2758"/>
                  </a:cubicBezTo>
                  <a:cubicBezTo>
                    <a:pt x="2474" y="1857"/>
                    <a:pt x="4326" y="840"/>
                    <a:pt x="6270" y="840"/>
                  </a:cubicBezTo>
                  <a:cubicBezTo>
                    <a:pt x="6287" y="840"/>
                    <a:pt x="6304" y="840"/>
                    <a:pt x="6321" y="840"/>
                  </a:cubicBezTo>
                  <a:lnTo>
                    <a:pt x="6321" y="840"/>
                  </a:lnTo>
                  <a:cubicBezTo>
                    <a:pt x="6680" y="2983"/>
                    <a:pt x="7901" y="4885"/>
                    <a:pt x="8468" y="6995"/>
                  </a:cubicBezTo>
                  <a:cubicBezTo>
                    <a:pt x="8520" y="7189"/>
                    <a:pt x="8673" y="7273"/>
                    <a:pt x="8832" y="7273"/>
                  </a:cubicBezTo>
                  <a:cubicBezTo>
                    <a:pt x="9083" y="7273"/>
                    <a:pt x="9350" y="7067"/>
                    <a:pt x="9268" y="6761"/>
                  </a:cubicBezTo>
                  <a:cubicBezTo>
                    <a:pt x="8701" y="4626"/>
                    <a:pt x="7367" y="2691"/>
                    <a:pt x="7100" y="456"/>
                  </a:cubicBezTo>
                  <a:cubicBezTo>
                    <a:pt x="7067" y="223"/>
                    <a:pt x="6933" y="56"/>
                    <a:pt x="6700" y="23"/>
                  </a:cubicBezTo>
                  <a:cubicBezTo>
                    <a:pt x="6527" y="8"/>
                    <a:pt x="6355" y="0"/>
                    <a:pt x="6183"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20"/>
            <p:cNvSpPr/>
            <p:nvPr/>
          </p:nvSpPr>
          <p:spPr>
            <a:xfrm>
              <a:off x="1512719" y="76270"/>
              <a:ext cx="388219" cy="265753"/>
            </a:xfrm>
            <a:custGeom>
              <a:avLst/>
              <a:gdLst/>
              <a:ahLst/>
              <a:cxnLst/>
              <a:rect l="l" t="t" r="r" b="b"/>
              <a:pathLst>
                <a:path w="12959" h="8871" extrusionOk="0">
                  <a:moveTo>
                    <a:pt x="9243" y="1"/>
                  </a:moveTo>
                  <a:cubicBezTo>
                    <a:pt x="9197" y="1"/>
                    <a:pt x="9152" y="9"/>
                    <a:pt x="9109" y="27"/>
                  </a:cubicBezTo>
                  <a:cubicBezTo>
                    <a:pt x="6240" y="794"/>
                    <a:pt x="3438" y="1761"/>
                    <a:pt x="503" y="2295"/>
                  </a:cubicBezTo>
                  <a:cubicBezTo>
                    <a:pt x="0" y="2389"/>
                    <a:pt x="178" y="3104"/>
                    <a:pt x="646" y="3104"/>
                  </a:cubicBezTo>
                  <a:cubicBezTo>
                    <a:pt x="675" y="3104"/>
                    <a:pt x="705" y="3101"/>
                    <a:pt x="736" y="3095"/>
                  </a:cubicBezTo>
                  <a:cubicBezTo>
                    <a:pt x="3528" y="2582"/>
                    <a:pt x="6226" y="1668"/>
                    <a:pt x="8981" y="916"/>
                  </a:cubicBezTo>
                  <a:lnTo>
                    <a:pt x="8981" y="916"/>
                  </a:lnTo>
                  <a:cubicBezTo>
                    <a:pt x="10166" y="3393"/>
                    <a:pt x="11307" y="5933"/>
                    <a:pt x="12078" y="8566"/>
                  </a:cubicBezTo>
                  <a:cubicBezTo>
                    <a:pt x="12131" y="8779"/>
                    <a:pt x="12291" y="8870"/>
                    <a:pt x="12456" y="8870"/>
                  </a:cubicBezTo>
                  <a:cubicBezTo>
                    <a:pt x="12702" y="8870"/>
                    <a:pt x="12958" y="8666"/>
                    <a:pt x="12878" y="8366"/>
                  </a:cubicBezTo>
                  <a:cubicBezTo>
                    <a:pt x="12078" y="5530"/>
                    <a:pt x="10810" y="2862"/>
                    <a:pt x="9576" y="193"/>
                  </a:cubicBezTo>
                  <a:cubicBezTo>
                    <a:pt x="9502" y="70"/>
                    <a:pt x="9373" y="1"/>
                    <a:pt x="9243"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20"/>
            <p:cNvSpPr/>
            <p:nvPr/>
          </p:nvSpPr>
          <p:spPr>
            <a:xfrm>
              <a:off x="1532699" y="-106248"/>
              <a:ext cx="446786" cy="249426"/>
            </a:xfrm>
            <a:custGeom>
              <a:avLst/>
              <a:gdLst/>
              <a:ahLst/>
              <a:cxnLst/>
              <a:rect l="l" t="t" r="r" b="b"/>
              <a:pathLst>
                <a:path w="14914" h="8326" extrusionOk="0">
                  <a:moveTo>
                    <a:pt x="10815" y="0"/>
                  </a:moveTo>
                  <a:cubicBezTo>
                    <a:pt x="10781" y="0"/>
                    <a:pt x="10746" y="5"/>
                    <a:pt x="10710" y="15"/>
                  </a:cubicBezTo>
                  <a:cubicBezTo>
                    <a:pt x="7308" y="1349"/>
                    <a:pt x="4139" y="3351"/>
                    <a:pt x="503" y="4051"/>
                  </a:cubicBezTo>
                  <a:cubicBezTo>
                    <a:pt x="1" y="4146"/>
                    <a:pt x="178" y="4861"/>
                    <a:pt x="618" y="4861"/>
                  </a:cubicBezTo>
                  <a:cubicBezTo>
                    <a:pt x="645" y="4861"/>
                    <a:pt x="674" y="4858"/>
                    <a:pt x="703" y="4852"/>
                  </a:cubicBezTo>
                  <a:cubicBezTo>
                    <a:pt x="4210" y="4176"/>
                    <a:pt x="7282" y="2291"/>
                    <a:pt x="10577" y="961"/>
                  </a:cubicBezTo>
                  <a:lnTo>
                    <a:pt x="10577" y="961"/>
                  </a:lnTo>
                  <a:cubicBezTo>
                    <a:pt x="11592" y="3362"/>
                    <a:pt x="13160" y="5527"/>
                    <a:pt x="14013" y="8021"/>
                  </a:cubicBezTo>
                  <a:cubicBezTo>
                    <a:pt x="14079" y="8234"/>
                    <a:pt x="14248" y="8325"/>
                    <a:pt x="14415" y="8325"/>
                  </a:cubicBezTo>
                  <a:cubicBezTo>
                    <a:pt x="14665" y="8325"/>
                    <a:pt x="14913" y="8121"/>
                    <a:pt x="14813" y="7821"/>
                  </a:cubicBezTo>
                  <a:cubicBezTo>
                    <a:pt x="13913" y="5186"/>
                    <a:pt x="12211" y="2917"/>
                    <a:pt x="11211" y="315"/>
                  </a:cubicBezTo>
                  <a:cubicBezTo>
                    <a:pt x="11154" y="146"/>
                    <a:pt x="11002" y="0"/>
                    <a:pt x="1081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20"/>
            <p:cNvSpPr/>
            <p:nvPr/>
          </p:nvSpPr>
          <p:spPr>
            <a:xfrm>
              <a:off x="1720100" y="-252581"/>
              <a:ext cx="279863" cy="178007"/>
            </a:xfrm>
            <a:custGeom>
              <a:avLst/>
              <a:gdLst/>
              <a:ahLst/>
              <a:cxnLst/>
              <a:rect l="l" t="t" r="r" b="b"/>
              <a:pathLst>
                <a:path w="9342" h="5942" extrusionOk="0">
                  <a:moveTo>
                    <a:pt x="7095" y="0"/>
                  </a:moveTo>
                  <a:cubicBezTo>
                    <a:pt x="7051" y="0"/>
                    <a:pt x="7004" y="9"/>
                    <a:pt x="6956" y="30"/>
                  </a:cubicBezTo>
                  <a:cubicBezTo>
                    <a:pt x="4688" y="797"/>
                    <a:pt x="2653" y="2065"/>
                    <a:pt x="418" y="2965"/>
                  </a:cubicBezTo>
                  <a:cubicBezTo>
                    <a:pt x="1" y="3115"/>
                    <a:pt x="116" y="3797"/>
                    <a:pt x="503" y="3797"/>
                  </a:cubicBezTo>
                  <a:cubicBezTo>
                    <a:pt x="549" y="3797"/>
                    <a:pt x="599" y="3787"/>
                    <a:pt x="652" y="3766"/>
                  </a:cubicBezTo>
                  <a:cubicBezTo>
                    <a:pt x="2725" y="2918"/>
                    <a:pt x="4680" y="1744"/>
                    <a:pt x="6795" y="970"/>
                  </a:cubicBezTo>
                  <a:lnTo>
                    <a:pt x="6795" y="970"/>
                  </a:lnTo>
                  <a:cubicBezTo>
                    <a:pt x="7288" y="2577"/>
                    <a:pt x="7663" y="4267"/>
                    <a:pt x="8457" y="5734"/>
                  </a:cubicBezTo>
                  <a:cubicBezTo>
                    <a:pt x="8530" y="5880"/>
                    <a:pt x="8652" y="5941"/>
                    <a:pt x="8777" y="5941"/>
                  </a:cubicBezTo>
                  <a:cubicBezTo>
                    <a:pt x="9052" y="5941"/>
                    <a:pt x="9341" y="5645"/>
                    <a:pt x="9158" y="5300"/>
                  </a:cubicBezTo>
                  <a:cubicBezTo>
                    <a:pt x="8357" y="3766"/>
                    <a:pt x="8024" y="1965"/>
                    <a:pt x="7456" y="297"/>
                  </a:cubicBezTo>
                  <a:cubicBezTo>
                    <a:pt x="7403" y="138"/>
                    <a:pt x="7266" y="0"/>
                    <a:pt x="709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20"/>
            <p:cNvSpPr/>
            <p:nvPr/>
          </p:nvSpPr>
          <p:spPr>
            <a:xfrm>
              <a:off x="1919452" y="216941"/>
              <a:ext cx="31006" cy="24026"/>
            </a:xfrm>
            <a:custGeom>
              <a:avLst/>
              <a:gdLst/>
              <a:ahLst/>
              <a:cxnLst/>
              <a:rect l="l" t="t" r="r" b="b"/>
              <a:pathLst>
                <a:path w="1035" h="802" extrusionOk="0">
                  <a:moveTo>
                    <a:pt x="535" y="1"/>
                  </a:moveTo>
                  <a:cubicBezTo>
                    <a:pt x="1" y="1"/>
                    <a:pt x="1" y="801"/>
                    <a:pt x="535" y="801"/>
                  </a:cubicBezTo>
                  <a:cubicBezTo>
                    <a:pt x="1035" y="801"/>
                    <a:pt x="1035" y="1"/>
                    <a:pt x="535"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20"/>
            <p:cNvSpPr/>
            <p:nvPr/>
          </p:nvSpPr>
          <p:spPr>
            <a:xfrm>
              <a:off x="1955429" y="183960"/>
              <a:ext cx="31006" cy="24026"/>
            </a:xfrm>
            <a:custGeom>
              <a:avLst/>
              <a:gdLst/>
              <a:ahLst/>
              <a:cxnLst/>
              <a:rect l="l" t="t" r="r" b="b"/>
              <a:pathLst>
                <a:path w="1035" h="802" extrusionOk="0">
                  <a:moveTo>
                    <a:pt x="501" y="1"/>
                  </a:moveTo>
                  <a:cubicBezTo>
                    <a:pt x="1" y="1"/>
                    <a:pt x="1" y="801"/>
                    <a:pt x="501" y="801"/>
                  </a:cubicBezTo>
                  <a:cubicBezTo>
                    <a:pt x="1035" y="801"/>
                    <a:pt x="1035" y="1"/>
                    <a:pt x="501"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20"/>
            <p:cNvSpPr/>
            <p:nvPr/>
          </p:nvSpPr>
          <p:spPr>
            <a:xfrm>
              <a:off x="1968429" y="242912"/>
              <a:ext cx="31006" cy="24026"/>
            </a:xfrm>
            <a:custGeom>
              <a:avLst/>
              <a:gdLst/>
              <a:ahLst/>
              <a:cxnLst/>
              <a:rect l="l" t="t" r="r" b="b"/>
              <a:pathLst>
                <a:path w="1035" h="802" extrusionOk="0">
                  <a:moveTo>
                    <a:pt x="501" y="1"/>
                  </a:moveTo>
                  <a:cubicBezTo>
                    <a:pt x="0" y="1"/>
                    <a:pt x="0" y="801"/>
                    <a:pt x="501" y="801"/>
                  </a:cubicBezTo>
                  <a:cubicBezTo>
                    <a:pt x="1034" y="801"/>
                    <a:pt x="1034" y="1"/>
                    <a:pt x="501"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20"/>
            <p:cNvSpPr/>
            <p:nvPr/>
          </p:nvSpPr>
          <p:spPr>
            <a:xfrm>
              <a:off x="1586709" y="67044"/>
              <a:ext cx="32025" cy="24026"/>
            </a:xfrm>
            <a:custGeom>
              <a:avLst/>
              <a:gdLst/>
              <a:ahLst/>
              <a:cxnLst/>
              <a:rect l="l" t="t" r="r" b="b"/>
              <a:pathLst>
                <a:path w="1069" h="802" extrusionOk="0">
                  <a:moveTo>
                    <a:pt x="535" y="1"/>
                  </a:moveTo>
                  <a:cubicBezTo>
                    <a:pt x="1" y="1"/>
                    <a:pt x="1" y="802"/>
                    <a:pt x="535" y="802"/>
                  </a:cubicBezTo>
                  <a:cubicBezTo>
                    <a:pt x="1068" y="802"/>
                    <a:pt x="1068" y="1"/>
                    <a:pt x="535"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20"/>
            <p:cNvSpPr/>
            <p:nvPr/>
          </p:nvSpPr>
          <p:spPr>
            <a:xfrm>
              <a:off x="1625681" y="37088"/>
              <a:ext cx="32025" cy="25015"/>
            </a:xfrm>
            <a:custGeom>
              <a:avLst/>
              <a:gdLst/>
              <a:ahLst/>
              <a:cxnLst/>
              <a:rect l="l" t="t" r="r" b="b"/>
              <a:pathLst>
                <a:path w="1069" h="835" extrusionOk="0">
                  <a:moveTo>
                    <a:pt x="535" y="0"/>
                  </a:moveTo>
                  <a:cubicBezTo>
                    <a:pt x="1" y="0"/>
                    <a:pt x="1" y="834"/>
                    <a:pt x="535" y="834"/>
                  </a:cubicBezTo>
                  <a:cubicBezTo>
                    <a:pt x="1068" y="834"/>
                    <a:pt x="1068" y="0"/>
                    <a:pt x="53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20"/>
            <p:cNvSpPr/>
            <p:nvPr/>
          </p:nvSpPr>
          <p:spPr>
            <a:xfrm>
              <a:off x="1736605" y="-219720"/>
              <a:ext cx="31995" cy="24026"/>
            </a:xfrm>
            <a:custGeom>
              <a:avLst/>
              <a:gdLst/>
              <a:ahLst/>
              <a:cxnLst/>
              <a:rect l="l" t="t" r="r" b="b"/>
              <a:pathLst>
                <a:path w="1068" h="802" extrusionOk="0">
                  <a:moveTo>
                    <a:pt x="534" y="0"/>
                  </a:moveTo>
                  <a:cubicBezTo>
                    <a:pt x="1" y="0"/>
                    <a:pt x="1" y="801"/>
                    <a:pt x="534" y="801"/>
                  </a:cubicBezTo>
                  <a:cubicBezTo>
                    <a:pt x="1068" y="801"/>
                    <a:pt x="1068"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20"/>
            <p:cNvSpPr/>
            <p:nvPr/>
          </p:nvSpPr>
          <p:spPr>
            <a:xfrm>
              <a:off x="1779561" y="-252701"/>
              <a:ext cx="31006" cy="25015"/>
            </a:xfrm>
            <a:custGeom>
              <a:avLst/>
              <a:gdLst/>
              <a:ahLst/>
              <a:cxnLst/>
              <a:rect l="l" t="t" r="r" b="b"/>
              <a:pathLst>
                <a:path w="1035" h="835" extrusionOk="0">
                  <a:moveTo>
                    <a:pt x="501" y="1"/>
                  </a:moveTo>
                  <a:cubicBezTo>
                    <a:pt x="1" y="1"/>
                    <a:pt x="1" y="835"/>
                    <a:pt x="501" y="835"/>
                  </a:cubicBezTo>
                  <a:cubicBezTo>
                    <a:pt x="1035" y="835"/>
                    <a:pt x="1035" y="1"/>
                    <a:pt x="501"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20"/>
            <p:cNvSpPr/>
            <p:nvPr/>
          </p:nvSpPr>
          <p:spPr>
            <a:xfrm>
              <a:off x="1785582" y="265918"/>
              <a:ext cx="31995" cy="23996"/>
            </a:xfrm>
            <a:custGeom>
              <a:avLst/>
              <a:gdLst/>
              <a:ahLst/>
              <a:cxnLst/>
              <a:rect l="l" t="t" r="r" b="b"/>
              <a:pathLst>
                <a:path w="1068" h="801" extrusionOk="0">
                  <a:moveTo>
                    <a:pt x="534" y="0"/>
                  </a:moveTo>
                  <a:cubicBezTo>
                    <a:pt x="0" y="0"/>
                    <a:pt x="0" y="801"/>
                    <a:pt x="534" y="801"/>
                  </a:cubicBezTo>
                  <a:cubicBezTo>
                    <a:pt x="1067" y="801"/>
                    <a:pt x="1067"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20"/>
            <p:cNvSpPr/>
            <p:nvPr/>
          </p:nvSpPr>
          <p:spPr>
            <a:xfrm>
              <a:off x="1808558" y="323852"/>
              <a:ext cx="31995" cy="25015"/>
            </a:xfrm>
            <a:custGeom>
              <a:avLst/>
              <a:gdLst/>
              <a:ahLst/>
              <a:cxnLst/>
              <a:rect l="l" t="t" r="r" b="b"/>
              <a:pathLst>
                <a:path w="1068" h="835" extrusionOk="0">
                  <a:moveTo>
                    <a:pt x="534" y="1"/>
                  </a:moveTo>
                  <a:cubicBezTo>
                    <a:pt x="0" y="1"/>
                    <a:pt x="0" y="835"/>
                    <a:pt x="534" y="835"/>
                  </a:cubicBezTo>
                  <a:cubicBezTo>
                    <a:pt x="1068" y="835"/>
                    <a:pt x="1068" y="1"/>
                    <a:pt x="534"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20"/>
            <p:cNvSpPr/>
            <p:nvPr/>
          </p:nvSpPr>
          <p:spPr>
            <a:xfrm>
              <a:off x="1524761" y="369833"/>
              <a:ext cx="32025" cy="23996"/>
            </a:xfrm>
            <a:custGeom>
              <a:avLst/>
              <a:gdLst/>
              <a:ahLst/>
              <a:cxnLst/>
              <a:rect l="l" t="t" r="r" b="b"/>
              <a:pathLst>
                <a:path w="1069" h="801" extrusionOk="0">
                  <a:moveTo>
                    <a:pt x="535" y="0"/>
                  </a:moveTo>
                  <a:cubicBezTo>
                    <a:pt x="1" y="0"/>
                    <a:pt x="1" y="801"/>
                    <a:pt x="535" y="801"/>
                  </a:cubicBezTo>
                  <a:cubicBezTo>
                    <a:pt x="1068" y="801"/>
                    <a:pt x="1068" y="0"/>
                    <a:pt x="53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20"/>
            <p:cNvSpPr/>
            <p:nvPr/>
          </p:nvSpPr>
          <p:spPr>
            <a:xfrm>
              <a:off x="1573738" y="333857"/>
              <a:ext cx="31995" cy="23996"/>
            </a:xfrm>
            <a:custGeom>
              <a:avLst/>
              <a:gdLst/>
              <a:ahLst/>
              <a:cxnLst/>
              <a:rect l="l" t="t" r="r" b="b"/>
              <a:pathLst>
                <a:path w="1068" h="801" extrusionOk="0">
                  <a:moveTo>
                    <a:pt x="534" y="0"/>
                  </a:moveTo>
                  <a:cubicBezTo>
                    <a:pt x="0" y="0"/>
                    <a:pt x="0" y="801"/>
                    <a:pt x="534" y="801"/>
                  </a:cubicBezTo>
                  <a:cubicBezTo>
                    <a:pt x="1068" y="801"/>
                    <a:pt x="1068"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20"/>
            <p:cNvSpPr/>
            <p:nvPr/>
          </p:nvSpPr>
          <p:spPr>
            <a:xfrm>
              <a:off x="1632690" y="545701"/>
              <a:ext cx="31006" cy="23996"/>
            </a:xfrm>
            <a:custGeom>
              <a:avLst/>
              <a:gdLst/>
              <a:ahLst/>
              <a:cxnLst/>
              <a:rect l="l" t="t" r="r" b="b"/>
              <a:pathLst>
                <a:path w="1035" h="801" extrusionOk="0">
                  <a:moveTo>
                    <a:pt x="534" y="0"/>
                  </a:moveTo>
                  <a:cubicBezTo>
                    <a:pt x="0" y="0"/>
                    <a:pt x="0" y="801"/>
                    <a:pt x="534" y="801"/>
                  </a:cubicBezTo>
                  <a:cubicBezTo>
                    <a:pt x="1034" y="801"/>
                    <a:pt x="1034"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20"/>
            <p:cNvSpPr/>
            <p:nvPr/>
          </p:nvSpPr>
          <p:spPr>
            <a:xfrm>
              <a:off x="1599709" y="597644"/>
              <a:ext cx="32025" cy="25015"/>
            </a:xfrm>
            <a:custGeom>
              <a:avLst/>
              <a:gdLst/>
              <a:ahLst/>
              <a:cxnLst/>
              <a:rect l="l" t="t" r="r" b="b"/>
              <a:pathLst>
                <a:path w="1069" h="835" extrusionOk="0">
                  <a:moveTo>
                    <a:pt x="534" y="1"/>
                  </a:moveTo>
                  <a:cubicBezTo>
                    <a:pt x="1" y="1"/>
                    <a:pt x="1" y="835"/>
                    <a:pt x="534" y="835"/>
                  </a:cubicBezTo>
                  <a:cubicBezTo>
                    <a:pt x="1068" y="835"/>
                    <a:pt x="1068" y="1"/>
                    <a:pt x="534"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21" name="Google Shape;2421;p20"/>
          <p:cNvGrpSpPr/>
          <p:nvPr/>
        </p:nvGrpSpPr>
        <p:grpSpPr>
          <a:xfrm flipH="1">
            <a:off x="6986707" y="-461408"/>
            <a:ext cx="676573" cy="945704"/>
            <a:chOff x="1897495" y="-461400"/>
            <a:chExt cx="815443" cy="1139815"/>
          </a:xfrm>
        </p:grpSpPr>
        <p:sp>
          <p:nvSpPr>
            <p:cNvPr id="2422" name="Google Shape;2422;p20"/>
            <p:cNvSpPr/>
            <p:nvPr/>
          </p:nvSpPr>
          <p:spPr>
            <a:xfrm>
              <a:off x="1897495" y="-345293"/>
              <a:ext cx="815443" cy="1023708"/>
            </a:xfrm>
            <a:custGeom>
              <a:avLst/>
              <a:gdLst/>
              <a:ahLst/>
              <a:cxnLst/>
              <a:rect l="l" t="t" r="r" b="b"/>
              <a:pathLst>
                <a:path w="27220" h="34172" extrusionOk="0">
                  <a:moveTo>
                    <a:pt x="7239" y="1"/>
                  </a:moveTo>
                  <a:cubicBezTo>
                    <a:pt x="7053" y="1"/>
                    <a:pt x="6874" y="8"/>
                    <a:pt x="6705" y="23"/>
                  </a:cubicBezTo>
                  <a:cubicBezTo>
                    <a:pt x="4470" y="3992"/>
                    <a:pt x="3536" y="8496"/>
                    <a:pt x="2035" y="12665"/>
                  </a:cubicBezTo>
                  <a:cubicBezTo>
                    <a:pt x="1607" y="13858"/>
                    <a:pt x="1" y="17770"/>
                    <a:pt x="1459" y="17770"/>
                  </a:cubicBezTo>
                  <a:cubicBezTo>
                    <a:pt x="1591" y="17770"/>
                    <a:pt x="1749" y="17738"/>
                    <a:pt x="1935" y="17669"/>
                  </a:cubicBezTo>
                  <a:cubicBezTo>
                    <a:pt x="3669" y="16968"/>
                    <a:pt x="4236" y="14433"/>
                    <a:pt x="6338" y="13833"/>
                  </a:cubicBezTo>
                  <a:lnTo>
                    <a:pt x="6338" y="13833"/>
                  </a:lnTo>
                  <a:cubicBezTo>
                    <a:pt x="7405" y="16401"/>
                    <a:pt x="2969" y="18503"/>
                    <a:pt x="3436" y="21071"/>
                  </a:cubicBezTo>
                  <a:cubicBezTo>
                    <a:pt x="3669" y="22806"/>
                    <a:pt x="7405" y="28276"/>
                    <a:pt x="9273" y="28510"/>
                  </a:cubicBezTo>
                  <a:cubicBezTo>
                    <a:pt x="9290" y="28511"/>
                    <a:pt x="9307" y="28512"/>
                    <a:pt x="9324" y="28512"/>
                  </a:cubicBezTo>
                  <a:cubicBezTo>
                    <a:pt x="10766" y="28512"/>
                    <a:pt x="12521" y="23463"/>
                    <a:pt x="13943" y="23463"/>
                  </a:cubicBezTo>
                  <a:cubicBezTo>
                    <a:pt x="14092" y="23463"/>
                    <a:pt x="14236" y="23518"/>
                    <a:pt x="14377" y="23640"/>
                  </a:cubicBezTo>
                  <a:cubicBezTo>
                    <a:pt x="16011" y="24907"/>
                    <a:pt x="12542" y="29110"/>
                    <a:pt x="13109" y="30611"/>
                  </a:cubicBezTo>
                  <a:cubicBezTo>
                    <a:pt x="13910" y="32846"/>
                    <a:pt x="20782" y="33780"/>
                    <a:pt x="22883" y="34114"/>
                  </a:cubicBezTo>
                  <a:cubicBezTo>
                    <a:pt x="23175" y="34153"/>
                    <a:pt x="23443" y="34172"/>
                    <a:pt x="23691" y="34172"/>
                  </a:cubicBezTo>
                  <a:cubicBezTo>
                    <a:pt x="26409" y="34172"/>
                    <a:pt x="26547" y="31901"/>
                    <a:pt x="26853" y="29210"/>
                  </a:cubicBezTo>
                  <a:cubicBezTo>
                    <a:pt x="27086" y="27009"/>
                    <a:pt x="27219" y="24674"/>
                    <a:pt x="27086" y="22339"/>
                  </a:cubicBezTo>
                  <a:cubicBezTo>
                    <a:pt x="26986" y="19070"/>
                    <a:pt x="24651" y="20004"/>
                    <a:pt x="22082" y="19303"/>
                  </a:cubicBezTo>
                  <a:cubicBezTo>
                    <a:pt x="17546" y="18036"/>
                    <a:pt x="23584" y="17802"/>
                    <a:pt x="25218" y="17569"/>
                  </a:cubicBezTo>
                  <a:cubicBezTo>
                    <a:pt x="27086" y="17335"/>
                    <a:pt x="26986" y="17102"/>
                    <a:pt x="26853" y="15234"/>
                  </a:cubicBezTo>
                  <a:cubicBezTo>
                    <a:pt x="26752" y="13733"/>
                    <a:pt x="26752" y="12432"/>
                    <a:pt x="26386" y="11031"/>
                  </a:cubicBezTo>
                  <a:cubicBezTo>
                    <a:pt x="25918" y="8781"/>
                    <a:pt x="24929" y="8033"/>
                    <a:pt x="23430" y="8033"/>
                  </a:cubicBezTo>
                  <a:cubicBezTo>
                    <a:pt x="22685" y="8033"/>
                    <a:pt x="21812" y="8218"/>
                    <a:pt x="20815" y="8496"/>
                  </a:cubicBezTo>
                  <a:cubicBezTo>
                    <a:pt x="20323" y="8660"/>
                    <a:pt x="19140" y="9169"/>
                    <a:pt x="18237" y="9169"/>
                  </a:cubicBezTo>
                  <a:cubicBezTo>
                    <a:pt x="17854" y="9169"/>
                    <a:pt x="17521" y="9077"/>
                    <a:pt x="17312" y="8829"/>
                  </a:cubicBezTo>
                  <a:cubicBezTo>
                    <a:pt x="15911" y="7428"/>
                    <a:pt x="19047" y="6728"/>
                    <a:pt x="19881" y="6394"/>
                  </a:cubicBezTo>
                  <a:cubicBezTo>
                    <a:pt x="21482" y="5794"/>
                    <a:pt x="23950" y="5227"/>
                    <a:pt x="21716" y="3459"/>
                  </a:cubicBezTo>
                  <a:cubicBezTo>
                    <a:pt x="20448" y="2658"/>
                    <a:pt x="18447" y="2525"/>
                    <a:pt x="17079" y="2191"/>
                  </a:cubicBezTo>
                  <a:cubicBezTo>
                    <a:pt x="14548" y="1535"/>
                    <a:pt x="9999" y="1"/>
                    <a:pt x="7239" y="1"/>
                  </a:cubicBezTo>
                  <a:close/>
                </a:path>
              </a:pathLst>
            </a:custGeom>
            <a:solidFill>
              <a:srgbClr val="83C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20"/>
            <p:cNvSpPr/>
            <p:nvPr/>
          </p:nvSpPr>
          <p:spPr>
            <a:xfrm>
              <a:off x="2063148" y="-461400"/>
              <a:ext cx="574974" cy="1048962"/>
            </a:xfrm>
            <a:custGeom>
              <a:avLst/>
              <a:gdLst/>
              <a:ahLst/>
              <a:cxnLst/>
              <a:rect l="l" t="t" r="r" b="b"/>
              <a:pathLst>
                <a:path w="19193" h="35015" extrusionOk="0">
                  <a:moveTo>
                    <a:pt x="382" y="0"/>
                  </a:moveTo>
                  <a:cubicBezTo>
                    <a:pt x="201" y="0"/>
                    <a:pt x="1" y="156"/>
                    <a:pt x="41" y="396"/>
                  </a:cubicBezTo>
                  <a:cubicBezTo>
                    <a:pt x="574" y="2731"/>
                    <a:pt x="1742" y="4966"/>
                    <a:pt x="2876" y="7034"/>
                  </a:cubicBezTo>
                  <a:cubicBezTo>
                    <a:pt x="4110" y="9303"/>
                    <a:pt x="5344" y="11538"/>
                    <a:pt x="6579" y="13806"/>
                  </a:cubicBezTo>
                  <a:cubicBezTo>
                    <a:pt x="9014" y="18342"/>
                    <a:pt x="11516" y="22879"/>
                    <a:pt x="14051" y="27349"/>
                  </a:cubicBezTo>
                  <a:cubicBezTo>
                    <a:pt x="15518" y="29884"/>
                    <a:pt x="16986" y="32386"/>
                    <a:pt x="18521" y="34854"/>
                  </a:cubicBezTo>
                  <a:cubicBezTo>
                    <a:pt x="18583" y="34968"/>
                    <a:pt x="18677" y="35014"/>
                    <a:pt x="18771" y="35014"/>
                  </a:cubicBezTo>
                  <a:cubicBezTo>
                    <a:pt x="18981" y="35014"/>
                    <a:pt x="19192" y="34784"/>
                    <a:pt x="19054" y="34554"/>
                  </a:cubicBezTo>
                  <a:cubicBezTo>
                    <a:pt x="13717" y="25848"/>
                    <a:pt x="8947" y="16841"/>
                    <a:pt x="4044" y="7902"/>
                  </a:cubicBezTo>
                  <a:cubicBezTo>
                    <a:pt x="2709" y="5467"/>
                    <a:pt x="1275" y="2965"/>
                    <a:pt x="641" y="230"/>
                  </a:cubicBezTo>
                  <a:cubicBezTo>
                    <a:pt x="614" y="69"/>
                    <a:pt x="502" y="0"/>
                    <a:pt x="382"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20"/>
            <p:cNvSpPr/>
            <p:nvPr/>
          </p:nvSpPr>
          <p:spPr>
            <a:xfrm>
              <a:off x="2112814" y="-304284"/>
              <a:ext cx="166684" cy="157666"/>
            </a:xfrm>
            <a:custGeom>
              <a:avLst/>
              <a:gdLst/>
              <a:ahLst/>
              <a:cxnLst/>
              <a:rect l="l" t="t" r="r" b="b"/>
              <a:pathLst>
                <a:path w="5564" h="5263" extrusionOk="0">
                  <a:moveTo>
                    <a:pt x="1439" y="0"/>
                  </a:moveTo>
                  <a:cubicBezTo>
                    <a:pt x="1101" y="0"/>
                    <a:pt x="860" y="241"/>
                    <a:pt x="718" y="555"/>
                  </a:cubicBezTo>
                  <a:cubicBezTo>
                    <a:pt x="384" y="1156"/>
                    <a:pt x="217" y="1789"/>
                    <a:pt x="151" y="2457"/>
                  </a:cubicBezTo>
                  <a:cubicBezTo>
                    <a:pt x="84" y="3290"/>
                    <a:pt x="117" y="4124"/>
                    <a:pt x="17" y="4958"/>
                  </a:cubicBezTo>
                  <a:cubicBezTo>
                    <a:pt x="0" y="5163"/>
                    <a:pt x="149" y="5263"/>
                    <a:pt x="307" y="5263"/>
                  </a:cubicBezTo>
                  <a:cubicBezTo>
                    <a:pt x="458" y="5263"/>
                    <a:pt x="618" y="5171"/>
                    <a:pt x="651" y="4992"/>
                  </a:cubicBezTo>
                  <a:cubicBezTo>
                    <a:pt x="784" y="3691"/>
                    <a:pt x="584" y="2356"/>
                    <a:pt x="1085" y="1156"/>
                  </a:cubicBezTo>
                  <a:cubicBezTo>
                    <a:pt x="1151" y="989"/>
                    <a:pt x="1251" y="789"/>
                    <a:pt x="1351" y="689"/>
                  </a:cubicBezTo>
                  <a:cubicBezTo>
                    <a:pt x="1371" y="650"/>
                    <a:pt x="1379" y="633"/>
                    <a:pt x="1382" y="633"/>
                  </a:cubicBezTo>
                  <a:cubicBezTo>
                    <a:pt x="1385" y="633"/>
                    <a:pt x="1385" y="641"/>
                    <a:pt x="1385" y="655"/>
                  </a:cubicBezTo>
                  <a:cubicBezTo>
                    <a:pt x="1452" y="622"/>
                    <a:pt x="1385" y="622"/>
                    <a:pt x="1418" y="622"/>
                  </a:cubicBezTo>
                  <a:lnTo>
                    <a:pt x="1485" y="622"/>
                  </a:lnTo>
                  <a:cubicBezTo>
                    <a:pt x="1852" y="722"/>
                    <a:pt x="2252" y="1089"/>
                    <a:pt x="2619" y="1289"/>
                  </a:cubicBezTo>
                  <a:cubicBezTo>
                    <a:pt x="3019" y="1489"/>
                    <a:pt x="3420" y="1656"/>
                    <a:pt x="3787" y="1856"/>
                  </a:cubicBezTo>
                  <a:cubicBezTo>
                    <a:pt x="4187" y="2090"/>
                    <a:pt x="4587" y="2323"/>
                    <a:pt x="4954" y="2557"/>
                  </a:cubicBezTo>
                  <a:cubicBezTo>
                    <a:pt x="5012" y="2597"/>
                    <a:pt x="5069" y="2614"/>
                    <a:pt x="5124" y="2614"/>
                  </a:cubicBezTo>
                  <a:cubicBezTo>
                    <a:pt x="5383" y="2614"/>
                    <a:pt x="5563" y="2216"/>
                    <a:pt x="5288" y="2023"/>
                  </a:cubicBezTo>
                  <a:cubicBezTo>
                    <a:pt x="4554" y="1523"/>
                    <a:pt x="3787" y="1122"/>
                    <a:pt x="2986" y="755"/>
                  </a:cubicBezTo>
                  <a:cubicBezTo>
                    <a:pt x="2519" y="522"/>
                    <a:pt x="2119" y="155"/>
                    <a:pt x="1618" y="21"/>
                  </a:cubicBezTo>
                  <a:cubicBezTo>
                    <a:pt x="1556" y="7"/>
                    <a:pt x="1496" y="0"/>
                    <a:pt x="1439"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20"/>
            <p:cNvSpPr/>
            <p:nvPr/>
          </p:nvSpPr>
          <p:spPr>
            <a:xfrm>
              <a:off x="2178776" y="-133328"/>
              <a:ext cx="228696" cy="228396"/>
            </a:xfrm>
            <a:custGeom>
              <a:avLst/>
              <a:gdLst/>
              <a:ahLst/>
              <a:cxnLst/>
              <a:rect l="l" t="t" r="r" b="b"/>
              <a:pathLst>
                <a:path w="7634" h="7624" extrusionOk="0">
                  <a:moveTo>
                    <a:pt x="1506" y="1"/>
                  </a:moveTo>
                  <a:cubicBezTo>
                    <a:pt x="1383" y="1"/>
                    <a:pt x="1245" y="110"/>
                    <a:pt x="1218" y="219"/>
                  </a:cubicBezTo>
                  <a:cubicBezTo>
                    <a:pt x="717" y="2587"/>
                    <a:pt x="284" y="4922"/>
                    <a:pt x="17" y="7324"/>
                  </a:cubicBezTo>
                  <a:cubicBezTo>
                    <a:pt x="0" y="7524"/>
                    <a:pt x="150" y="7624"/>
                    <a:pt x="309" y="7624"/>
                  </a:cubicBezTo>
                  <a:cubicBezTo>
                    <a:pt x="467" y="7624"/>
                    <a:pt x="634" y="7524"/>
                    <a:pt x="651" y="7324"/>
                  </a:cubicBezTo>
                  <a:cubicBezTo>
                    <a:pt x="873" y="5096"/>
                    <a:pt x="1278" y="2899"/>
                    <a:pt x="1749" y="732"/>
                  </a:cubicBezTo>
                  <a:lnTo>
                    <a:pt x="1749" y="732"/>
                  </a:lnTo>
                  <a:cubicBezTo>
                    <a:pt x="3636" y="1390"/>
                    <a:pt x="5479" y="2290"/>
                    <a:pt x="7055" y="3488"/>
                  </a:cubicBezTo>
                  <a:cubicBezTo>
                    <a:pt x="7116" y="3537"/>
                    <a:pt x="7176" y="3558"/>
                    <a:pt x="7232" y="3558"/>
                  </a:cubicBezTo>
                  <a:cubicBezTo>
                    <a:pt x="7479" y="3558"/>
                    <a:pt x="7634" y="3145"/>
                    <a:pt x="7389" y="2954"/>
                  </a:cubicBezTo>
                  <a:cubicBezTo>
                    <a:pt x="5654" y="1653"/>
                    <a:pt x="3619" y="686"/>
                    <a:pt x="1585" y="19"/>
                  </a:cubicBezTo>
                  <a:cubicBezTo>
                    <a:pt x="1560" y="6"/>
                    <a:pt x="1533" y="1"/>
                    <a:pt x="1506"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20"/>
            <p:cNvSpPr/>
            <p:nvPr/>
          </p:nvSpPr>
          <p:spPr>
            <a:xfrm>
              <a:off x="2245726" y="-14016"/>
              <a:ext cx="256676" cy="324949"/>
            </a:xfrm>
            <a:custGeom>
              <a:avLst/>
              <a:gdLst/>
              <a:ahLst/>
              <a:cxnLst/>
              <a:rect l="l" t="t" r="r" b="b"/>
              <a:pathLst>
                <a:path w="8568" h="10847" extrusionOk="0">
                  <a:moveTo>
                    <a:pt x="1357" y="0"/>
                  </a:moveTo>
                  <a:cubicBezTo>
                    <a:pt x="1199" y="0"/>
                    <a:pt x="1051" y="107"/>
                    <a:pt x="1051" y="305"/>
                  </a:cubicBezTo>
                  <a:cubicBezTo>
                    <a:pt x="1151" y="3774"/>
                    <a:pt x="150" y="7110"/>
                    <a:pt x="17" y="10546"/>
                  </a:cubicBezTo>
                  <a:cubicBezTo>
                    <a:pt x="0" y="10746"/>
                    <a:pt x="150" y="10846"/>
                    <a:pt x="309" y="10846"/>
                  </a:cubicBezTo>
                  <a:cubicBezTo>
                    <a:pt x="467" y="10846"/>
                    <a:pt x="634" y="10746"/>
                    <a:pt x="650" y="10546"/>
                  </a:cubicBezTo>
                  <a:cubicBezTo>
                    <a:pt x="778" y="7272"/>
                    <a:pt x="1692" y="4088"/>
                    <a:pt x="1692" y="794"/>
                  </a:cubicBezTo>
                  <a:lnTo>
                    <a:pt x="1692" y="794"/>
                  </a:lnTo>
                  <a:cubicBezTo>
                    <a:pt x="3789" y="1755"/>
                    <a:pt x="6004" y="2529"/>
                    <a:pt x="7989" y="3708"/>
                  </a:cubicBezTo>
                  <a:cubicBezTo>
                    <a:pt x="8044" y="3746"/>
                    <a:pt x="8099" y="3763"/>
                    <a:pt x="8150" y="3763"/>
                  </a:cubicBezTo>
                  <a:cubicBezTo>
                    <a:pt x="8405" y="3763"/>
                    <a:pt x="8567" y="3341"/>
                    <a:pt x="8289" y="3174"/>
                  </a:cubicBezTo>
                  <a:cubicBezTo>
                    <a:pt x="6154" y="1873"/>
                    <a:pt x="3786" y="1106"/>
                    <a:pt x="1518" y="38"/>
                  </a:cubicBezTo>
                  <a:cubicBezTo>
                    <a:pt x="1467" y="13"/>
                    <a:pt x="1411" y="0"/>
                    <a:pt x="135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20"/>
            <p:cNvSpPr/>
            <p:nvPr/>
          </p:nvSpPr>
          <p:spPr>
            <a:xfrm>
              <a:off x="2354134" y="146605"/>
              <a:ext cx="132532" cy="171297"/>
            </a:xfrm>
            <a:custGeom>
              <a:avLst/>
              <a:gdLst/>
              <a:ahLst/>
              <a:cxnLst/>
              <a:rect l="l" t="t" r="r" b="b"/>
              <a:pathLst>
                <a:path w="4424" h="5718" extrusionOk="0">
                  <a:moveTo>
                    <a:pt x="760" y="1"/>
                  </a:moveTo>
                  <a:cubicBezTo>
                    <a:pt x="625" y="1"/>
                    <a:pt x="490" y="76"/>
                    <a:pt x="467" y="214"/>
                  </a:cubicBezTo>
                  <a:cubicBezTo>
                    <a:pt x="234" y="1948"/>
                    <a:pt x="0" y="3683"/>
                    <a:pt x="0" y="5417"/>
                  </a:cubicBezTo>
                  <a:cubicBezTo>
                    <a:pt x="0" y="5618"/>
                    <a:pt x="159" y="5718"/>
                    <a:pt x="317" y="5718"/>
                  </a:cubicBezTo>
                  <a:cubicBezTo>
                    <a:pt x="476" y="5718"/>
                    <a:pt x="634" y="5618"/>
                    <a:pt x="634" y="5417"/>
                  </a:cubicBezTo>
                  <a:cubicBezTo>
                    <a:pt x="634" y="3875"/>
                    <a:pt x="805" y="2304"/>
                    <a:pt x="1016" y="757"/>
                  </a:cubicBezTo>
                  <a:lnTo>
                    <a:pt x="1016" y="757"/>
                  </a:lnTo>
                  <a:cubicBezTo>
                    <a:pt x="1943" y="1205"/>
                    <a:pt x="2830" y="1775"/>
                    <a:pt x="3770" y="2215"/>
                  </a:cubicBezTo>
                  <a:cubicBezTo>
                    <a:pt x="3816" y="2236"/>
                    <a:pt x="3861" y="2245"/>
                    <a:pt x="3905" y="2245"/>
                  </a:cubicBezTo>
                  <a:cubicBezTo>
                    <a:pt x="4209" y="2245"/>
                    <a:pt x="4424" y="1794"/>
                    <a:pt x="4103" y="1648"/>
                  </a:cubicBezTo>
                  <a:cubicBezTo>
                    <a:pt x="3002" y="1181"/>
                    <a:pt x="2035" y="514"/>
                    <a:pt x="934" y="47"/>
                  </a:cubicBezTo>
                  <a:cubicBezTo>
                    <a:pt x="883" y="16"/>
                    <a:pt x="821" y="1"/>
                    <a:pt x="760"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20"/>
            <p:cNvSpPr/>
            <p:nvPr/>
          </p:nvSpPr>
          <p:spPr>
            <a:xfrm>
              <a:off x="2447056" y="299348"/>
              <a:ext cx="169589" cy="204310"/>
            </a:xfrm>
            <a:custGeom>
              <a:avLst/>
              <a:gdLst/>
              <a:ahLst/>
              <a:cxnLst/>
              <a:rect l="l" t="t" r="r" b="b"/>
              <a:pathLst>
                <a:path w="5661" h="6820" extrusionOk="0">
                  <a:moveTo>
                    <a:pt x="824" y="1"/>
                  </a:moveTo>
                  <a:cubicBezTo>
                    <a:pt x="701" y="1"/>
                    <a:pt x="562" y="115"/>
                    <a:pt x="534" y="252"/>
                  </a:cubicBezTo>
                  <a:cubicBezTo>
                    <a:pt x="0" y="2253"/>
                    <a:pt x="34" y="4455"/>
                    <a:pt x="167" y="6490"/>
                  </a:cubicBezTo>
                  <a:cubicBezTo>
                    <a:pt x="184" y="6711"/>
                    <a:pt x="349" y="6819"/>
                    <a:pt x="506" y="6819"/>
                  </a:cubicBezTo>
                  <a:cubicBezTo>
                    <a:pt x="657" y="6819"/>
                    <a:pt x="801" y="6719"/>
                    <a:pt x="801" y="6523"/>
                  </a:cubicBezTo>
                  <a:cubicBezTo>
                    <a:pt x="675" y="4632"/>
                    <a:pt x="638" y="2623"/>
                    <a:pt x="1056" y="748"/>
                  </a:cubicBezTo>
                  <a:lnTo>
                    <a:pt x="1056" y="748"/>
                  </a:lnTo>
                  <a:cubicBezTo>
                    <a:pt x="2421" y="1283"/>
                    <a:pt x="3810" y="1697"/>
                    <a:pt x="5171" y="2253"/>
                  </a:cubicBezTo>
                  <a:cubicBezTo>
                    <a:pt x="5215" y="2273"/>
                    <a:pt x="5256" y="2282"/>
                    <a:pt x="5294" y="2282"/>
                  </a:cubicBezTo>
                  <a:cubicBezTo>
                    <a:pt x="5570" y="2282"/>
                    <a:pt x="5661" y="1799"/>
                    <a:pt x="5338" y="1653"/>
                  </a:cubicBezTo>
                  <a:cubicBezTo>
                    <a:pt x="3870" y="1052"/>
                    <a:pt x="2369" y="619"/>
                    <a:pt x="901" y="18"/>
                  </a:cubicBezTo>
                  <a:cubicBezTo>
                    <a:pt x="877" y="6"/>
                    <a:pt x="851" y="1"/>
                    <a:pt x="824"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20"/>
            <p:cNvSpPr/>
            <p:nvPr/>
          </p:nvSpPr>
          <p:spPr>
            <a:xfrm>
              <a:off x="2522004" y="425790"/>
              <a:ext cx="120399" cy="140800"/>
            </a:xfrm>
            <a:custGeom>
              <a:avLst/>
              <a:gdLst/>
              <a:ahLst/>
              <a:cxnLst/>
              <a:rect l="l" t="t" r="r" b="b"/>
              <a:pathLst>
                <a:path w="4019" h="4700" extrusionOk="0">
                  <a:moveTo>
                    <a:pt x="534" y="0"/>
                  </a:moveTo>
                  <a:cubicBezTo>
                    <a:pt x="401" y="0"/>
                    <a:pt x="267" y="67"/>
                    <a:pt x="234" y="200"/>
                  </a:cubicBezTo>
                  <a:cubicBezTo>
                    <a:pt x="0" y="1601"/>
                    <a:pt x="0" y="3002"/>
                    <a:pt x="0" y="4370"/>
                  </a:cubicBezTo>
                  <a:cubicBezTo>
                    <a:pt x="0" y="4591"/>
                    <a:pt x="165" y="4700"/>
                    <a:pt x="327" y="4700"/>
                  </a:cubicBezTo>
                  <a:cubicBezTo>
                    <a:pt x="482" y="4700"/>
                    <a:pt x="634" y="4600"/>
                    <a:pt x="634" y="4403"/>
                  </a:cubicBezTo>
                  <a:cubicBezTo>
                    <a:pt x="634" y="3143"/>
                    <a:pt x="604" y="1853"/>
                    <a:pt x="798" y="618"/>
                  </a:cubicBezTo>
                  <a:lnTo>
                    <a:pt x="798" y="618"/>
                  </a:lnTo>
                  <a:cubicBezTo>
                    <a:pt x="1714" y="705"/>
                    <a:pt x="2642" y="1075"/>
                    <a:pt x="3403" y="1501"/>
                  </a:cubicBezTo>
                  <a:cubicBezTo>
                    <a:pt x="3459" y="1532"/>
                    <a:pt x="3514" y="1545"/>
                    <a:pt x="3565" y="1545"/>
                  </a:cubicBezTo>
                  <a:cubicBezTo>
                    <a:pt x="3847" y="1545"/>
                    <a:pt x="4019" y="1137"/>
                    <a:pt x="3736" y="968"/>
                  </a:cubicBezTo>
                  <a:cubicBezTo>
                    <a:pt x="2769" y="434"/>
                    <a:pt x="1635" y="0"/>
                    <a:pt x="534"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20"/>
            <p:cNvSpPr/>
            <p:nvPr/>
          </p:nvSpPr>
          <p:spPr>
            <a:xfrm>
              <a:off x="2081331" y="278888"/>
              <a:ext cx="34002" cy="26003"/>
            </a:xfrm>
            <a:custGeom>
              <a:avLst/>
              <a:gdLst/>
              <a:ahLst/>
              <a:cxnLst/>
              <a:rect l="l" t="t" r="r" b="b"/>
              <a:pathLst>
                <a:path w="1135" h="868" extrusionOk="0">
                  <a:moveTo>
                    <a:pt x="568" y="1"/>
                  </a:moveTo>
                  <a:cubicBezTo>
                    <a:pt x="1" y="1"/>
                    <a:pt x="1"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20"/>
            <p:cNvSpPr/>
            <p:nvPr/>
          </p:nvSpPr>
          <p:spPr>
            <a:xfrm>
              <a:off x="2116319" y="320856"/>
              <a:ext cx="34002" cy="26003"/>
            </a:xfrm>
            <a:custGeom>
              <a:avLst/>
              <a:gdLst/>
              <a:ahLst/>
              <a:cxnLst/>
              <a:rect l="l" t="t" r="r" b="b"/>
              <a:pathLst>
                <a:path w="1135" h="868" extrusionOk="0">
                  <a:moveTo>
                    <a:pt x="567" y="1"/>
                  </a:moveTo>
                  <a:cubicBezTo>
                    <a:pt x="0" y="1"/>
                    <a:pt x="0" y="868"/>
                    <a:pt x="567" y="868"/>
                  </a:cubicBezTo>
                  <a:cubicBezTo>
                    <a:pt x="1134" y="868"/>
                    <a:pt x="1134"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20"/>
            <p:cNvSpPr/>
            <p:nvPr/>
          </p:nvSpPr>
          <p:spPr>
            <a:xfrm>
              <a:off x="2130308" y="260915"/>
              <a:ext cx="34002" cy="26992"/>
            </a:xfrm>
            <a:custGeom>
              <a:avLst/>
              <a:gdLst/>
              <a:ahLst/>
              <a:cxnLst/>
              <a:rect l="l" t="t" r="r" b="b"/>
              <a:pathLst>
                <a:path w="1135" h="901" extrusionOk="0">
                  <a:moveTo>
                    <a:pt x="567" y="0"/>
                  </a:moveTo>
                  <a:cubicBezTo>
                    <a:pt x="0" y="0"/>
                    <a:pt x="0" y="901"/>
                    <a:pt x="567" y="901"/>
                  </a:cubicBezTo>
                  <a:cubicBezTo>
                    <a:pt x="1134" y="901"/>
                    <a:pt x="1134"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20"/>
            <p:cNvSpPr/>
            <p:nvPr/>
          </p:nvSpPr>
          <p:spPr>
            <a:xfrm>
              <a:off x="2604920" y="13094"/>
              <a:ext cx="34032" cy="26003"/>
            </a:xfrm>
            <a:custGeom>
              <a:avLst/>
              <a:gdLst/>
              <a:ahLst/>
              <a:cxnLst/>
              <a:rect l="l" t="t" r="r" b="b"/>
              <a:pathLst>
                <a:path w="1136" h="868" extrusionOk="0">
                  <a:moveTo>
                    <a:pt x="568" y="1"/>
                  </a:moveTo>
                  <a:cubicBezTo>
                    <a:pt x="1" y="1"/>
                    <a:pt x="1"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20"/>
            <p:cNvSpPr/>
            <p:nvPr/>
          </p:nvSpPr>
          <p:spPr>
            <a:xfrm>
              <a:off x="2594945" y="69051"/>
              <a:ext cx="33013" cy="26003"/>
            </a:xfrm>
            <a:custGeom>
              <a:avLst/>
              <a:gdLst/>
              <a:ahLst/>
              <a:cxnLst/>
              <a:rect l="l" t="t" r="r" b="b"/>
              <a:pathLst>
                <a:path w="1102" h="868" extrusionOk="0">
                  <a:moveTo>
                    <a:pt x="567" y="1"/>
                  </a:moveTo>
                  <a:cubicBezTo>
                    <a:pt x="0" y="1"/>
                    <a:pt x="0" y="868"/>
                    <a:pt x="567" y="868"/>
                  </a:cubicBezTo>
                  <a:cubicBezTo>
                    <a:pt x="1101" y="868"/>
                    <a:pt x="1101"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20"/>
            <p:cNvSpPr/>
            <p:nvPr/>
          </p:nvSpPr>
          <p:spPr>
            <a:xfrm>
              <a:off x="2538988" y="27083"/>
              <a:ext cx="34002" cy="26003"/>
            </a:xfrm>
            <a:custGeom>
              <a:avLst/>
              <a:gdLst/>
              <a:ahLst/>
              <a:cxnLst/>
              <a:rect l="l" t="t" r="r" b="b"/>
              <a:pathLst>
                <a:path w="1135" h="868" extrusionOk="0">
                  <a:moveTo>
                    <a:pt x="567" y="1"/>
                  </a:moveTo>
                  <a:cubicBezTo>
                    <a:pt x="0" y="1"/>
                    <a:pt x="0" y="868"/>
                    <a:pt x="567" y="868"/>
                  </a:cubicBezTo>
                  <a:cubicBezTo>
                    <a:pt x="1134" y="868"/>
                    <a:pt x="1134"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20"/>
            <p:cNvSpPr/>
            <p:nvPr/>
          </p:nvSpPr>
          <p:spPr>
            <a:xfrm>
              <a:off x="2455054" y="585662"/>
              <a:ext cx="34002" cy="27022"/>
            </a:xfrm>
            <a:custGeom>
              <a:avLst/>
              <a:gdLst/>
              <a:ahLst/>
              <a:cxnLst/>
              <a:rect l="l" t="t" r="r" b="b"/>
              <a:pathLst>
                <a:path w="1135" h="902" extrusionOk="0">
                  <a:moveTo>
                    <a:pt x="567" y="0"/>
                  </a:moveTo>
                  <a:cubicBezTo>
                    <a:pt x="0" y="0"/>
                    <a:pt x="0" y="901"/>
                    <a:pt x="567" y="901"/>
                  </a:cubicBezTo>
                  <a:cubicBezTo>
                    <a:pt x="1134" y="901"/>
                    <a:pt x="1134"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20"/>
            <p:cNvSpPr/>
            <p:nvPr/>
          </p:nvSpPr>
          <p:spPr>
            <a:xfrm>
              <a:off x="2493007" y="603635"/>
              <a:ext cx="34032" cy="26033"/>
            </a:xfrm>
            <a:custGeom>
              <a:avLst/>
              <a:gdLst/>
              <a:ahLst/>
              <a:cxnLst/>
              <a:rect l="l" t="t" r="r" b="b"/>
              <a:pathLst>
                <a:path w="1136" h="869" extrusionOk="0">
                  <a:moveTo>
                    <a:pt x="568" y="1"/>
                  </a:moveTo>
                  <a:cubicBezTo>
                    <a:pt x="1" y="1"/>
                    <a:pt x="1"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20"/>
            <p:cNvSpPr/>
            <p:nvPr/>
          </p:nvSpPr>
          <p:spPr>
            <a:xfrm>
              <a:off x="2639908" y="390802"/>
              <a:ext cx="34002" cy="26003"/>
            </a:xfrm>
            <a:custGeom>
              <a:avLst/>
              <a:gdLst/>
              <a:ahLst/>
              <a:cxnLst/>
              <a:rect l="l" t="t" r="r" b="b"/>
              <a:pathLst>
                <a:path w="1135" h="868" extrusionOk="0">
                  <a:moveTo>
                    <a:pt x="567" y="1"/>
                  </a:moveTo>
                  <a:cubicBezTo>
                    <a:pt x="0" y="1"/>
                    <a:pt x="0" y="868"/>
                    <a:pt x="567" y="868"/>
                  </a:cubicBezTo>
                  <a:cubicBezTo>
                    <a:pt x="1135" y="868"/>
                    <a:pt x="1135"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20"/>
            <p:cNvSpPr/>
            <p:nvPr/>
          </p:nvSpPr>
          <p:spPr>
            <a:xfrm>
              <a:off x="2639908" y="355844"/>
              <a:ext cx="34002" cy="26003"/>
            </a:xfrm>
            <a:custGeom>
              <a:avLst/>
              <a:gdLst/>
              <a:ahLst/>
              <a:cxnLst/>
              <a:rect l="l" t="t" r="r" b="b"/>
              <a:pathLst>
                <a:path w="1135" h="868" extrusionOk="0">
                  <a:moveTo>
                    <a:pt x="567" y="0"/>
                  </a:moveTo>
                  <a:cubicBezTo>
                    <a:pt x="0" y="0"/>
                    <a:pt x="0" y="867"/>
                    <a:pt x="567" y="867"/>
                  </a:cubicBezTo>
                  <a:cubicBezTo>
                    <a:pt x="1135" y="867"/>
                    <a:pt x="1135"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20"/>
            <p:cNvSpPr/>
            <p:nvPr/>
          </p:nvSpPr>
          <p:spPr>
            <a:xfrm>
              <a:off x="2116319" y="-49842"/>
              <a:ext cx="34002" cy="26992"/>
            </a:xfrm>
            <a:custGeom>
              <a:avLst/>
              <a:gdLst/>
              <a:ahLst/>
              <a:cxnLst/>
              <a:rect l="l" t="t" r="r" b="b"/>
              <a:pathLst>
                <a:path w="1135" h="901" extrusionOk="0">
                  <a:moveTo>
                    <a:pt x="567" y="0"/>
                  </a:moveTo>
                  <a:cubicBezTo>
                    <a:pt x="0" y="0"/>
                    <a:pt x="0" y="901"/>
                    <a:pt x="567" y="901"/>
                  </a:cubicBezTo>
                  <a:cubicBezTo>
                    <a:pt x="1134" y="901"/>
                    <a:pt x="1134"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20"/>
            <p:cNvSpPr/>
            <p:nvPr/>
          </p:nvSpPr>
          <p:spPr>
            <a:xfrm>
              <a:off x="2319146" y="-206719"/>
              <a:ext cx="33013" cy="26003"/>
            </a:xfrm>
            <a:custGeom>
              <a:avLst/>
              <a:gdLst/>
              <a:ahLst/>
              <a:cxnLst/>
              <a:rect l="l" t="t" r="r" b="b"/>
              <a:pathLst>
                <a:path w="1102" h="868" extrusionOk="0">
                  <a:moveTo>
                    <a:pt x="568" y="0"/>
                  </a:moveTo>
                  <a:cubicBezTo>
                    <a:pt x="1" y="0"/>
                    <a:pt x="1" y="867"/>
                    <a:pt x="568" y="867"/>
                  </a:cubicBezTo>
                  <a:cubicBezTo>
                    <a:pt x="1102" y="867"/>
                    <a:pt x="1102" y="0"/>
                    <a:pt x="568"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20"/>
            <p:cNvSpPr/>
            <p:nvPr/>
          </p:nvSpPr>
          <p:spPr>
            <a:xfrm>
              <a:off x="2434055" y="101043"/>
              <a:ext cx="34002" cy="26003"/>
            </a:xfrm>
            <a:custGeom>
              <a:avLst/>
              <a:gdLst/>
              <a:ahLst/>
              <a:cxnLst/>
              <a:rect l="l" t="t" r="r" b="b"/>
              <a:pathLst>
                <a:path w="1135" h="868" extrusionOk="0">
                  <a:moveTo>
                    <a:pt x="568" y="0"/>
                  </a:moveTo>
                  <a:cubicBezTo>
                    <a:pt x="1" y="0"/>
                    <a:pt x="1" y="867"/>
                    <a:pt x="568" y="867"/>
                  </a:cubicBezTo>
                  <a:cubicBezTo>
                    <a:pt x="1135" y="867"/>
                    <a:pt x="1135" y="0"/>
                    <a:pt x="568"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20"/>
            <p:cNvSpPr/>
            <p:nvPr/>
          </p:nvSpPr>
          <p:spPr>
            <a:xfrm>
              <a:off x="2172275" y="125007"/>
              <a:ext cx="34002" cy="26003"/>
            </a:xfrm>
            <a:custGeom>
              <a:avLst/>
              <a:gdLst/>
              <a:ahLst/>
              <a:cxnLst/>
              <a:rect l="l" t="t" r="r" b="b"/>
              <a:pathLst>
                <a:path w="1135" h="868" extrusionOk="0">
                  <a:moveTo>
                    <a:pt x="567" y="1"/>
                  </a:moveTo>
                  <a:cubicBezTo>
                    <a:pt x="0" y="1"/>
                    <a:pt x="0" y="868"/>
                    <a:pt x="567" y="868"/>
                  </a:cubicBezTo>
                  <a:cubicBezTo>
                    <a:pt x="1134" y="868"/>
                    <a:pt x="1134"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4" name="Google Shape;2444;p20"/>
          <p:cNvGrpSpPr/>
          <p:nvPr/>
        </p:nvGrpSpPr>
        <p:grpSpPr>
          <a:xfrm flipH="1">
            <a:off x="8241946" y="216535"/>
            <a:ext cx="1166826" cy="746025"/>
            <a:chOff x="-206267" y="355694"/>
            <a:chExt cx="1406323" cy="899150"/>
          </a:xfrm>
        </p:grpSpPr>
        <p:sp>
          <p:nvSpPr>
            <p:cNvPr id="2445" name="Google Shape;2445;p20"/>
            <p:cNvSpPr/>
            <p:nvPr/>
          </p:nvSpPr>
          <p:spPr>
            <a:xfrm>
              <a:off x="-206267" y="355694"/>
              <a:ext cx="1329334" cy="847138"/>
            </a:xfrm>
            <a:custGeom>
              <a:avLst/>
              <a:gdLst/>
              <a:ahLst/>
              <a:cxnLst/>
              <a:rect l="l" t="t" r="r" b="b"/>
              <a:pathLst>
                <a:path w="44374" h="28278" extrusionOk="0">
                  <a:moveTo>
                    <a:pt x="486" y="0"/>
                  </a:moveTo>
                  <a:cubicBezTo>
                    <a:pt x="131" y="0"/>
                    <a:pt x="1" y="542"/>
                    <a:pt x="380" y="606"/>
                  </a:cubicBezTo>
                  <a:cubicBezTo>
                    <a:pt x="7585" y="1873"/>
                    <a:pt x="13723" y="6143"/>
                    <a:pt x="19227" y="10713"/>
                  </a:cubicBezTo>
                  <a:cubicBezTo>
                    <a:pt x="21862" y="12914"/>
                    <a:pt x="24397" y="15149"/>
                    <a:pt x="26832" y="17518"/>
                  </a:cubicBezTo>
                  <a:cubicBezTo>
                    <a:pt x="29134" y="19786"/>
                    <a:pt x="31436" y="22021"/>
                    <a:pt x="34038" y="23956"/>
                  </a:cubicBezTo>
                  <a:cubicBezTo>
                    <a:pt x="35472" y="24990"/>
                    <a:pt x="37006" y="25957"/>
                    <a:pt x="38641" y="26658"/>
                  </a:cubicBezTo>
                  <a:cubicBezTo>
                    <a:pt x="39408" y="27025"/>
                    <a:pt x="40242" y="27325"/>
                    <a:pt x="41076" y="27592"/>
                  </a:cubicBezTo>
                  <a:cubicBezTo>
                    <a:pt x="42010" y="27858"/>
                    <a:pt x="42944" y="27925"/>
                    <a:pt x="43845" y="28259"/>
                  </a:cubicBezTo>
                  <a:cubicBezTo>
                    <a:pt x="43882" y="28271"/>
                    <a:pt x="43918" y="28277"/>
                    <a:pt x="43951" y="28277"/>
                  </a:cubicBezTo>
                  <a:cubicBezTo>
                    <a:pt x="44271" y="28277"/>
                    <a:pt x="44374" y="27746"/>
                    <a:pt x="44011" y="27625"/>
                  </a:cubicBezTo>
                  <a:cubicBezTo>
                    <a:pt x="43211" y="27358"/>
                    <a:pt x="42377" y="27291"/>
                    <a:pt x="41543" y="27058"/>
                  </a:cubicBezTo>
                  <a:cubicBezTo>
                    <a:pt x="40776" y="26858"/>
                    <a:pt x="40008" y="26591"/>
                    <a:pt x="39241" y="26257"/>
                  </a:cubicBezTo>
                  <a:cubicBezTo>
                    <a:pt x="37774" y="25624"/>
                    <a:pt x="36373" y="24823"/>
                    <a:pt x="35038" y="23889"/>
                  </a:cubicBezTo>
                  <a:cubicBezTo>
                    <a:pt x="32370" y="22054"/>
                    <a:pt x="30035" y="19786"/>
                    <a:pt x="27733" y="17518"/>
                  </a:cubicBezTo>
                  <a:cubicBezTo>
                    <a:pt x="25298" y="15183"/>
                    <a:pt x="22796" y="12914"/>
                    <a:pt x="20194" y="10713"/>
                  </a:cubicBezTo>
                  <a:cubicBezTo>
                    <a:pt x="17492" y="8445"/>
                    <a:pt x="14657" y="6243"/>
                    <a:pt x="11622" y="4375"/>
                  </a:cubicBezTo>
                  <a:cubicBezTo>
                    <a:pt x="8219" y="2307"/>
                    <a:pt x="4483" y="706"/>
                    <a:pt x="547" y="5"/>
                  </a:cubicBezTo>
                  <a:cubicBezTo>
                    <a:pt x="526" y="2"/>
                    <a:pt x="506" y="0"/>
                    <a:pt x="486" y="0"/>
                  </a:cubicBezTo>
                  <a:close/>
                </a:path>
              </a:pathLst>
            </a:custGeom>
            <a:solidFill>
              <a:srgbClr val="83C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20"/>
            <p:cNvSpPr/>
            <p:nvPr/>
          </p:nvSpPr>
          <p:spPr>
            <a:xfrm>
              <a:off x="597494" y="885935"/>
              <a:ext cx="69981" cy="159014"/>
            </a:xfrm>
            <a:custGeom>
              <a:avLst/>
              <a:gdLst/>
              <a:ahLst/>
              <a:cxnLst/>
              <a:rect l="l" t="t" r="r" b="b"/>
              <a:pathLst>
                <a:path w="2336" h="5308" extrusionOk="0">
                  <a:moveTo>
                    <a:pt x="793" y="0"/>
                  </a:moveTo>
                  <a:cubicBezTo>
                    <a:pt x="659" y="0"/>
                    <a:pt x="517" y="84"/>
                    <a:pt x="501" y="250"/>
                  </a:cubicBezTo>
                  <a:cubicBezTo>
                    <a:pt x="401" y="1385"/>
                    <a:pt x="0" y="2419"/>
                    <a:pt x="267" y="3553"/>
                  </a:cubicBezTo>
                  <a:cubicBezTo>
                    <a:pt x="401" y="4020"/>
                    <a:pt x="601" y="5020"/>
                    <a:pt x="1101" y="5254"/>
                  </a:cubicBezTo>
                  <a:cubicBezTo>
                    <a:pt x="1185" y="5291"/>
                    <a:pt x="1261" y="5308"/>
                    <a:pt x="1330" y="5308"/>
                  </a:cubicBezTo>
                  <a:cubicBezTo>
                    <a:pt x="1508" y="5308"/>
                    <a:pt x="1639" y="5198"/>
                    <a:pt x="1735" y="5054"/>
                  </a:cubicBezTo>
                  <a:cubicBezTo>
                    <a:pt x="1768" y="5020"/>
                    <a:pt x="1802" y="4987"/>
                    <a:pt x="1802" y="4954"/>
                  </a:cubicBezTo>
                  <a:cubicBezTo>
                    <a:pt x="1902" y="4754"/>
                    <a:pt x="1968" y="4553"/>
                    <a:pt x="2035" y="4353"/>
                  </a:cubicBezTo>
                  <a:cubicBezTo>
                    <a:pt x="2335" y="3119"/>
                    <a:pt x="1535" y="1818"/>
                    <a:pt x="1235" y="651"/>
                  </a:cubicBezTo>
                  <a:cubicBezTo>
                    <a:pt x="1201" y="517"/>
                    <a:pt x="1101" y="484"/>
                    <a:pt x="1001" y="484"/>
                  </a:cubicBezTo>
                  <a:cubicBezTo>
                    <a:pt x="1001" y="384"/>
                    <a:pt x="1034" y="317"/>
                    <a:pt x="1034" y="250"/>
                  </a:cubicBezTo>
                  <a:cubicBezTo>
                    <a:pt x="1051" y="84"/>
                    <a:pt x="926" y="0"/>
                    <a:pt x="793" y="0"/>
                  </a:cubicBezTo>
                  <a:close/>
                </a:path>
              </a:pathLst>
            </a:custGeom>
            <a:solidFill>
              <a:srgbClr val="83C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20"/>
            <p:cNvSpPr/>
            <p:nvPr/>
          </p:nvSpPr>
          <p:spPr>
            <a:xfrm>
              <a:off x="702218" y="915411"/>
              <a:ext cx="138134" cy="70969"/>
            </a:xfrm>
            <a:custGeom>
              <a:avLst/>
              <a:gdLst/>
              <a:ahLst/>
              <a:cxnLst/>
              <a:rect l="l" t="t" r="r" b="b"/>
              <a:pathLst>
                <a:path w="4611" h="2369" extrusionOk="0">
                  <a:moveTo>
                    <a:pt x="3670" y="0"/>
                  </a:moveTo>
                  <a:cubicBezTo>
                    <a:pt x="3399" y="0"/>
                    <a:pt x="3117" y="57"/>
                    <a:pt x="2942" y="100"/>
                  </a:cubicBezTo>
                  <a:cubicBezTo>
                    <a:pt x="1875" y="300"/>
                    <a:pt x="974" y="1034"/>
                    <a:pt x="207" y="1735"/>
                  </a:cubicBezTo>
                  <a:cubicBezTo>
                    <a:pt x="0" y="1916"/>
                    <a:pt x="174" y="2177"/>
                    <a:pt x="387" y="2177"/>
                  </a:cubicBezTo>
                  <a:cubicBezTo>
                    <a:pt x="448" y="2177"/>
                    <a:pt x="514" y="2154"/>
                    <a:pt x="574" y="2102"/>
                  </a:cubicBezTo>
                  <a:cubicBezTo>
                    <a:pt x="607" y="2202"/>
                    <a:pt x="674" y="2269"/>
                    <a:pt x="774" y="2269"/>
                  </a:cubicBezTo>
                  <a:cubicBezTo>
                    <a:pt x="807" y="2302"/>
                    <a:pt x="841" y="2302"/>
                    <a:pt x="874" y="2302"/>
                  </a:cubicBezTo>
                  <a:cubicBezTo>
                    <a:pt x="908" y="2302"/>
                    <a:pt x="941" y="2335"/>
                    <a:pt x="1008" y="2335"/>
                  </a:cubicBezTo>
                  <a:cubicBezTo>
                    <a:pt x="1041" y="2369"/>
                    <a:pt x="1108" y="2369"/>
                    <a:pt x="1174" y="2369"/>
                  </a:cubicBezTo>
                  <a:cubicBezTo>
                    <a:pt x="1241" y="2335"/>
                    <a:pt x="1308" y="2335"/>
                    <a:pt x="1375" y="2302"/>
                  </a:cubicBezTo>
                  <a:cubicBezTo>
                    <a:pt x="1508" y="2302"/>
                    <a:pt x="1675" y="2269"/>
                    <a:pt x="1842" y="2202"/>
                  </a:cubicBezTo>
                  <a:cubicBezTo>
                    <a:pt x="3076" y="2068"/>
                    <a:pt x="4610" y="1635"/>
                    <a:pt x="4410" y="434"/>
                  </a:cubicBezTo>
                  <a:cubicBezTo>
                    <a:pt x="4354" y="95"/>
                    <a:pt x="4021" y="0"/>
                    <a:pt x="3670" y="0"/>
                  </a:cubicBezTo>
                  <a:close/>
                </a:path>
              </a:pathLst>
            </a:custGeom>
            <a:solidFill>
              <a:srgbClr val="83C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20"/>
            <p:cNvSpPr/>
            <p:nvPr/>
          </p:nvSpPr>
          <p:spPr>
            <a:xfrm>
              <a:off x="751374" y="1028883"/>
              <a:ext cx="62971" cy="125642"/>
            </a:xfrm>
            <a:custGeom>
              <a:avLst/>
              <a:gdLst/>
              <a:ahLst/>
              <a:cxnLst/>
              <a:rect l="l" t="t" r="r" b="b"/>
              <a:pathLst>
                <a:path w="2102" h="4194" extrusionOk="0">
                  <a:moveTo>
                    <a:pt x="680" y="0"/>
                  </a:moveTo>
                  <a:cubicBezTo>
                    <a:pt x="571" y="0"/>
                    <a:pt x="457" y="56"/>
                    <a:pt x="401" y="182"/>
                  </a:cubicBezTo>
                  <a:cubicBezTo>
                    <a:pt x="0" y="1116"/>
                    <a:pt x="34" y="2283"/>
                    <a:pt x="367" y="3251"/>
                  </a:cubicBezTo>
                  <a:cubicBezTo>
                    <a:pt x="491" y="3621"/>
                    <a:pt x="816" y="4194"/>
                    <a:pt x="1207" y="4194"/>
                  </a:cubicBezTo>
                  <a:cubicBezTo>
                    <a:pt x="1343" y="4194"/>
                    <a:pt x="1488" y="4124"/>
                    <a:pt x="1635" y="3951"/>
                  </a:cubicBezTo>
                  <a:cubicBezTo>
                    <a:pt x="2102" y="3351"/>
                    <a:pt x="1868" y="2450"/>
                    <a:pt x="1735" y="1783"/>
                  </a:cubicBezTo>
                  <a:cubicBezTo>
                    <a:pt x="1635" y="1416"/>
                    <a:pt x="1435" y="349"/>
                    <a:pt x="934" y="282"/>
                  </a:cubicBezTo>
                  <a:cubicBezTo>
                    <a:pt x="973" y="107"/>
                    <a:pt x="832" y="0"/>
                    <a:pt x="680" y="0"/>
                  </a:cubicBezTo>
                  <a:close/>
                </a:path>
              </a:pathLst>
            </a:custGeom>
            <a:solidFill>
              <a:srgbClr val="83C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20"/>
            <p:cNvSpPr/>
            <p:nvPr/>
          </p:nvSpPr>
          <p:spPr>
            <a:xfrm>
              <a:off x="853402" y="1015612"/>
              <a:ext cx="117823" cy="84001"/>
            </a:xfrm>
            <a:custGeom>
              <a:avLst/>
              <a:gdLst/>
              <a:ahLst/>
              <a:cxnLst/>
              <a:rect l="l" t="t" r="r" b="b"/>
              <a:pathLst>
                <a:path w="3933" h="2804" extrusionOk="0">
                  <a:moveTo>
                    <a:pt x="2844" y="0"/>
                  </a:moveTo>
                  <a:cubicBezTo>
                    <a:pt x="2375" y="0"/>
                    <a:pt x="1847" y="391"/>
                    <a:pt x="1531" y="658"/>
                  </a:cubicBezTo>
                  <a:cubicBezTo>
                    <a:pt x="964" y="1092"/>
                    <a:pt x="297" y="1759"/>
                    <a:pt x="64" y="2493"/>
                  </a:cubicBezTo>
                  <a:cubicBezTo>
                    <a:pt x="1" y="2681"/>
                    <a:pt x="160" y="2803"/>
                    <a:pt x="321" y="2803"/>
                  </a:cubicBezTo>
                  <a:cubicBezTo>
                    <a:pt x="417" y="2803"/>
                    <a:pt x="514" y="2759"/>
                    <a:pt x="564" y="2660"/>
                  </a:cubicBezTo>
                  <a:cubicBezTo>
                    <a:pt x="588" y="2708"/>
                    <a:pt x="631" y="2739"/>
                    <a:pt x="691" y="2739"/>
                  </a:cubicBezTo>
                  <a:cubicBezTo>
                    <a:pt x="713" y="2739"/>
                    <a:pt x="737" y="2735"/>
                    <a:pt x="764" y="2726"/>
                  </a:cubicBezTo>
                  <a:cubicBezTo>
                    <a:pt x="1565" y="2626"/>
                    <a:pt x="2465" y="2459"/>
                    <a:pt x="3132" y="1959"/>
                  </a:cubicBezTo>
                  <a:cubicBezTo>
                    <a:pt x="3666" y="1559"/>
                    <a:pt x="3933" y="691"/>
                    <a:pt x="3333" y="191"/>
                  </a:cubicBezTo>
                  <a:cubicBezTo>
                    <a:pt x="3187" y="55"/>
                    <a:pt x="3020" y="0"/>
                    <a:pt x="2844" y="0"/>
                  </a:cubicBezTo>
                  <a:close/>
                </a:path>
              </a:pathLst>
            </a:custGeom>
            <a:solidFill>
              <a:srgbClr val="83C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20"/>
            <p:cNvSpPr/>
            <p:nvPr/>
          </p:nvSpPr>
          <p:spPr>
            <a:xfrm>
              <a:off x="921251" y="1139478"/>
              <a:ext cx="62971" cy="115366"/>
            </a:xfrm>
            <a:custGeom>
              <a:avLst/>
              <a:gdLst/>
              <a:ahLst/>
              <a:cxnLst/>
              <a:rect l="l" t="t" r="r" b="b"/>
              <a:pathLst>
                <a:path w="2102" h="3851" extrusionOk="0">
                  <a:moveTo>
                    <a:pt x="388" y="1"/>
                  </a:moveTo>
                  <a:cubicBezTo>
                    <a:pt x="284" y="1"/>
                    <a:pt x="184" y="59"/>
                    <a:pt x="167" y="192"/>
                  </a:cubicBezTo>
                  <a:cubicBezTo>
                    <a:pt x="0" y="1193"/>
                    <a:pt x="67" y="2127"/>
                    <a:pt x="467" y="3028"/>
                  </a:cubicBezTo>
                  <a:cubicBezTo>
                    <a:pt x="597" y="3288"/>
                    <a:pt x="929" y="3851"/>
                    <a:pt x="1291" y="3851"/>
                  </a:cubicBezTo>
                  <a:cubicBezTo>
                    <a:pt x="1393" y="3851"/>
                    <a:pt x="1498" y="3806"/>
                    <a:pt x="1601" y="3695"/>
                  </a:cubicBezTo>
                  <a:cubicBezTo>
                    <a:pt x="2102" y="3161"/>
                    <a:pt x="1968" y="2394"/>
                    <a:pt x="1768" y="1760"/>
                  </a:cubicBezTo>
                  <a:cubicBezTo>
                    <a:pt x="1601" y="1193"/>
                    <a:pt x="1301" y="393"/>
                    <a:pt x="701" y="192"/>
                  </a:cubicBezTo>
                  <a:cubicBezTo>
                    <a:pt x="684" y="176"/>
                    <a:pt x="676" y="176"/>
                    <a:pt x="667" y="176"/>
                  </a:cubicBezTo>
                  <a:cubicBezTo>
                    <a:pt x="659" y="176"/>
                    <a:pt x="651" y="176"/>
                    <a:pt x="634" y="159"/>
                  </a:cubicBezTo>
                  <a:cubicBezTo>
                    <a:pt x="601" y="59"/>
                    <a:pt x="492" y="1"/>
                    <a:pt x="388" y="1"/>
                  </a:cubicBezTo>
                  <a:close/>
                </a:path>
              </a:pathLst>
            </a:custGeom>
            <a:solidFill>
              <a:srgbClr val="83C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20"/>
            <p:cNvSpPr/>
            <p:nvPr/>
          </p:nvSpPr>
          <p:spPr>
            <a:xfrm>
              <a:off x="999165" y="1094485"/>
              <a:ext cx="88974" cy="73576"/>
            </a:xfrm>
            <a:custGeom>
              <a:avLst/>
              <a:gdLst/>
              <a:ahLst/>
              <a:cxnLst/>
              <a:rect l="l" t="t" r="r" b="b"/>
              <a:pathLst>
                <a:path w="2970" h="2456" extrusionOk="0">
                  <a:moveTo>
                    <a:pt x="2122" y="1"/>
                  </a:moveTo>
                  <a:cubicBezTo>
                    <a:pt x="1736" y="1"/>
                    <a:pt x="1337" y="359"/>
                    <a:pt x="1102" y="594"/>
                  </a:cubicBezTo>
                  <a:cubicBezTo>
                    <a:pt x="668" y="961"/>
                    <a:pt x="201" y="1494"/>
                    <a:pt x="34" y="2028"/>
                  </a:cubicBezTo>
                  <a:cubicBezTo>
                    <a:pt x="1" y="2228"/>
                    <a:pt x="101" y="2328"/>
                    <a:pt x="234" y="2362"/>
                  </a:cubicBezTo>
                  <a:cubicBezTo>
                    <a:pt x="305" y="2409"/>
                    <a:pt x="376" y="2456"/>
                    <a:pt x="459" y="2456"/>
                  </a:cubicBezTo>
                  <a:cubicBezTo>
                    <a:pt x="493" y="2456"/>
                    <a:pt x="529" y="2448"/>
                    <a:pt x="568" y="2428"/>
                  </a:cubicBezTo>
                  <a:cubicBezTo>
                    <a:pt x="1168" y="2161"/>
                    <a:pt x="1769" y="2061"/>
                    <a:pt x="2303" y="1628"/>
                  </a:cubicBezTo>
                  <a:cubicBezTo>
                    <a:pt x="2670" y="1327"/>
                    <a:pt x="2970" y="427"/>
                    <a:pt x="2436" y="93"/>
                  </a:cubicBezTo>
                  <a:cubicBezTo>
                    <a:pt x="2335" y="28"/>
                    <a:pt x="2229" y="1"/>
                    <a:pt x="2122" y="1"/>
                  </a:cubicBezTo>
                  <a:close/>
                </a:path>
              </a:pathLst>
            </a:custGeom>
            <a:solidFill>
              <a:srgbClr val="83C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20"/>
            <p:cNvSpPr/>
            <p:nvPr/>
          </p:nvSpPr>
          <p:spPr>
            <a:xfrm>
              <a:off x="1060693" y="1176263"/>
              <a:ext cx="139362" cy="76422"/>
            </a:xfrm>
            <a:custGeom>
              <a:avLst/>
              <a:gdLst/>
              <a:ahLst/>
              <a:cxnLst/>
              <a:rect l="l" t="t" r="r" b="b"/>
              <a:pathLst>
                <a:path w="4652" h="2551" extrusionOk="0">
                  <a:moveTo>
                    <a:pt x="368" y="0"/>
                  </a:moveTo>
                  <a:cubicBezTo>
                    <a:pt x="187" y="0"/>
                    <a:pt x="0" y="192"/>
                    <a:pt x="115" y="399"/>
                  </a:cubicBezTo>
                  <a:cubicBezTo>
                    <a:pt x="482" y="1099"/>
                    <a:pt x="1383" y="1633"/>
                    <a:pt x="2050" y="2033"/>
                  </a:cubicBezTo>
                  <a:cubicBezTo>
                    <a:pt x="2413" y="2238"/>
                    <a:pt x="2977" y="2550"/>
                    <a:pt x="3458" y="2550"/>
                  </a:cubicBezTo>
                  <a:cubicBezTo>
                    <a:pt x="3684" y="2550"/>
                    <a:pt x="3891" y="2481"/>
                    <a:pt x="4051" y="2300"/>
                  </a:cubicBezTo>
                  <a:cubicBezTo>
                    <a:pt x="4652" y="1666"/>
                    <a:pt x="3885" y="966"/>
                    <a:pt x="3351" y="732"/>
                  </a:cubicBezTo>
                  <a:cubicBezTo>
                    <a:pt x="2484" y="365"/>
                    <a:pt x="1516" y="299"/>
                    <a:pt x="616" y="165"/>
                  </a:cubicBezTo>
                  <a:cubicBezTo>
                    <a:pt x="582" y="165"/>
                    <a:pt x="582" y="132"/>
                    <a:pt x="582" y="132"/>
                  </a:cubicBezTo>
                  <a:cubicBezTo>
                    <a:pt x="530" y="39"/>
                    <a:pt x="450" y="0"/>
                    <a:pt x="368" y="0"/>
                  </a:cubicBezTo>
                  <a:close/>
                </a:path>
              </a:pathLst>
            </a:custGeom>
            <a:solidFill>
              <a:srgbClr val="83C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53" name="Google Shape;2453;p20"/>
          <p:cNvGrpSpPr/>
          <p:nvPr/>
        </p:nvGrpSpPr>
        <p:grpSpPr>
          <a:xfrm flipH="1">
            <a:off x="8123388" y="-280695"/>
            <a:ext cx="363800" cy="984632"/>
            <a:chOff x="904476" y="-243594"/>
            <a:chExt cx="438472" cy="1186732"/>
          </a:xfrm>
        </p:grpSpPr>
        <p:sp>
          <p:nvSpPr>
            <p:cNvPr id="2454" name="Google Shape;2454;p20"/>
            <p:cNvSpPr/>
            <p:nvPr/>
          </p:nvSpPr>
          <p:spPr>
            <a:xfrm>
              <a:off x="904476" y="362824"/>
              <a:ext cx="134719" cy="198648"/>
            </a:xfrm>
            <a:custGeom>
              <a:avLst/>
              <a:gdLst/>
              <a:ahLst/>
              <a:cxnLst/>
              <a:rect l="l" t="t" r="r" b="b"/>
              <a:pathLst>
                <a:path w="4497" h="6631" extrusionOk="0">
                  <a:moveTo>
                    <a:pt x="4430" y="1"/>
                  </a:moveTo>
                  <a:cubicBezTo>
                    <a:pt x="4429" y="1"/>
                    <a:pt x="4429" y="2"/>
                    <a:pt x="4428" y="3"/>
                  </a:cubicBezTo>
                  <a:lnTo>
                    <a:pt x="4428" y="3"/>
                  </a:lnTo>
                  <a:cubicBezTo>
                    <a:pt x="4451" y="2"/>
                    <a:pt x="4474" y="1"/>
                    <a:pt x="4496" y="1"/>
                  </a:cubicBezTo>
                  <a:close/>
                  <a:moveTo>
                    <a:pt x="4428" y="3"/>
                  </a:moveTo>
                  <a:cubicBezTo>
                    <a:pt x="1897" y="113"/>
                    <a:pt x="192" y="2657"/>
                    <a:pt x="60" y="5004"/>
                  </a:cubicBezTo>
                  <a:cubicBezTo>
                    <a:pt x="1" y="6109"/>
                    <a:pt x="548" y="6631"/>
                    <a:pt x="1247" y="6631"/>
                  </a:cubicBezTo>
                  <a:cubicBezTo>
                    <a:pt x="1730" y="6631"/>
                    <a:pt x="2285" y="6382"/>
                    <a:pt x="2762" y="5905"/>
                  </a:cubicBezTo>
                  <a:cubicBezTo>
                    <a:pt x="3729" y="4904"/>
                    <a:pt x="3996" y="3270"/>
                    <a:pt x="4163" y="1969"/>
                  </a:cubicBezTo>
                  <a:cubicBezTo>
                    <a:pt x="4263" y="1403"/>
                    <a:pt x="4196" y="471"/>
                    <a:pt x="4428" y="3"/>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20"/>
            <p:cNvSpPr/>
            <p:nvPr/>
          </p:nvSpPr>
          <p:spPr>
            <a:xfrm>
              <a:off x="1121083" y="147893"/>
              <a:ext cx="221865" cy="139272"/>
            </a:xfrm>
            <a:custGeom>
              <a:avLst/>
              <a:gdLst/>
              <a:ahLst/>
              <a:cxnLst/>
              <a:rect l="l" t="t" r="r" b="b"/>
              <a:pathLst>
                <a:path w="7406" h="4649" extrusionOk="0">
                  <a:moveTo>
                    <a:pt x="294" y="1"/>
                  </a:moveTo>
                  <a:cubicBezTo>
                    <a:pt x="218" y="1"/>
                    <a:pt x="143" y="2"/>
                    <a:pt x="67" y="4"/>
                  </a:cubicBezTo>
                  <a:lnTo>
                    <a:pt x="1" y="137"/>
                  </a:lnTo>
                  <a:cubicBezTo>
                    <a:pt x="367" y="1005"/>
                    <a:pt x="834" y="2039"/>
                    <a:pt x="1402" y="2739"/>
                  </a:cubicBezTo>
                  <a:cubicBezTo>
                    <a:pt x="2106" y="3561"/>
                    <a:pt x="3506" y="4648"/>
                    <a:pt x="4715" y="4648"/>
                  </a:cubicBezTo>
                  <a:cubicBezTo>
                    <a:pt x="5223" y="4648"/>
                    <a:pt x="5697" y="4457"/>
                    <a:pt x="6072" y="3973"/>
                  </a:cubicBezTo>
                  <a:cubicBezTo>
                    <a:pt x="7406" y="2239"/>
                    <a:pt x="4971" y="704"/>
                    <a:pt x="3570" y="438"/>
                  </a:cubicBezTo>
                  <a:cubicBezTo>
                    <a:pt x="2540" y="219"/>
                    <a:pt x="1394" y="1"/>
                    <a:pt x="294" y="1"/>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20"/>
            <p:cNvSpPr/>
            <p:nvPr/>
          </p:nvSpPr>
          <p:spPr>
            <a:xfrm>
              <a:off x="926523" y="45086"/>
              <a:ext cx="117673" cy="243525"/>
            </a:xfrm>
            <a:custGeom>
              <a:avLst/>
              <a:gdLst/>
              <a:ahLst/>
              <a:cxnLst/>
              <a:rect l="l" t="t" r="r" b="b"/>
              <a:pathLst>
                <a:path w="3928" h="8129" extrusionOk="0">
                  <a:moveTo>
                    <a:pt x="3827" y="0"/>
                  </a:moveTo>
                  <a:cubicBezTo>
                    <a:pt x="1492" y="0"/>
                    <a:pt x="24" y="4070"/>
                    <a:pt x="24" y="5938"/>
                  </a:cubicBezTo>
                  <a:cubicBezTo>
                    <a:pt x="1" y="7075"/>
                    <a:pt x="583" y="8129"/>
                    <a:pt x="1413" y="8129"/>
                  </a:cubicBezTo>
                  <a:cubicBezTo>
                    <a:pt x="1751" y="8129"/>
                    <a:pt x="2130" y="7954"/>
                    <a:pt x="2526" y="7539"/>
                  </a:cubicBezTo>
                  <a:cubicBezTo>
                    <a:pt x="3660" y="6405"/>
                    <a:pt x="3827" y="4670"/>
                    <a:pt x="3894" y="3169"/>
                  </a:cubicBezTo>
                  <a:cubicBezTo>
                    <a:pt x="3927" y="2102"/>
                    <a:pt x="3827" y="1068"/>
                    <a:pt x="3827"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20"/>
            <p:cNvSpPr/>
            <p:nvPr/>
          </p:nvSpPr>
          <p:spPr>
            <a:xfrm>
              <a:off x="1114103" y="299887"/>
              <a:ext cx="171147" cy="210272"/>
            </a:xfrm>
            <a:custGeom>
              <a:avLst/>
              <a:gdLst/>
              <a:ahLst/>
              <a:cxnLst/>
              <a:rect l="l" t="t" r="r" b="b"/>
              <a:pathLst>
                <a:path w="5713" h="7019" extrusionOk="0">
                  <a:moveTo>
                    <a:pt x="133" y="0"/>
                  </a:moveTo>
                  <a:lnTo>
                    <a:pt x="200" y="134"/>
                  </a:lnTo>
                  <a:cubicBezTo>
                    <a:pt x="0" y="934"/>
                    <a:pt x="467" y="2002"/>
                    <a:pt x="667" y="2802"/>
                  </a:cubicBezTo>
                  <a:cubicBezTo>
                    <a:pt x="1001" y="4370"/>
                    <a:pt x="1635" y="6472"/>
                    <a:pt x="3436" y="6939"/>
                  </a:cubicBezTo>
                  <a:cubicBezTo>
                    <a:pt x="3627" y="6993"/>
                    <a:pt x="3803" y="7018"/>
                    <a:pt x="3965" y="7018"/>
                  </a:cubicBezTo>
                  <a:cubicBezTo>
                    <a:pt x="5388" y="7018"/>
                    <a:pt x="5713" y="5068"/>
                    <a:pt x="5204" y="3870"/>
                  </a:cubicBezTo>
                  <a:cubicBezTo>
                    <a:pt x="4570" y="2302"/>
                    <a:pt x="3336" y="1601"/>
                    <a:pt x="1868" y="901"/>
                  </a:cubicBezTo>
                  <a:cubicBezTo>
                    <a:pt x="1334" y="601"/>
                    <a:pt x="701" y="200"/>
                    <a:pt x="133"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20"/>
            <p:cNvSpPr/>
            <p:nvPr/>
          </p:nvSpPr>
          <p:spPr>
            <a:xfrm>
              <a:off x="962380" y="553670"/>
              <a:ext cx="142747" cy="313715"/>
            </a:xfrm>
            <a:custGeom>
              <a:avLst/>
              <a:gdLst/>
              <a:ahLst/>
              <a:cxnLst/>
              <a:rect l="l" t="t" r="r" b="b"/>
              <a:pathLst>
                <a:path w="4765" h="10472" extrusionOk="0">
                  <a:moveTo>
                    <a:pt x="3964" y="1"/>
                  </a:moveTo>
                  <a:cubicBezTo>
                    <a:pt x="3936" y="25"/>
                    <a:pt x="3909" y="51"/>
                    <a:pt x="3883" y="78"/>
                  </a:cubicBezTo>
                  <a:lnTo>
                    <a:pt x="3883" y="78"/>
                  </a:lnTo>
                  <a:cubicBezTo>
                    <a:pt x="3932" y="52"/>
                    <a:pt x="3981" y="26"/>
                    <a:pt x="4031" y="1"/>
                  </a:cubicBezTo>
                  <a:close/>
                  <a:moveTo>
                    <a:pt x="3883" y="78"/>
                  </a:moveTo>
                  <a:cubicBezTo>
                    <a:pt x="1280" y="1479"/>
                    <a:pt x="0" y="4425"/>
                    <a:pt x="295" y="7340"/>
                  </a:cubicBezTo>
                  <a:cubicBezTo>
                    <a:pt x="379" y="8517"/>
                    <a:pt x="1052" y="10472"/>
                    <a:pt x="2413" y="10472"/>
                  </a:cubicBezTo>
                  <a:cubicBezTo>
                    <a:pt x="2672" y="10472"/>
                    <a:pt x="2955" y="10401"/>
                    <a:pt x="3264" y="10242"/>
                  </a:cubicBezTo>
                  <a:cubicBezTo>
                    <a:pt x="4765" y="9441"/>
                    <a:pt x="4264" y="6506"/>
                    <a:pt x="4031" y="5238"/>
                  </a:cubicBezTo>
                  <a:cubicBezTo>
                    <a:pt x="3869" y="4168"/>
                    <a:pt x="2981" y="1047"/>
                    <a:pt x="3883" y="78"/>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20"/>
            <p:cNvSpPr/>
            <p:nvPr/>
          </p:nvSpPr>
          <p:spPr>
            <a:xfrm>
              <a:off x="1109101" y="685593"/>
              <a:ext cx="152124" cy="257545"/>
            </a:xfrm>
            <a:custGeom>
              <a:avLst/>
              <a:gdLst/>
              <a:ahLst/>
              <a:cxnLst/>
              <a:rect l="l" t="t" r="r" b="b"/>
              <a:pathLst>
                <a:path w="5078" h="8597" extrusionOk="0">
                  <a:moveTo>
                    <a:pt x="1101" y="0"/>
                  </a:moveTo>
                  <a:cubicBezTo>
                    <a:pt x="467" y="2002"/>
                    <a:pt x="0" y="6838"/>
                    <a:pt x="1868" y="8173"/>
                  </a:cubicBezTo>
                  <a:cubicBezTo>
                    <a:pt x="2271" y="8469"/>
                    <a:pt x="2642" y="8597"/>
                    <a:pt x="2976" y="8597"/>
                  </a:cubicBezTo>
                  <a:cubicBezTo>
                    <a:pt x="4331" y="8597"/>
                    <a:pt x="5078" y="6502"/>
                    <a:pt x="4837" y="5137"/>
                  </a:cubicBezTo>
                  <a:cubicBezTo>
                    <a:pt x="4537" y="3503"/>
                    <a:pt x="3136" y="1468"/>
                    <a:pt x="1868" y="467"/>
                  </a:cubicBezTo>
                  <a:cubicBezTo>
                    <a:pt x="1635" y="300"/>
                    <a:pt x="1335" y="200"/>
                    <a:pt x="1101"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20"/>
            <p:cNvSpPr/>
            <p:nvPr/>
          </p:nvSpPr>
          <p:spPr>
            <a:xfrm>
              <a:off x="1073125" y="-243594"/>
              <a:ext cx="112161" cy="1077032"/>
            </a:xfrm>
            <a:custGeom>
              <a:avLst/>
              <a:gdLst/>
              <a:ahLst/>
              <a:cxnLst/>
              <a:rect l="l" t="t" r="r" b="b"/>
              <a:pathLst>
                <a:path w="3744" h="35952" extrusionOk="0">
                  <a:moveTo>
                    <a:pt x="1294" y="1"/>
                  </a:moveTo>
                  <a:cubicBezTo>
                    <a:pt x="1173" y="1"/>
                    <a:pt x="1061" y="70"/>
                    <a:pt x="1034" y="230"/>
                  </a:cubicBezTo>
                  <a:cubicBezTo>
                    <a:pt x="501" y="2499"/>
                    <a:pt x="334" y="4800"/>
                    <a:pt x="234" y="7102"/>
                  </a:cubicBezTo>
                  <a:cubicBezTo>
                    <a:pt x="134" y="9470"/>
                    <a:pt x="0" y="11839"/>
                    <a:pt x="0" y="14207"/>
                  </a:cubicBezTo>
                  <a:cubicBezTo>
                    <a:pt x="0" y="16575"/>
                    <a:pt x="100" y="18944"/>
                    <a:pt x="301" y="21279"/>
                  </a:cubicBezTo>
                  <a:cubicBezTo>
                    <a:pt x="467" y="23580"/>
                    <a:pt x="734" y="25882"/>
                    <a:pt x="1301" y="28117"/>
                  </a:cubicBezTo>
                  <a:cubicBezTo>
                    <a:pt x="1935" y="30652"/>
                    <a:pt x="2769" y="33121"/>
                    <a:pt x="3103" y="35722"/>
                  </a:cubicBezTo>
                  <a:cubicBezTo>
                    <a:pt x="3129" y="35883"/>
                    <a:pt x="3241" y="35952"/>
                    <a:pt x="3362" y="35952"/>
                  </a:cubicBezTo>
                  <a:cubicBezTo>
                    <a:pt x="3543" y="35952"/>
                    <a:pt x="3743" y="35796"/>
                    <a:pt x="3703" y="35556"/>
                  </a:cubicBezTo>
                  <a:cubicBezTo>
                    <a:pt x="3403" y="33321"/>
                    <a:pt x="2736" y="31186"/>
                    <a:pt x="2169" y="29018"/>
                  </a:cubicBezTo>
                  <a:cubicBezTo>
                    <a:pt x="1568" y="26749"/>
                    <a:pt x="1201" y="24514"/>
                    <a:pt x="968" y="22179"/>
                  </a:cubicBezTo>
                  <a:cubicBezTo>
                    <a:pt x="567" y="17576"/>
                    <a:pt x="534" y="12939"/>
                    <a:pt x="801" y="8303"/>
                  </a:cubicBezTo>
                  <a:cubicBezTo>
                    <a:pt x="968" y="5668"/>
                    <a:pt x="1001" y="2999"/>
                    <a:pt x="1635" y="397"/>
                  </a:cubicBezTo>
                  <a:cubicBezTo>
                    <a:pt x="1675" y="157"/>
                    <a:pt x="1475" y="1"/>
                    <a:pt x="129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20"/>
            <p:cNvSpPr/>
            <p:nvPr/>
          </p:nvSpPr>
          <p:spPr>
            <a:xfrm>
              <a:off x="949020" y="-33577"/>
              <a:ext cx="148379" cy="280432"/>
            </a:xfrm>
            <a:custGeom>
              <a:avLst/>
              <a:gdLst/>
              <a:ahLst/>
              <a:cxnLst/>
              <a:rect l="l" t="t" r="r" b="b"/>
              <a:pathLst>
                <a:path w="4953" h="9361" extrusionOk="0">
                  <a:moveTo>
                    <a:pt x="4497" y="1"/>
                  </a:moveTo>
                  <a:cubicBezTo>
                    <a:pt x="4404" y="1"/>
                    <a:pt x="4311" y="37"/>
                    <a:pt x="4243" y="124"/>
                  </a:cubicBezTo>
                  <a:cubicBezTo>
                    <a:pt x="2442" y="2826"/>
                    <a:pt x="641" y="5695"/>
                    <a:pt x="40" y="8964"/>
                  </a:cubicBezTo>
                  <a:cubicBezTo>
                    <a:pt x="0" y="9204"/>
                    <a:pt x="201" y="9360"/>
                    <a:pt x="381" y="9360"/>
                  </a:cubicBezTo>
                  <a:cubicBezTo>
                    <a:pt x="502" y="9360"/>
                    <a:pt x="614" y="9291"/>
                    <a:pt x="641" y="9131"/>
                  </a:cubicBezTo>
                  <a:cubicBezTo>
                    <a:pt x="1241" y="5928"/>
                    <a:pt x="3009" y="3093"/>
                    <a:pt x="4811" y="458"/>
                  </a:cubicBezTo>
                  <a:cubicBezTo>
                    <a:pt x="4953" y="221"/>
                    <a:pt x="4725" y="1"/>
                    <a:pt x="4497"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20"/>
            <p:cNvSpPr/>
            <p:nvPr/>
          </p:nvSpPr>
          <p:spPr>
            <a:xfrm>
              <a:off x="1072016" y="255883"/>
              <a:ext cx="139422" cy="185886"/>
            </a:xfrm>
            <a:custGeom>
              <a:avLst/>
              <a:gdLst/>
              <a:ahLst/>
              <a:cxnLst/>
              <a:rect l="l" t="t" r="r" b="b"/>
              <a:pathLst>
                <a:path w="4654" h="6205" extrusionOk="0">
                  <a:moveTo>
                    <a:pt x="431" y="0"/>
                  </a:moveTo>
                  <a:cubicBezTo>
                    <a:pt x="204" y="0"/>
                    <a:pt x="1" y="306"/>
                    <a:pt x="204" y="535"/>
                  </a:cubicBezTo>
                  <a:cubicBezTo>
                    <a:pt x="971" y="1369"/>
                    <a:pt x="1672" y="2236"/>
                    <a:pt x="2339" y="3137"/>
                  </a:cubicBezTo>
                  <a:cubicBezTo>
                    <a:pt x="2973" y="4004"/>
                    <a:pt x="3573" y="4972"/>
                    <a:pt x="3974" y="5972"/>
                  </a:cubicBezTo>
                  <a:cubicBezTo>
                    <a:pt x="4028" y="6135"/>
                    <a:pt x="4159" y="6204"/>
                    <a:pt x="4287" y="6204"/>
                  </a:cubicBezTo>
                  <a:cubicBezTo>
                    <a:pt x="4474" y="6204"/>
                    <a:pt x="4653" y="6057"/>
                    <a:pt x="4574" y="5839"/>
                  </a:cubicBezTo>
                  <a:cubicBezTo>
                    <a:pt x="3740" y="3671"/>
                    <a:pt x="2206" y="1769"/>
                    <a:pt x="638" y="102"/>
                  </a:cubicBezTo>
                  <a:cubicBezTo>
                    <a:pt x="574" y="30"/>
                    <a:pt x="501" y="0"/>
                    <a:pt x="431"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20"/>
            <p:cNvSpPr/>
            <p:nvPr/>
          </p:nvSpPr>
          <p:spPr>
            <a:xfrm>
              <a:off x="1005186" y="527189"/>
              <a:ext cx="112730" cy="285225"/>
            </a:xfrm>
            <a:custGeom>
              <a:avLst/>
              <a:gdLst/>
              <a:ahLst/>
              <a:cxnLst/>
              <a:rect l="l" t="t" r="r" b="b"/>
              <a:pathLst>
                <a:path w="3763" h="9521" extrusionOk="0">
                  <a:moveTo>
                    <a:pt x="3282" y="1"/>
                  </a:moveTo>
                  <a:cubicBezTo>
                    <a:pt x="3210" y="1"/>
                    <a:pt x="3135" y="25"/>
                    <a:pt x="3069" y="84"/>
                  </a:cubicBezTo>
                  <a:cubicBezTo>
                    <a:pt x="534" y="2219"/>
                    <a:pt x="0" y="6189"/>
                    <a:pt x="534" y="9291"/>
                  </a:cubicBezTo>
                  <a:cubicBezTo>
                    <a:pt x="560" y="9451"/>
                    <a:pt x="673" y="9520"/>
                    <a:pt x="793" y="9520"/>
                  </a:cubicBezTo>
                  <a:cubicBezTo>
                    <a:pt x="974" y="9520"/>
                    <a:pt x="1174" y="9364"/>
                    <a:pt x="1134" y="9124"/>
                  </a:cubicBezTo>
                  <a:cubicBezTo>
                    <a:pt x="667" y="6222"/>
                    <a:pt x="1134" y="2519"/>
                    <a:pt x="3503" y="518"/>
                  </a:cubicBezTo>
                  <a:cubicBezTo>
                    <a:pt x="3763" y="310"/>
                    <a:pt x="3536" y="1"/>
                    <a:pt x="3282"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20"/>
            <p:cNvSpPr/>
            <p:nvPr/>
          </p:nvSpPr>
          <p:spPr>
            <a:xfrm>
              <a:off x="931735" y="330292"/>
              <a:ext cx="160333" cy="197450"/>
            </a:xfrm>
            <a:custGeom>
              <a:avLst/>
              <a:gdLst/>
              <a:ahLst/>
              <a:cxnLst/>
              <a:rect l="l" t="t" r="r" b="b"/>
              <a:pathLst>
                <a:path w="5352" h="6591" extrusionOk="0">
                  <a:moveTo>
                    <a:pt x="4956" y="0"/>
                  </a:moveTo>
                  <a:cubicBezTo>
                    <a:pt x="4924" y="0"/>
                    <a:pt x="4890" y="6"/>
                    <a:pt x="4854" y="19"/>
                  </a:cubicBezTo>
                  <a:cubicBezTo>
                    <a:pt x="2319" y="1087"/>
                    <a:pt x="284" y="3522"/>
                    <a:pt x="17" y="6290"/>
                  </a:cubicBezTo>
                  <a:cubicBezTo>
                    <a:pt x="0" y="6491"/>
                    <a:pt x="150" y="6591"/>
                    <a:pt x="309" y="6591"/>
                  </a:cubicBezTo>
                  <a:cubicBezTo>
                    <a:pt x="467" y="6591"/>
                    <a:pt x="634" y="6491"/>
                    <a:pt x="651" y="6290"/>
                  </a:cubicBezTo>
                  <a:cubicBezTo>
                    <a:pt x="884" y="3822"/>
                    <a:pt x="2786" y="1554"/>
                    <a:pt x="5021" y="620"/>
                  </a:cubicBezTo>
                  <a:cubicBezTo>
                    <a:pt x="5351" y="499"/>
                    <a:pt x="5249" y="0"/>
                    <a:pt x="4956"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20"/>
            <p:cNvSpPr/>
            <p:nvPr/>
          </p:nvSpPr>
          <p:spPr>
            <a:xfrm>
              <a:off x="1075821" y="128692"/>
              <a:ext cx="182142" cy="123395"/>
            </a:xfrm>
            <a:custGeom>
              <a:avLst/>
              <a:gdLst/>
              <a:ahLst/>
              <a:cxnLst/>
              <a:rect l="l" t="t" r="r" b="b"/>
              <a:pathLst>
                <a:path w="6080" h="4119" extrusionOk="0">
                  <a:moveTo>
                    <a:pt x="480" y="0"/>
                  </a:moveTo>
                  <a:cubicBezTo>
                    <a:pt x="191" y="0"/>
                    <a:pt x="0" y="409"/>
                    <a:pt x="311" y="578"/>
                  </a:cubicBezTo>
                  <a:cubicBezTo>
                    <a:pt x="1245" y="1079"/>
                    <a:pt x="2312" y="1245"/>
                    <a:pt x="3213" y="1812"/>
                  </a:cubicBezTo>
                  <a:cubicBezTo>
                    <a:pt x="4047" y="2346"/>
                    <a:pt x="4847" y="3113"/>
                    <a:pt x="5381" y="3981"/>
                  </a:cubicBezTo>
                  <a:cubicBezTo>
                    <a:pt x="5449" y="4078"/>
                    <a:pt x="5543" y="4119"/>
                    <a:pt x="5637" y="4119"/>
                  </a:cubicBezTo>
                  <a:cubicBezTo>
                    <a:pt x="5861" y="4119"/>
                    <a:pt x="6080" y="3883"/>
                    <a:pt x="5915" y="3647"/>
                  </a:cubicBezTo>
                  <a:cubicBezTo>
                    <a:pt x="5381" y="2713"/>
                    <a:pt x="4547" y="1979"/>
                    <a:pt x="3680" y="1379"/>
                  </a:cubicBezTo>
                  <a:cubicBezTo>
                    <a:pt x="2746" y="712"/>
                    <a:pt x="1612" y="545"/>
                    <a:pt x="644" y="44"/>
                  </a:cubicBezTo>
                  <a:cubicBezTo>
                    <a:pt x="588" y="14"/>
                    <a:pt x="532" y="0"/>
                    <a:pt x="480"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20"/>
            <p:cNvSpPr/>
            <p:nvPr/>
          </p:nvSpPr>
          <p:spPr>
            <a:xfrm>
              <a:off x="994192" y="204958"/>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20"/>
            <p:cNvSpPr/>
            <p:nvPr/>
          </p:nvSpPr>
          <p:spPr>
            <a:xfrm>
              <a:off x="1001172" y="174973"/>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20"/>
            <p:cNvSpPr/>
            <p:nvPr/>
          </p:nvSpPr>
          <p:spPr>
            <a:xfrm>
              <a:off x="1257979" y="207954"/>
              <a:ext cx="20012" cy="16027"/>
            </a:xfrm>
            <a:custGeom>
              <a:avLst/>
              <a:gdLst/>
              <a:ahLst/>
              <a:cxnLst/>
              <a:rect l="l" t="t" r="r" b="b"/>
              <a:pathLst>
                <a:path w="668" h="535" extrusionOk="0">
                  <a:moveTo>
                    <a:pt x="334" y="0"/>
                  </a:moveTo>
                  <a:cubicBezTo>
                    <a:pt x="0" y="0"/>
                    <a:pt x="0"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20"/>
            <p:cNvSpPr/>
            <p:nvPr/>
          </p:nvSpPr>
          <p:spPr>
            <a:xfrm>
              <a:off x="1264959" y="244919"/>
              <a:ext cx="20042" cy="16027"/>
            </a:xfrm>
            <a:custGeom>
              <a:avLst/>
              <a:gdLst/>
              <a:ahLst/>
              <a:cxnLst/>
              <a:rect l="l" t="t" r="r" b="b"/>
              <a:pathLst>
                <a:path w="669" h="535" extrusionOk="0">
                  <a:moveTo>
                    <a:pt x="335" y="1"/>
                  </a:moveTo>
                  <a:cubicBezTo>
                    <a:pt x="1" y="1"/>
                    <a:pt x="1" y="534"/>
                    <a:pt x="335" y="534"/>
                  </a:cubicBezTo>
                  <a:cubicBezTo>
                    <a:pt x="668" y="534"/>
                    <a:pt x="668" y="1"/>
                    <a:pt x="335"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20"/>
            <p:cNvSpPr/>
            <p:nvPr/>
          </p:nvSpPr>
          <p:spPr>
            <a:xfrm>
              <a:off x="1283950" y="223950"/>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20"/>
            <p:cNvSpPr/>
            <p:nvPr/>
          </p:nvSpPr>
          <p:spPr>
            <a:xfrm>
              <a:off x="973194" y="477733"/>
              <a:ext cx="20012" cy="15039"/>
            </a:xfrm>
            <a:custGeom>
              <a:avLst/>
              <a:gdLst/>
              <a:ahLst/>
              <a:cxnLst/>
              <a:rect l="l" t="t" r="r" b="b"/>
              <a:pathLst>
                <a:path w="668" h="502" extrusionOk="0">
                  <a:moveTo>
                    <a:pt x="334" y="1"/>
                  </a:moveTo>
                  <a:cubicBezTo>
                    <a:pt x="1" y="1"/>
                    <a:pt x="1" y="501"/>
                    <a:pt x="334" y="501"/>
                  </a:cubicBezTo>
                  <a:cubicBezTo>
                    <a:pt x="668" y="501"/>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20"/>
            <p:cNvSpPr/>
            <p:nvPr/>
          </p:nvSpPr>
          <p:spPr>
            <a:xfrm>
              <a:off x="980203" y="450773"/>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20"/>
            <p:cNvSpPr/>
            <p:nvPr/>
          </p:nvSpPr>
          <p:spPr>
            <a:xfrm>
              <a:off x="1211009" y="461766"/>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20"/>
            <p:cNvSpPr/>
            <p:nvPr/>
          </p:nvSpPr>
          <p:spPr>
            <a:xfrm>
              <a:off x="1222991" y="431781"/>
              <a:ext cx="20042" cy="16027"/>
            </a:xfrm>
            <a:custGeom>
              <a:avLst/>
              <a:gdLst/>
              <a:ahLst/>
              <a:cxnLst/>
              <a:rect l="l" t="t" r="r" b="b"/>
              <a:pathLst>
                <a:path w="669" h="535" extrusionOk="0">
                  <a:moveTo>
                    <a:pt x="335" y="0"/>
                  </a:moveTo>
                  <a:cubicBezTo>
                    <a:pt x="1" y="0"/>
                    <a:pt x="1" y="534"/>
                    <a:pt x="335" y="534"/>
                  </a:cubicBezTo>
                  <a:cubicBezTo>
                    <a:pt x="668" y="534"/>
                    <a:pt x="668" y="0"/>
                    <a:pt x="335"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20"/>
            <p:cNvSpPr/>
            <p:nvPr/>
          </p:nvSpPr>
          <p:spPr>
            <a:xfrm>
              <a:off x="1240006" y="457752"/>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20"/>
            <p:cNvSpPr/>
            <p:nvPr/>
          </p:nvSpPr>
          <p:spPr>
            <a:xfrm>
              <a:off x="1022171" y="830458"/>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20"/>
            <p:cNvSpPr/>
            <p:nvPr/>
          </p:nvSpPr>
          <p:spPr>
            <a:xfrm>
              <a:off x="1047153" y="816469"/>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20"/>
            <p:cNvSpPr/>
            <p:nvPr/>
          </p:nvSpPr>
          <p:spPr>
            <a:xfrm>
              <a:off x="1174044" y="866434"/>
              <a:ext cx="20012" cy="16027"/>
            </a:xfrm>
            <a:custGeom>
              <a:avLst/>
              <a:gdLst/>
              <a:ahLst/>
              <a:cxnLst/>
              <a:rect l="l" t="t" r="r" b="b"/>
              <a:pathLst>
                <a:path w="668" h="535" extrusionOk="0">
                  <a:moveTo>
                    <a:pt x="334" y="1"/>
                  </a:moveTo>
                  <a:cubicBezTo>
                    <a:pt x="0" y="1"/>
                    <a:pt x="0" y="534"/>
                    <a:pt x="334" y="534"/>
                  </a:cubicBezTo>
                  <a:cubicBezTo>
                    <a:pt x="668" y="534"/>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20"/>
            <p:cNvSpPr/>
            <p:nvPr/>
          </p:nvSpPr>
          <p:spPr>
            <a:xfrm>
              <a:off x="1191029" y="837467"/>
              <a:ext cx="21030" cy="15009"/>
            </a:xfrm>
            <a:custGeom>
              <a:avLst/>
              <a:gdLst/>
              <a:ahLst/>
              <a:cxnLst/>
              <a:rect l="l" t="t" r="r" b="b"/>
              <a:pathLst>
                <a:path w="702" h="501" extrusionOk="0">
                  <a:moveTo>
                    <a:pt x="367" y="0"/>
                  </a:moveTo>
                  <a:cubicBezTo>
                    <a:pt x="1" y="0"/>
                    <a:pt x="1" y="501"/>
                    <a:pt x="367" y="501"/>
                  </a:cubicBezTo>
                  <a:cubicBezTo>
                    <a:pt x="701" y="501"/>
                    <a:pt x="701" y="0"/>
                    <a:pt x="367"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20"/>
            <p:cNvSpPr/>
            <p:nvPr/>
          </p:nvSpPr>
          <p:spPr>
            <a:xfrm>
              <a:off x="1207025" y="866434"/>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1" name="Google Shape;2481;p20"/>
          <p:cNvGrpSpPr/>
          <p:nvPr/>
        </p:nvGrpSpPr>
        <p:grpSpPr>
          <a:xfrm flipH="1">
            <a:off x="8532685" y="-170594"/>
            <a:ext cx="747610" cy="722927"/>
            <a:chOff x="-168381" y="-168706"/>
            <a:chExt cx="901061" cy="871312"/>
          </a:xfrm>
        </p:grpSpPr>
        <p:sp>
          <p:nvSpPr>
            <p:cNvPr id="2482" name="Google Shape;2482;p20"/>
            <p:cNvSpPr/>
            <p:nvPr/>
          </p:nvSpPr>
          <p:spPr>
            <a:xfrm>
              <a:off x="-157717" y="-134796"/>
              <a:ext cx="890397" cy="837402"/>
            </a:xfrm>
            <a:custGeom>
              <a:avLst/>
              <a:gdLst/>
              <a:ahLst/>
              <a:cxnLst/>
              <a:rect l="l" t="t" r="r" b="b"/>
              <a:pathLst>
                <a:path w="29722" h="27953" extrusionOk="0">
                  <a:moveTo>
                    <a:pt x="568" y="1"/>
                  </a:moveTo>
                  <a:cubicBezTo>
                    <a:pt x="334" y="3603"/>
                    <a:pt x="34" y="8507"/>
                    <a:pt x="101" y="10442"/>
                  </a:cubicBezTo>
                  <a:cubicBezTo>
                    <a:pt x="201" y="13444"/>
                    <a:pt x="1" y="14978"/>
                    <a:pt x="368" y="17880"/>
                  </a:cubicBezTo>
                  <a:cubicBezTo>
                    <a:pt x="609" y="19676"/>
                    <a:pt x="721" y="23022"/>
                    <a:pt x="2365" y="23022"/>
                  </a:cubicBezTo>
                  <a:cubicBezTo>
                    <a:pt x="2767" y="23022"/>
                    <a:pt x="3261" y="22822"/>
                    <a:pt x="3870" y="22350"/>
                  </a:cubicBezTo>
                  <a:cubicBezTo>
                    <a:pt x="4427" y="21877"/>
                    <a:pt x="5052" y="20848"/>
                    <a:pt x="5709" y="20848"/>
                  </a:cubicBezTo>
                  <a:cubicBezTo>
                    <a:pt x="5840" y="20848"/>
                    <a:pt x="5972" y="20888"/>
                    <a:pt x="6105" y="20983"/>
                  </a:cubicBezTo>
                  <a:cubicBezTo>
                    <a:pt x="6572" y="21383"/>
                    <a:pt x="6672" y="23217"/>
                    <a:pt x="6772" y="23718"/>
                  </a:cubicBezTo>
                  <a:cubicBezTo>
                    <a:pt x="7062" y="24907"/>
                    <a:pt x="7320" y="27398"/>
                    <a:pt x="8831" y="27398"/>
                  </a:cubicBezTo>
                  <a:cubicBezTo>
                    <a:pt x="8888" y="27398"/>
                    <a:pt x="8947" y="27394"/>
                    <a:pt x="9007" y="27387"/>
                  </a:cubicBezTo>
                  <a:cubicBezTo>
                    <a:pt x="10442" y="27187"/>
                    <a:pt x="11809" y="24285"/>
                    <a:pt x="13043" y="23518"/>
                  </a:cubicBezTo>
                  <a:cubicBezTo>
                    <a:pt x="14017" y="24583"/>
                    <a:pt x="15074" y="27952"/>
                    <a:pt x="16721" y="27952"/>
                  </a:cubicBezTo>
                  <a:cubicBezTo>
                    <a:pt x="16880" y="27952"/>
                    <a:pt x="17043" y="27921"/>
                    <a:pt x="17213" y="27854"/>
                  </a:cubicBezTo>
                  <a:cubicBezTo>
                    <a:pt x="18381" y="27387"/>
                    <a:pt x="18747" y="25452"/>
                    <a:pt x="20115" y="24085"/>
                  </a:cubicBezTo>
                  <a:cubicBezTo>
                    <a:pt x="21574" y="24241"/>
                    <a:pt x="24886" y="25639"/>
                    <a:pt x="26727" y="25639"/>
                  </a:cubicBezTo>
                  <a:cubicBezTo>
                    <a:pt x="27242" y="25639"/>
                    <a:pt x="27642" y="25530"/>
                    <a:pt x="27854" y="25252"/>
                  </a:cubicBezTo>
                  <a:cubicBezTo>
                    <a:pt x="28821" y="23985"/>
                    <a:pt x="26119" y="18681"/>
                    <a:pt x="25752" y="17513"/>
                  </a:cubicBezTo>
                  <a:cubicBezTo>
                    <a:pt x="27187" y="16813"/>
                    <a:pt x="29722" y="16246"/>
                    <a:pt x="28655" y="14311"/>
                  </a:cubicBezTo>
                  <a:cubicBezTo>
                    <a:pt x="27954" y="12943"/>
                    <a:pt x="26119" y="12176"/>
                    <a:pt x="25152" y="10909"/>
                  </a:cubicBezTo>
                  <a:cubicBezTo>
                    <a:pt x="26420" y="10141"/>
                    <a:pt x="29422" y="9774"/>
                    <a:pt x="28655" y="7906"/>
                  </a:cubicBezTo>
                  <a:cubicBezTo>
                    <a:pt x="28054" y="6472"/>
                    <a:pt x="25252" y="5705"/>
                    <a:pt x="23985" y="5104"/>
                  </a:cubicBezTo>
                  <a:cubicBezTo>
                    <a:pt x="25052" y="4137"/>
                    <a:pt x="26720" y="3670"/>
                    <a:pt x="25152" y="2302"/>
                  </a:cubicBezTo>
                  <a:cubicBezTo>
                    <a:pt x="24185" y="1335"/>
                    <a:pt x="22250" y="1035"/>
                    <a:pt x="20982" y="868"/>
                  </a:cubicBezTo>
                  <a:cubicBezTo>
                    <a:pt x="17413" y="268"/>
                    <a:pt x="4270" y="1"/>
                    <a:pt x="568" y="1"/>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20"/>
            <p:cNvSpPr/>
            <p:nvPr/>
          </p:nvSpPr>
          <p:spPr>
            <a:xfrm>
              <a:off x="-168381" y="-168706"/>
              <a:ext cx="804808" cy="754000"/>
            </a:xfrm>
            <a:custGeom>
              <a:avLst/>
              <a:gdLst/>
              <a:ahLst/>
              <a:cxnLst/>
              <a:rect l="l" t="t" r="r" b="b"/>
              <a:pathLst>
                <a:path w="26865" h="25169" extrusionOk="0">
                  <a:moveTo>
                    <a:pt x="581" y="0"/>
                  </a:moveTo>
                  <a:cubicBezTo>
                    <a:pt x="295" y="0"/>
                    <a:pt x="1" y="425"/>
                    <a:pt x="257" y="733"/>
                  </a:cubicBezTo>
                  <a:cubicBezTo>
                    <a:pt x="2959" y="4202"/>
                    <a:pt x="6528" y="6870"/>
                    <a:pt x="9763" y="9772"/>
                  </a:cubicBezTo>
                  <a:cubicBezTo>
                    <a:pt x="13366" y="12975"/>
                    <a:pt x="16568" y="16577"/>
                    <a:pt x="20104" y="19846"/>
                  </a:cubicBezTo>
                  <a:cubicBezTo>
                    <a:pt x="22039" y="21648"/>
                    <a:pt x="23940" y="23549"/>
                    <a:pt x="26075" y="25083"/>
                  </a:cubicBezTo>
                  <a:cubicBezTo>
                    <a:pt x="26153" y="25143"/>
                    <a:pt x="26230" y="25168"/>
                    <a:pt x="26303" y="25168"/>
                  </a:cubicBezTo>
                  <a:cubicBezTo>
                    <a:pt x="26636" y="25168"/>
                    <a:pt x="26865" y="24629"/>
                    <a:pt x="26509" y="24383"/>
                  </a:cubicBezTo>
                  <a:cubicBezTo>
                    <a:pt x="24574" y="22982"/>
                    <a:pt x="22873" y="21247"/>
                    <a:pt x="21105" y="19646"/>
                  </a:cubicBezTo>
                  <a:cubicBezTo>
                    <a:pt x="19337" y="18045"/>
                    <a:pt x="17669" y="16310"/>
                    <a:pt x="16001" y="14609"/>
                  </a:cubicBezTo>
                  <a:cubicBezTo>
                    <a:pt x="14333" y="12941"/>
                    <a:pt x="12666" y="11273"/>
                    <a:pt x="10931" y="9706"/>
                  </a:cubicBezTo>
                  <a:cubicBezTo>
                    <a:pt x="9330" y="8238"/>
                    <a:pt x="7662" y="6870"/>
                    <a:pt x="6061" y="5436"/>
                  </a:cubicBezTo>
                  <a:cubicBezTo>
                    <a:pt x="4193" y="3801"/>
                    <a:pt x="2358" y="2100"/>
                    <a:pt x="824" y="132"/>
                  </a:cubicBezTo>
                  <a:cubicBezTo>
                    <a:pt x="754" y="39"/>
                    <a:pt x="668" y="0"/>
                    <a:pt x="581"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20"/>
            <p:cNvSpPr/>
            <p:nvPr/>
          </p:nvSpPr>
          <p:spPr>
            <a:xfrm>
              <a:off x="380880" y="342484"/>
              <a:ext cx="199876" cy="224232"/>
            </a:xfrm>
            <a:custGeom>
              <a:avLst/>
              <a:gdLst/>
              <a:ahLst/>
              <a:cxnLst/>
              <a:rect l="l" t="t" r="r" b="b"/>
              <a:pathLst>
                <a:path w="6672" h="7485" extrusionOk="0">
                  <a:moveTo>
                    <a:pt x="5644" y="1"/>
                  </a:moveTo>
                  <a:cubicBezTo>
                    <a:pt x="3868" y="1"/>
                    <a:pt x="2120" y="503"/>
                    <a:pt x="401" y="780"/>
                  </a:cubicBezTo>
                  <a:cubicBezTo>
                    <a:pt x="200" y="813"/>
                    <a:pt x="100" y="1013"/>
                    <a:pt x="100" y="1180"/>
                  </a:cubicBezTo>
                  <a:cubicBezTo>
                    <a:pt x="0" y="3148"/>
                    <a:pt x="100" y="5116"/>
                    <a:pt x="100" y="7084"/>
                  </a:cubicBezTo>
                  <a:cubicBezTo>
                    <a:pt x="100" y="7351"/>
                    <a:pt x="309" y="7485"/>
                    <a:pt x="517" y="7485"/>
                  </a:cubicBezTo>
                  <a:cubicBezTo>
                    <a:pt x="726" y="7485"/>
                    <a:pt x="934" y="7351"/>
                    <a:pt x="934" y="7084"/>
                  </a:cubicBezTo>
                  <a:cubicBezTo>
                    <a:pt x="903" y="5232"/>
                    <a:pt x="842" y="3379"/>
                    <a:pt x="918" y="1526"/>
                  </a:cubicBezTo>
                  <a:lnTo>
                    <a:pt x="918" y="1526"/>
                  </a:lnTo>
                  <a:cubicBezTo>
                    <a:pt x="2493" y="1248"/>
                    <a:pt x="4069" y="834"/>
                    <a:pt x="5644" y="834"/>
                  </a:cubicBezTo>
                  <a:cubicBezTo>
                    <a:pt x="5797" y="834"/>
                    <a:pt x="5951" y="838"/>
                    <a:pt x="6105" y="846"/>
                  </a:cubicBezTo>
                  <a:cubicBezTo>
                    <a:pt x="6672" y="846"/>
                    <a:pt x="6638" y="13"/>
                    <a:pt x="6105" y="13"/>
                  </a:cubicBezTo>
                  <a:cubicBezTo>
                    <a:pt x="5951" y="5"/>
                    <a:pt x="5798" y="1"/>
                    <a:pt x="5644"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20"/>
            <p:cNvSpPr/>
            <p:nvPr/>
          </p:nvSpPr>
          <p:spPr>
            <a:xfrm>
              <a:off x="243984" y="203700"/>
              <a:ext cx="219978" cy="244124"/>
            </a:xfrm>
            <a:custGeom>
              <a:avLst/>
              <a:gdLst/>
              <a:ahLst/>
              <a:cxnLst/>
              <a:rect l="l" t="t" r="r" b="b"/>
              <a:pathLst>
                <a:path w="7343" h="8149" extrusionOk="0">
                  <a:moveTo>
                    <a:pt x="6692" y="1"/>
                  </a:moveTo>
                  <a:cubicBezTo>
                    <a:pt x="6664" y="1"/>
                    <a:pt x="6635" y="3"/>
                    <a:pt x="6605" y="9"/>
                  </a:cubicBezTo>
                  <a:cubicBezTo>
                    <a:pt x="4570" y="276"/>
                    <a:pt x="2569" y="576"/>
                    <a:pt x="534" y="676"/>
                  </a:cubicBezTo>
                  <a:cubicBezTo>
                    <a:pt x="301" y="676"/>
                    <a:pt x="100" y="843"/>
                    <a:pt x="100" y="1076"/>
                  </a:cubicBezTo>
                  <a:cubicBezTo>
                    <a:pt x="0" y="3311"/>
                    <a:pt x="100" y="5546"/>
                    <a:pt x="100" y="7748"/>
                  </a:cubicBezTo>
                  <a:cubicBezTo>
                    <a:pt x="100" y="8015"/>
                    <a:pt x="309" y="8148"/>
                    <a:pt x="517" y="8148"/>
                  </a:cubicBezTo>
                  <a:cubicBezTo>
                    <a:pt x="726" y="8148"/>
                    <a:pt x="934" y="8015"/>
                    <a:pt x="934" y="7748"/>
                  </a:cubicBezTo>
                  <a:cubicBezTo>
                    <a:pt x="934" y="5682"/>
                    <a:pt x="846" y="3587"/>
                    <a:pt x="918" y="1490"/>
                  </a:cubicBezTo>
                  <a:lnTo>
                    <a:pt x="918" y="1490"/>
                  </a:lnTo>
                  <a:cubicBezTo>
                    <a:pt x="2892" y="1373"/>
                    <a:pt x="4865" y="1091"/>
                    <a:pt x="6839" y="809"/>
                  </a:cubicBezTo>
                  <a:cubicBezTo>
                    <a:pt x="7342" y="747"/>
                    <a:pt x="7163" y="1"/>
                    <a:pt x="6692"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20"/>
            <p:cNvSpPr/>
            <p:nvPr/>
          </p:nvSpPr>
          <p:spPr>
            <a:xfrm>
              <a:off x="73119" y="64048"/>
              <a:ext cx="303799" cy="334805"/>
            </a:xfrm>
            <a:custGeom>
              <a:avLst/>
              <a:gdLst/>
              <a:ahLst/>
              <a:cxnLst/>
              <a:rect l="l" t="t" r="r" b="b"/>
              <a:pathLst>
                <a:path w="10141" h="11176" extrusionOk="0">
                  <a:moveTo>
                    <a:pt x="9607" y="1"/>
                  </a:moveTo>
                  <a:cubicBezTo>
                    <a:pt x="6705" y="1"/>
                    <a:pt x="3803" y="101"/>
                    <a:pt x="901" y="301"/>
                  </a:cubicBezTo>
                  <a:cubicBezTo>
                    <a:pt x="667" y="301"/>
                    <a:pt x="501" y="468"/>
                    <a:pt x="501" y="701"/>
                  </a:cubicBezTo>
                  <a:cubicBezTo>
                    <a:pt x="200" y="4070"/>
                    <a:pt x="0" y="7406"/>
                    <a:pt x="0" y="10775"/>
                  </a:cubicBezTo>
                  <a:cubicBezTo>
                    <a:pt x="0" y="11042"/>
                    <a:pt x="209" y="11176"/>
                    <a:pt x="417" y="11176"/>
                  </a:cubicBezTo>
                  <a:cubicBezTo>
                    <a:pt x="626" y="11176"/>
                    <a:pt x="834" y="11042"/>
                    <a:pt x="834" y="10775"/>
                  </a:cubicBezTo>
                  <a:cubicBezTo>
                    <a:pt x="834" y="7542"/>
                    <a:pt x="1019" y="4339"/>
                    <a:pt x="1299" y="1108"/>
                  </a:cubicBezTo>
                  <a:lnTo>
                    <a:pt x="1299" y="1108"/>
                  </a:lnTo>
                  <a:cubicBezTo>
                    <a:pt x="4068" y="926"/>
                    <a:pt x="6838" y="835"/>
                    <a:pt x="9607" y="835"/>
                  </a:cubicBezTo>
                  <a:cubicBezTo>
                    <a:pt x="10141" y="835"/>
                    <a:pt x="10141" y="1"/>
                    <a:pt x="960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20"/>
            <p:cNvSpPr/>
            <p:nvPr/>
          </p:nvSpPr>
          <p:spPr>
            <a:xfrm>
              <a:off x="-59793" y="-50082"/>
              <a:ext cx="283847" cy="333038"/>
            </a:xfrm>
            <a:custGeom>
              <a:avLst/>
              <a:gdLst/>
              <a:ahLst/>
              <a:cxnLst/>
              <a:rect l="l" t="t" r="r" b="b"/>
              <a:pathLst>
                <a:path w="9475" h="11117" extrusionOk="0">
                  <a:moveTo>
                    <a:pt x="4345" y="0"/>
                  </a:moveTo>
                  <a:cubicBezTo>
                    <a:pt x="3143" y="0"/>
                    <a:pt x="1946" y="77"/>
                    <a:pt x="768" y="342"/>
                  </a:cubicBezTo>
                  <a:cubicBezTo>
                    <a:pt x="601" y="375"/>
                    <a:pt x="501" y="575"/>
                    <a:pt x="468" y="742"/>
                  </a:cubicBezTo>
                  <a:cubicBezTo>
                    <a:pt x="168" y="4044"/>
                    <a:pt x="1" y="7380"/>
                    <a:pt x="1" y="10716"/>
                  </a:cubicBezTo>
                  <a:cubicBezTo>
                    <a:pt x="1" y="10983"/>
                    <a:pt x="209" y="11116"/>
                    <a:pt x="418" y="11116"/>
                  </a:cubicBezTo>
                  <a:cubicBezTo>
                    <a:pt x="626" y="11116"/>
                    <a:pt x="835" y="10983"/>
                    <a:pt x="835" y="10716"/>
                  </a:cubicBezTo>
                  <a:cubicBezTo>
                    <a:pt x="835" y="7495"/>
                    <a:pt x="990" y="4274"/>
                    <a:pt x="1271" y="1084"/>
                  </a:cubicBezTo>
                  <a:lnTo>
                    <a:pt x="1271" y="1084"/>
                  </a:lnTo>
                  <a:cubicBezTo>
                    <a:pt x="2280" y="878"/>
                    <a:pt x="3303" y="814"/>
                    <a:pt x="4328" y="814"/>
                  </a:cubicBezTo>
                  <a:cubicBezTo>
                    <a:pt x="5862" y="814"/>
                    <a:pt x="7401" y="956"/>
                    <a:pt x="8907" y="976"/>
                  </a:cubicBezTo>
                  <a:cubicBezTo>
                    <a:pt x="9474" y="976"/>
                    <a:pt x="9474" y="142"/>
                    <a:pt x="8907" y="142"/>
                  </a:cubicBezTo>
                  <a:cubicBezTo>
                    <a:pt x="7397" y="123"/>
                    <a:pt x="5867" y="0"/>
                    <a:pt x="4345"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20"/>
            <p:cNvSpPr/>
            <p:nvPr/>
          </p:nvSpPr>
          <p:spPr>
            <a:xfrm>
              <a:off x="459812" y="66055"/>
              <a:ext cx="28010" cy="21030"/>
            </a:xfrm>
            <a:custGeom>
              <a:avLst/>
              <a:gdLst/>
              <a:ahLst/>
              <a:cxnLst/>
              <a:rect l="l" t="t" r="r" b="b"/>
              <a:pathLst>
                <a:path w="935" h="702" extrusionOk="0">
                  <a:moveTo>
                    <a:pt x="467" y="1"/>
                  </a:moveTo>
                  <a:cubicBezTo>
                    <a:pt x="0" y="1"/>
                    <a:pt x="0" y="701"/>
                    <a:pt x="467" y="701"/>
                  </a:cubicBezTo>
                  <a:cubicBezTo>
                    <a:pt x="934" y="701"/>
                    <a:pt x="934" y="1"/>
                    <a:pt x="46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20"/>
            <p:cNvSpPr/>
            <p:nvPr/>
          </p:nvSpPr>
          <p:spPr>
            <a:xfrm>
              <a:off x="471794" y="121023"/>
              <a:ext cx="28010" cy="22019"/>
            </a:xfrm>
            <a:custGeom>
              <a:avLst/>
              <a:gdLst/>
              <a:ahLst/>
              <a:cxnLst/>
              <a:rect l="l" t="t" r="r" b="b"/>
              <a:pathLst>
                <a:path w="935" h="735"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20"/>
            <p:cNvSpPr/>
            <p:nvPr/>
          </p:nvSpPr>
          <p:spPr>
            <a:xfrm>
              <a:off x="512773" y="80044"/>
              <a:ext cx="28010" cy="22019"/>
            </a:xfrm>
            <a:custGeom>
              <a:avLst/>
              <a:gdLst/>
              <a:ahLst/>
              <a:cxnLst/>
              <a:rect l="l" t="t" r="r" b="b"/>
              <a:pathLst>
                <a:path w="935" h="735" extrusionOk="0">
                  <a:moveTo>
                    <a:pt x="467" y="1"/>
                  </a:moveTo>
                  <a:cubicBezTo>
                    <a:pt x="0" y="1"/>
                    <a:pt x="0" y="734"/>
                    <a:pt x="467" y="734"/>
                  </a:cubicBezTo>
                  <a:cubicBezTo>
                    <a:pt x="934" y="734"/>
                    <a:pt x="934" y="1"/>
                    <a:pt x="46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20"/>
            <p:cNvSpPr/>
            <p:nvPr/>
          </p:nvSpPr>
          <p:spPr>
            <a:xfrm>
              <a:off x="89085" y="511702"/>
              <a:ext cx="28010" cy="22019"/>
            </a:xfrm>
            <a:custGeom>
              <a:avLst/>
              <a:gdLst/>
              <a:ahLst/>
              <a:cxnLst/>
              <a:rect l="l" t="t" r="r" b="b"/>
              <a:pathLst>
                <a:path w="935" h="735" extrusionOk="0">
                  <a:moveTo>
                    <a:pt x="468" y="1"/>
                  </a:moveTo>
                  <a:cubicBezTo>
                    <a:pt x="1" y="1"/>
                    <a:pt x="1" y="735"/>
                    <a:pt x="468" y="735"/>
                  </a:cubicBezTo>
                  <a:cubicBezTo>
                    <a:pt x="935" y="735"/>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20"/>
            <p:cNvSpPr/>
            <p:nvPr/>
          </p:nvSpPr>
          <p:spPr>
            <a:xfrm>
              <a:off x="115086" y="451761"/>
              <a:ext cx="28010" cy="21030"/>
            </a:xfrm>
            <a:custGeom>
              <a:avLst/>
              <a:gdLst/>
              <a:ahLst/>
              <a:cxnLst/>
              <a:rect l="l" t="t" r="r" b="b"/>
              <a:pathLst>
                <a:path w="935" h="702" extrusionOk="0">
                  <a:moveTo>
                    <a:pt x="467" y="1"/>
                  </a:moveTo>
                  <a:cubicBezTo>
                    <a:pt x="0" y="1"/>
                    <a:pt x="0" y="701"/>
                    <a:pt x="467" y="701"/>
                  </a:cubicBezTo>
                  <a:cubicBezTo>
                    <a:pt x="934" y="701"/>
                    <a:pt x="934" y="1"/>
                    <a:pt x="46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20"/>
            <p:cNvSpPr/>
            <p:nvPr/>
          </p:nvSpPr>
          <p:spPr>
            <a:xfrm>
              <a:off x="147049" y="503734"/>
              <a:ext cx="28010" cy="21989"/>
            </a:xfrm>
            <a:custGeom>
              <a:avLst/>
              <a:gdLst/>
              <a:ahLst/>
              <a:cxnLst/>
              <a:rect l="l" t="t" r="r" b="b"/>
              <a:pathLst>
                <a:path w="935" h="734"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20"/>
            <p:cNvSpPr/>
            <p:nvPr/>
          </p:nvSpPr>
          <p:spPr>
            <a:xfrm>
              <a:off x="7943" y="204958"/>
              <a:ext cx="28010" cy="22019"/>
            </a:xfrm>
            <a:custGeom>
              <a:avLst/>
              <a:gdLst/>
              <a:ahLst/>
              <a:cxnLst/>
              <a:rect l="l" t="t" r="r" b="b"/>
              <a:pathLst>
                <a:path w="935" h="735"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20"/>
            <p:cNvSpPr/>
            <p:nvPr/>
          </p:nvSpPr>
          <p:spPr>
            <a:xfrm>
              <a:off x="13934" y="146995"/>
              <a:ext cx="28010" cy="22019"/>
            </a:xfrm>
            <a:custGeom>
              <a:avLst/>
              <a:gdLst/>
              <a:ahLst/>
              <a:cxnLst/>
              <a:rect l="l" t="t" r="r" b="b"/>
              <a:pathLst>
                <a:path w="935" h="735" extrusionOk="0">
                  <a:moveTo>
                    <a:pt x="468" y="1"/>
                  </a:moveTo>
                  <a:cubicBezTo>
                    <a:pt x="1" y="1"/>
                    <a:pt x="1" y="734"/>
                    <a:pt x="468" y="734"/>
                  </a:cubicBezTo>
                  <a:cubicBezTo>
                    <a:pt x="935" y="734"/>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20"/>
            <p:cNvSpPr/>
            <p:nvPr/>
          </p:nvSpPr>
          <p:spPr>
            <a:xfrm>
              <a:off x="430845" y="285898"/>
              <a:ext cx="28010" cy="22019"/>
            </a:xfrm>
            <a:custGeom>
              <a:avLst/>
              <a:gdLst/>
              <a:ahLst/>
              <a:cxnLst/>
              <a:rect l="l" t="t" r="r" b="b"/>
              <a:pathLst>
                <a:path w="935" h="735" extrusionOk="0">
                  <a:moveTo>
                    <a:pt x="467" y="0"/>
                  </a:moveTo>
                  <a:cubicBezTo>
                    <a:pt x="0" y="0"/>
                    <a:pt x="0" y="734"/>
                    <a:pt x="467" y="734"/>
                  </a:cubicBezTo>
                  <a:cubicBezTo>
                    <a:pt x="934" y="734"/>
                    <a:pt x="934" y="0"/>
                    <a:pt x="467"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20"/>
            <p:cNvSpPr/>
            <p:nvPr/>
          </p:nvSpPr>
          <p:spPr>
            <a:xfrm>
              <a:off x="462808" y="268913"/>
              <a:ext cx="28010" cy="21989"/>
            </a:xfrm>
            <a:custGeom>
              <a:avLst/>
              <a:gdLst/>
              <a:ahLst/>
              <a:cxnLst/>
              <a:rect l="l" t="t" r="r" b="b"/>
              <a:pathLst>
                <a:path w="935" h="734"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20"/>
            <p:cNvSpPr/>
            <p:nvPr/>
          </p:nvSpPr>
          <p:spPr>
            <a:xfrm>
              <a:off x="219990" y="5096"/>
              <a:ext cx="28010" cy="21030"/>
            </a:xfrm>
            <a:custGeom>
              <a:avLst/>
              <a:gdLst/>
              <a:ahLst/>
              <a:cxnLst/>
              <a:rect l="l" t="t" r="r" b="b"/>
              <a:pathLst>
                <a:path w="935" h="702" extrusionOk="0">
                  <a:moveTo>
                    <a:pt x="468" y="1"/>
                  </a:moveTo>
                  <a:cubicBezTo>
                    <a:pt x="1" y="1"/>
                    <a:pt x="1" y="701"/>
                    <a:pt x="468" y="701"/>
                  </a:cubicBezTo>
                  <a:cubicBezTo>
                    <a:pt x="935" y="701"/>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20"/>
            <p:cNvSpPr/>
            <p:nvPr/>
          </p:nvSpPr>
          <p:spPr>
            <a:xfrm>
              <a:off x="578705" y="465750"/>
              <a:ext cx="28010" cy="22019"/>
            </a:xfrm>
            <a:custGeom>
              <a:avLst/>
              <a:gdLst/>
              <a:ahLst/>
              <a:cxnLst/>
              <a:rect l="l" t="t" r="r" b="b"/>
              <a:pathLst>
                <a:path w="935" h="735" extrusionOk="0">
                  <a:moveTo>
                    <a:pt x="468" y="1"/>
                  </a:moveTo>
                  <a:cubicBezTo>
                    <a:pt x="1" y="1"/>
                    <a:pt x="1" y="734"/>
                    <a:pt x="468" y="734"/>
                  </a:cubicBezTo>
                  <a:cubicBezTo>
                    <a:pt x="935" y="734"/>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20"/>
            <p:cNvSpPr/>
            <p:nvPr/>
          </p:nvSpPr>
          <p:spPr>
            <a:xfrm>
              <a:off x="494770" y="523714"/>
              <a:ext cx="28010" cy="22019"/>
            </a:xfrm>
            <a:custGeom>
              <a:avLst/>
              <a:gdLst/>
              <a:ahLst/>
              <a:cxnLst/>
              <a:rect l="l" t="t" r="r" b="b"/>
              <a:pathLst>
                <a:path w="935" h="735"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1" name="Google Shape;2501;p20"/>
          <p:cNvGrpSpPr/>
          <p:nvPr/>
        </p:nvGrpSpPr>
        <p:grpSpPr>
          <a:xfrm flipH="1">
            <a:off x="8885559" y="680018"/>
            <a:ext cx="134340" cy="121912"/>
            <a:chOff x="737385" y="1492952"/>
            <a:chExt cx="161913" cy="146935"/>
          </a:xfrm>
        </p:grpSpPr>
        <p:sp>
          <p:nvSpPr>
            <p:cNvPr id="2502" name="Google Shape;2502;p20"/>
            <p:cNvSpPr/>
            <p:nvPr/>
          </p:nvSpPr>
          <p:spPr>
            <a:xfrm>
              <a:off x="737385" y="1587881"/>
              <a:ext cx="67974" cy="52006"/>
            </a:xfrm>
            <a:custGeom>
              <a:avLst/>
              <a:gdLst/>
              <a:ahLst/>
              <a:cxnLst/>
              <a:rect l="l" t="t" r="r" b="b"/>
              <a:pathLst>
                <a:path w="2269" h="1736" extrusionOk="0">
                  <a:moveTo>
                    <a:pt x="1135" y="1"/>
                  </a:moveTo>
                  <a:cubicBezTo>
                    <a:pt x="0" y="1"/>
                    <a:pt x="0" y="1735"/>
                    <a:pt x="1135" y="1735"/>
                  </a:cubicBezTo>
                  <a:cubicBezTo>
                    <a:pt x="2269" y="1735"/>
                    <a:pt x="2269" y="1"/>
                    <a:pt x="1135" y="1"/>
                  </a:cubicBezTo>
                  <a:close/>
                </a:path>
              </a:pathLst>
            </a:custGeom>
            <a:solidFill>
              <a:srgbClr val="C43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20"/>
            <p:cNvSpPr/>
            <p:nvPr/>
          </p:nvSpPr>
          <p:spPr>
            <a:xfrm>
              <a:off x="790346" y="1492952"/>
              <a:ext cx="66985" cy="52995"/>
            </a:xfrm>
            <a:custGeom>
              <a:avLst/>
              <a:gdLst/>
              <a:ahLst/>
              <a:cxnLst/>
              <a:rect l="l" t="t" r="r" b="b"/>
              <a:pathLst>
                <a:path w="2236" h="1769" extrusionOk="0">
                  <a:moveTo>
                    <a:pt x="1101" y="1"/>
                  </a:moveTo>
                  <a:cubicBezTo>
                    <a:pt x="0" y="1"/>
                    <a:pt x="0" y="1769"/>
                    <a:pt x="1101" y="1769"/>
                  </a:cubicBezTo>
                  <a:cubicBezTo>
                    <a:pt x="2235" y="1769"/>
                    <a:pt x="2235" y="1"/>
                    <a:pt x="1101" y="1"/>
                  </a:cubicBezTo>
                  <a:close/>
                </a:path>
              </a:pathLst>
            </a:custGeom>
            <a:solidFill>
              <a:srgbClr val="C43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20"/>
            <p:cNvSpPr/>
            <p:nvPr/>
          </p:nvSpPr>
          <p:spPr>
            <a:xfrm>
              <a:off x="832314" y="1587881"/>
              <a:ext cx="66985" cy="52006"/>
            </a:xfrm>
            <a:custGeom>
              <a:avLst/>
              <a:gdLst/>
              <a:ahLst/>
              <a:cxnLst/>
              <a:rect l="l" t="t" r="r" b="b"/>
              <a:pathLst>
                <a:path w="2236" h="1736" extrusionOk="0">
                  <a:moveTo>
                    <a:pt x="1101" y="1"/>
                  </a:moveTo>
                  <a:cubicBezTo>
                    <a:pt x="0" y="1"/>
                    <a:pt x="0" y="1735"/>
                    <a:pt x="1101" y="1735"/>
                  </a:cubicBezTo>
                  <a:cubicBezTo>
                    <a:pt x="2235" y="1735"/>
                    <a:pt x="2235" y="1"/>
                    <a:pt x="1101" y="1"/>
                  </a:cubicBezTo>
                  <a:close/>
                </a:path>
              </a:pathLst>
            </a:custGeom>
            <a:solidFill>
              <a:srgbClr val="C43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4" name="Table 4">
            <a:extLst>
              <a:ext uri="{FF2B5EF4-FFF2-40B4-BE49-F238E27FC236}">
                <a16:creationId xmlns:a16="http://schemas.microsoft.com/office/drawing/2014/main" id="{561D9923-ADCC-08AF-8F42-D6501B7A4147}"/>
              </a:ext>
            </a:extLst>
          </p:cNvPr>
          <p:cNvGraphicFramePr>
            <a:graphicFrameLocks noGrp="1"/>
          </p:cNvGraphicFramePr>
          <p:nvPr>
            <p:extLst>
              <p:ext uri="{D42A27DB-BD31-4B8C-83A1-F6EECF244321}">
                <p14:modId xmlns:p14="http://schemas.microsoft.com/office/powerpoint/2010/main" val="3222890899"/>
              </p:ext>
            </p:extLst>
          </p:nvPr>
        </p:nvGraphicFramePr>
        <p:xfrm>
          <a:off x="213140" y="1523422"/>
          <a:ext cx="8520218" cy="2555760"/>
        </p:xfrm>
        <a:graphic>
          <a:graphicData uri="http://schemas.openxmlformats.org/drawingml/2006/table">
            <a:tbl>
              <a:tblPr firstRow="1" bandRow="1">
                <a:tableStyleId>{5C22544A-7EE6-4342-B048-85BDC9FD1C3A}</a:tableStyleId>
              </a:tblPr>
              <a:tblGrid>
                <a:gridCol w="1217174">
                  <a:extLst>
                    <a:ext uri="{9D8B030D-6E8A-4147-A177-3AD203B41FA5}">
                      <a16:colId xmlns:a16="http://schemas.microsoft.com/office/drawing/2014/main" val="1283881824"/>
                    </a:ext>
                  </a:extLst>
                </a:gridCol>
                <a:gridCol w="1217174">
                  <a:extLst>
                    <a:ext uri="{9D8B030D-6E8A-4147-A177-3AD203B41FA5}">
                      <a16:colId xmlns:a16="http://schemas.microsoft.com/office/drawing/2014/main" val="2372503790"/>
                    </a:ext>
                  </a:extLst>
                </a:gridCol>
                <a:gridCol w="1217174">
                  <a:extLst>
                    <a:ext uri="{9D8B030D-6E8A-4147-A177-3AD203B41FA5}">
                      <a16:colId xmlns:a16="http://schemas.microsoft.com/office/drawing/2014/main" val="2639545181"/>
                    </a:ext>
                  </a:extLst>
                </a:gridCol>
                <a:gridCol w="1217174">
                  <a:extLst>
                    <a:ext uri="{9D8B030D-6E8A-4147-A177-3AD203B41FA5}">
                      <a16:colId xmlns:a16="http://schemas.microsoft.com/office/drawing/2014/main" val="1768287783"/>
                    </a:ext>
                  </a:extLst>
                </a:gridCol>
                <a:gridCol w="1217174">
                  <a:extLst>
                    <a:ext uri="{9D8B030D-6E8A-4147-A177-3AD203B41FA5}">
                      <a16:colId xmlns:a16="http://schemas.microsoft.com/office/drawing/2014/main" val="606775182"/>
                    </a:ext>
                  </a:extLst>
                </a:gridCol>
                <a:gridCol w="1217174">
                  <a:extLst>
                    <a:ext uri="{9D8B030D-6E8A-4147-A177-3AD203B41FA5}">
                      <a16:colId xmlns:a16="http://schemas.microsoft.com/office/drawing/2014/main" val="703617910"/>
                    </a:ext>
                  </a:extLst>
                </a:gridCol>
                <a:gridCol w="1217174">
                  <a:extLst>
                    <a:ext uri="{9D8B030D-6E8A-4147-A177-3AD203B41FA5}">
                      <a16:colId xmlns:a16="http://schemas.microsoft.com/office/drawing/2014/main" val="4193410156"/>
                    </a:ext>
                  </a:extLst>
                </a:gridCol>
              </a:tblGrid>
              <a:tr h="500640">
                <a:tc>
                  <a:txBody>
                    <a:bodyPr/>
                    <a:lstStyle/>
                    <a:p>
                      <a:pPr algn="ctr"/>
                      <a:r>
                        <a:rPr lang="en-US" dirty="0">
                          <a:latin typeface="Times New Roman" panose="02020603050405020304" pitchFamily="18" charset="0"/>
                          <a:cs typeface="Times New Roman" panose="02020603050405020304" pitchFamily="18" charset="0"/>
                        </a:rPr>
                        <a:t>Input data</a:t>
                      </a:r>
                    </a:p>
                  </a:txBody>
                  <a:tcPr/>
                </a:tc>
                <a:tc gridSpan="3">
                  <a:txBody>
                    <a:bodyPr/>
                    <a:lstStyle/>
                    <a:p>
                      <a:pPr algn="ctr"/>
                      <a:r>
                        <a:rPr lang="en-US" dirty="0" err="1">
                          <a:latin typeface="Times New Roman" panose="02020603050405020304" pitchFamily="18" charset="0"/>
                          <a:cs typeface="Times New Roman" panose="02020603050405020304" pitchFamily="18" charset="0"/>
                        </a:rPr>
                        <a:t>Big_dataset</a:t>
                      </a:r>
                      <a:r>
                        <a:rPr lang="en-US" dirty="0">
                          <a:latin typeface="Times New Roman" panose="02020603050405020304" pitchFamily="18" charset="0"/>
                          <a:cs typeface="Times New Roman" panose="02020603050405020304" pitchFamily="18" charset="0"/>
                        </a:rPr>
                        <a:t> (5102 </a:t>
                      </a:r>
                      <a:r>
                        <a:rPr lang="en-US" dirty="0" err="1">
                          <a:latin typeface="Times New Roman" panose="02020603050405020304" pitchFamily="18" charset="0"/>
                          <a:cs typeface="Times New Roman" panose="02020603050405020304" pitchFamily="18" charset="0"/>
                        </a:rPr>
                        <a:t>mẫu</a:t>
                      </a:r>
                      <a:r>
                        <a:rPr lang="en-US" dirty="0">
                          <a:latin typeface="Times New Roman" panose="02020603050405020304" pitchFamily="18" charset="0"/>
                          <a:cs typeface="Times New Roman" panose="02020603050405020304" pitchFamily="18" charset="0"/>
                        </a:rPr>
                        <a:t>)</a:t>
                      </a:r>
                    </a:p>
                  </a:txBody>
                  <a:tcPr/>
                </a:tc>
                <a:tc hMerge="1">
                  <a:txBody>
                    <a:bodyPr/>
                    <a:lstStyle/>
                    <a:p>
                      <a:endParaRPr lang="en-US" dirty="0"/>
                    </a:p>
                  </a:txBody>
                  <a:tcPr/>
                </a:tc>
                <a:tc hMerge="1">
                  <a:txBody>
                    <a:bodyPr/>
                    <a:lstStyle/>
                    <a:p>
                      <a:endParaRPr lang="en-US" dirty="0"/>
                    </a:p>
                  </a:txBody>
                  <a:tcPr/>
                </a:tc>
                <a:tc gridSpan="3">
                  <a:txBody>
                    <a:bodyPr/>
                    <a:lstStyle/>
                    <a:p>
                      <a:pPr algn="ctr"/>
                      <a:r>
                        <a:rPr lang="en-US" dirty="0" err="1">
                          <a:latin typeface="Times New Roman" panose="02020603050405020304" pitchFamily="18" charset="0"/>
                          <a:cs typeface="Times New Roman" panose="02020603050405020304" pitchFamily="18" charset="0"/>
                        </a:rPr>
                        <a:t>Small_dataset</a:t>
                      </a:r>
                      <a:r>
                        <a:rPr lang="en-US" dirty="0">
                          <a:latin typeface="Times New Roman" panose="02020603050405020304" pitchFamily="18" charset="0"/>
                          <a:cs typeface="Times New Roman" panose="02020603050405020304" pitchFamily="18" charset="0"/>
                        </a:rPr>
                        <a:t> (908 </a:t>
                      </a:r>
                      <a:r>
                        <a:rPr lang="en-US" dirty="0" err="1">
                          <a:latin typeface="Times New Roman" panose="02020603050405020304" pitchFamily="18" charset="0"/>
                          <a:cs typeface="Times New Roman" panose="02020603050405020304" pitchFamily="18" charset="0"/>
                        </a:rPr>
                        <a:t>mẫu</a:t>
                      </a:r>
                      <a:r>
                        <a:rPr lang="en-US" dirty="0">
                          <a:latin typeface="Times New Roman" panose="02020603050405020304" pitchFamily="18" charset="0"/>
                          <a:cs typeface="Times New Roman" panose="02020603050405020304" pitchFamily="18" charset="0"/>
                        </a:rPr>
                        <a:t>)</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472172024"/>
                  </a:ext>
                </a:extLst>
              </a:tr>
              <a:tr h="500640">
                <a:tc>
                  <a:txBody>
                    <a:bodyPr/>
                    <a:lstStyle/>
                    <a:p>
                      <a:pPr algn="ctr"/>
                      <a:r>
                        <a:rPr lang="en-US" dirty="0">
                          <a:latin typeface="Times New Roman" panose="02020603050405020304" pitchFamily="18" charset="0"/>
                          <a:cs typeface="Times New Roman" panose="02020603050405020304" pitchFamily="18" charset="0"/>
                        </a:rPr>
                        <a:t>Metric</a:t>
                      </a:r>
                    </a:p>
                  </a:txBody>
                  <a:tcPr/>
                </a:tc>
                <a:tc>
                  <a:txBody>
                    <a:bodyPr/>
                    <a:lstStyle/>
                    <a:p>
                      <a:pPr algn="ctr"/>
                      <a:r>
                        <a:rPr lang="en-US" dirty="0">
                          <a:latin typeface="Times New Roman" panose="02020603050405020304" pitchFamily="18" charset="0"/>
                          <a:cs typeface="Times New Roman" panose="02020603050405020304" pitchFamily="18" charset="0"/>
                        </a:rPr>
                        <a:t>R2</a:t>
                      </a:r>
                    </a:p>
                  </a:txBody>
                  <a:tcPr/>
                </a:tc>
                <a:tc>
                  <a:txBody>
                    <a:bodyPr/>
                    <a:lstStyle/>
                    <a:p>
                      <a:pPr algn="ctr"/>
                      <a:r>
                        <a:rPr lang="en-US" dirty="0">
                          <a:latin typeface="Times New Roman" panose="02020603050405020304" pitchFamily="18" charset="0"/>
                          <a:cs typeface="Times New Roman" panose="02020603050405020304" pitchFamily="18" charset="0"/>
                        </a:rPr>
                        <a:t>MSE</a:t>
                      </a:r>
                    </a:p>
                  </a:txBody>
                  <a:tcPr/>
                </a:tc>
                <a:tc>
                  <a:txBody>
                    <a:bodyPr/>
                    <a:lstStyle/>
                    <a:p>
                      <a:pPr algn="ctr"/>
                      <a:r>
                        <a:rPr lang="en-US" dirty="0">
                          <a:latin typeface="Times New Roman" panose="02020603050405020304" pitchFamily="18" charset="0"/>
                          <a:cs typeface="Times New Roman" panose="02020603050405020304" pitchFamily="18" charset="0"/>
                        </a:rPr>
                        <a:t>RMSE</a:t>
                      </a:r>
                    </a:p>
                  </a:txBody>
                  <a:tcPr/>
                </a:tc>
                <a:tc>
                  <a:txBody>
                    <a:bodyPr/>
                    <a:lstStyle/>
                    <a:p>
                      <a:pPr algn="ctr"/>
                      <a:r>
                        <a:rPr lang="en-US" dirty="0">
                          <a:latin typeface="Times New Roman" panose="02020603050405020304" pitchFamily="18" charset="0"/>
                          <a:cs typeface="Times New Roman" panose="02020603050405020304" pitchFamily="18" charset="0"/>
                        </a:rPr>
                        <a:t>R2</a:t>
                      </a:r>
                    </a:p>
                  </a:txBody>
                  <a:tcPr/>
                </a:tc>
                <a:tc>
                  <a:txBody>
                    <a:bodyPr/>
                    <a:lstStyle/>
                    <a:p>
                      <a:pPr algn="ctr"/>
                      <a:r>
                        <a:rPr lang="en-US" dirty="0">
                          <a:latin typeface="Times New Roman" panose="02020603050405020304" pitchFamily="18" charset="0"/>
                          <a:cs typeface="Times New Roman" panose="02020603050405020304" pitchFamily="18" charset="0"/>
                        </a:rPr>
                        <a:t>MSE</a:t>
                      </a:r>
                    </a:p>
                  </a:txBody>
                  <a:tcPr/>
                </a:tc>
                <a:tc>
                  <a:txBody>
                    <a:bodyPr/>
                    <a:lstStyle/>
                    <a:p>
                      <a:pPr algn="ctr"/>
                      <a:r>
                        <a:rPr lang="en-US" dirty="0">
                          <a:latin typeface="Times New Roman" panose="02020603050405020304" pitchFamily="18" charset="0"/>
                          <a:cs typeface="Times New Roman" panose="02020603050405020304" pitchFamily="18" charset="0"/>
                        </a:rPr>
                        <a:t>RMSE</a:t>
                      </a:r>
                    </a:p>
                  </a:txBody>
                  <a:tcPr/>
                </a:tc>
                <a:extLst>
                  <a:ext uri="{0D108BD9-81ED-4DB2-BD59-A6C34878D82A}">
                    <a16:rowId xmlns:a16="http://schemas.microsoft.com/office/drawing/2014/main" val="2288517715"/>
                  </a:ext>
                </a:extLst>
              </a:tr>
              <a:tr h="500640">
                <a:tc>
                  <a:txBody>
                    <a:bodyPr/>
                    <a:lstStyle/>
                    <a:p>
                      <a:pPr algn="ctr"/>
                      <a:r>
                        <a:rPr lang="en-US" dirty="0">
                          <a:latin typeface="Times New Roman" panose="02020603050405020304" pitchFamily="18" charset="0"/>
                          <a:cs typeface="Times New Roman" panose="02020603050405020304" pitchFamily="18" charset="0"/>
                        </a:rPr>
                        <a:t>Linear Regression</a:t>
                      </a:r>
                    </a:p>
                  </a:txBody>
                  <a:tcPr/>
                </a:tc>
                <a:tc>
                  <a:txBody>
                    <a:bodyPr/>
                    <a:lstStyle/>
                    <a:p>
                      <a:pPr algn="ctr"/>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47.52%</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1.901</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1.379</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36.56%</a:t>
                      </a:r>
                    </a:p>
                  </a:txBody>
                  <a:tcPr/>
                </a:tc>
                <a:tc>
                  <a:txBody>
                    <a:bodyPr/>
                    <a:lstStyle/>
                    <a:p>
                      <a:pPr algn="ctr"/>
                      <a:r>
                        <a:rPr lang="en-US" dirty="0">
                          <a:latin typeface="Times New Roman" panose="02020603050405020304" pitchFamily="18" charset="0"/>
                          <a:cs typeface="Times New Roman" panose="02020603050405020304" pitchFamily="18" charset="0"/>
                        </a:rPr>
                        <a:t>1.879</a:t>
                      </a:r>
                    </a:p>
                  </a:txBody>
                  <a:tcPr/>
                </a:tc>
                <a:tc>
                  <a:txBody>
                    <a:bodyPr/>
                    <a:lstStyle/>
                    <a:p>
                      <a:pPr algn="ctr"/>
                      <a:r>
                        <a:rPr lang="en-US" dirty="0">
                          <a:latin typeface="Times New Roman" panose="02020603050405020304" pitchFamily="18" charset="0"/>
                          <a:cs typeface="Times New Roman" panose="02020603050405020304" pitchFamily="18" charset="0"/>
                        </a:rPr>
                        <a:t>1.371</a:t>
                      </a:r>
                    </a:p>
                  </a:txBody>
                  <a:tcPr/>
                </a:tc>
                <a:extLst>
                  <a:ext uri="{0D108BD9-81ED-4DB2-BD59-A6C34878D82A}">
                    <a16:rowId xmlns:a16="http://schemas.microsoft.com/office/drawing/2014/main" val="2603089738"/>
                  </a:ext>
                </a:extLst>
              </a:tr>
              <a:tr h="500640">
                <a:tc>
                  <a:txBody>
                    <a:bodyPr/>
                    <a:lstStyle/>
                    <a:p>
                      <a:pPr algn="ctr"/>
                      <a:r>
                        <a:rPr lang="en-US" dirty="0">
                          <a:latin typeface="Times New Roman" panose="02020603050405020304" pitchFamily="18" charset="0"/>
                          <a:cs typeface="Times New Roman" panose="02020603050405020304" pitchFamily="18" charset="0"/>
                        </a:rPr>
                        <a:t>Random Forest</a:t>
                      </a:r>
                    </a:p>
                  </a:txBody>
                  <a:tcPr/>
                </a:tc>
                <a:tc>
                  <a:txBody>
                    <a:bodyPr/>
                    <a:lstStyle/>
                    <a:p>
                      <a:pPr algn="ctr"/>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42.55%</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2.082</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1.443</a:t>
                      </a:r>
                    </a:p>
                  </a:txBody>
                  <a:tcPr/>
                </a:tc>
                <a:tc>
                  <a:txBody>
                    <a:bodyPr/>
                    <a:lstStyle/>
                    <a:p>
                      <a:pPr algn="ctr"/>
                      <a:r>
                        <a:rPr lang="en-US" dirty="0">
                          <a:latin typeface="Times New Roman" panose="02020603050405020304" pitchFamily="18" charset="0"/>
                          <a:cs typeface="Times New Roman" panose="02020603050405020304" pitchFamily="18" charset="0"/>
                        </a:rPr>
                        <a:t>32.14%</a:t>
                      </a:r>
                    </a:p>
                  </a:txBody>
                  <a:tcPr/>
                </a:tc>
                <a:tc>
                  <a:txBody>
                    <a:bodyPr/>
                    <a:lstStyle/>
                    <a:p>
                      <a:pPr algn="ctr"/>
                      <a:r>
                        <a:rPr lang="en-US" dirty="0">
                          <a:latin typeface="Times New Roman" panose="02020603050405020304" pitchFamily="18" charset="0"/>
                          <a:cs typeface="Times New Roman" panose="02020603050405020304" pitchFamily="18" charset="0"/>
                        </a:rPr>
                        <a:t>2.009</a:t>
                      </a:r>
                    </a:p>
                  </a:txBody>
                  <a:tcPr/>
                </a:tc>
                <a:tc>
                  <a:txBody>
                    <a:bodyPr/>
                    <a:lstStyle/>
                    <a:p>
                      <a:pPr algn="ctr"/>
                      <a:r>
                        <a:rPr lang="en-US" dirty="0">
                          <a:latin typeface="Times New Roman" panose="02020603050405020304" pitchFamily="18" charset="0"/>
                          <a:cs typeface="Times New Roman" panose="02020603050405020304" pitchFamily="18" charset="0"/>
                        </a:rPr>
                        <a:t>1.417</a:t>
                      </a:r>
                    </a:p>
                  </a:txBody>
                  <a:tcPr/>
                </a:tc>
                <a:extLst>
                  <a:ext uri="{0D108BD9-81ED-4DB2-BD59-A6C34878D82A}">
                    <a16:rowId xmlns:a16="http://schemas.microsoft.com/office/drawing/2014/main" val="241065752"/>
                  </a:ext>
                </a:extLst>
              </a:tr>
              <a:tr h="500640">
                <a:tc>
                  <a:txBody>
                    <a:bodyPr/>
                    <a:lstStyle/>
                    <a:p>
                      <a:pPr algn="ctr"/>
                      <a:r>
                        <a:rPr lang="en-US" dirty="0">
                          <a:latin typeface="Times New Roman" panose="02020603050405020304" pitchFamily="18" charset="0"/>
                          <a:cs typeface="Times New Roman" panose="02020603050405020304" pitchFamily="18" charset="0"/>
                        </a:rPr>
                        <a:t>Gradient Boosting</a:t>
                      </a:r>
                    </a:p>
                  </a:txBody>
                  <a:tcPr/>
                </a:tc>
                <a:tc>
                  <a:txBody>
                    <a:bodyPr/>
                    <a:lstStyle/>
                    <a:p>
                      <a:pPr algn="ctr"/>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42.86%</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2.07</a:t>
                      </a:r>
                    </a:p>
                  </a:txBody>
                  <a:tcPr/>
                </a:tc>
                <a:tc>
                  <a:txBody>
                    <a:bodyPr/>
                    <a:lstStyle/>
                    <a:p>
                      <a:pPr algn="ctr"/>
                      <a:r>
                        <a:rPr lang="en-US" dirty="0">
                          <a:latin typeface="Times New Roman" panose="02020603050405020304" pitchFamily="18" charset="0"/>
                          <a:cs typeface="Times New Roman" panose="02020603050405020304" pitchFamily="18" charset="0"/>
                        </a:rPr>
                        <a:t>1.439</a:t>
                      </a:r>
                    </a:p>
                  </a:txBody>
                  <a:tcPr/>
                </a:tc>
                <a:tc>
                  <a:txBody>
                    <a:bodyPr/>
                    <a:lstStyle/>
                    <a:p>
                      <a:pPr algn="ctr"/>
                      <a:r>
                        <a:rPr lang="en-US" dirty="0">
                          <a:latin typeface="Times New Roman" panose="02020603050405020304" pitchFamily="18" charset="0"/>
                          <a:cs typeface="Times New Roman" panose="02020603050405020304" pitchFamily="18" charset="0"/>
                        </a:rPr>
                        <a:t>27.23%</a:t>
                      </a:r>
                    </a:p>
                  </a:txBody>
                  <a:tcPr/>
                </a:tc>
                <a:tc>
                  <a:txBody>
                    <a:bodyPr/>
                    <a:lstStyle/>
                    <a:p>
                      <a:pPr algn="ctr"/>
                      <a:r>
                        <a:rPr lang="en-US" dirty="0">
                          <a:latin typeface="Times New Roman" panose="02020603050405020304" pitchFamily="18" charset="0"/>
                          <a:cs typeface="Times New Roman" panose="02020603050405020304" pitchFamily="18" charset="0"/>
                        </a:rPr>
                        <a:t>2.155</a:t>
                      </a:r>
                    </a:p>
                  </a:txBody>
                  <a:tcPr/>
                </a:tc>
                <a:tc>
                  <a:txBody>
                    <a:bodyPr/>
                    <a:lstStyle/>
                    <a:p>
                      <a:pPr algn="ctr"/>
                      <a:r>
                        <a:rPr lang="en-US" dirty="0">
                          <a:latin typeface="Times New Roman" panose="02020603050405020304" pitchFamily="18" charset="0"/>
                          <a:cs typeface="Times New Roman" panose="02020603050405020304" pitchFamily="18" charset="0"/>
                        </a:rPr>
                        <a:t>1.468</a:t>
                      </a:r>
                    </a:p>
                  </a:txBody>
                  <a:tcPr/>
                </a:tc>
                <a:extLst>
                  <a:ext uri="{0D108BD9-81ED-4DB2-BD59-A6C34878D82A}">
                    <a16:rowId xmlns:a16="http://schemas.microsoft.com/office/drawing/2014/main" val="1556523030"/>
                  </a:ext>
                </a:extLst>
              </a:tr>
            </a:tbl>
          </a:graphicData>
        </a:graphic>
      </p:graphicFrame>
      <p:sp>
        <p:nvSpPr>
          <p:cNvPr id="5" name="TextBox 4">
            <a:extLst>
              <a:ext uri="{FF2B5EF4-FFF2-40B4-BE49-F238E27FC236}">
                <a16:creationId xmlns:a16="http://schemas.microsoft.com/office/drawing/2014/main" id="{E7FC9EBE-F4DB-2B61-E3C3-65E28747C194}"/>
              </a:ext>
            </a:extLst>
          </p:cNvPr>
          <p:cNvSpPr txBox="1"/>
          <p:nvPr/>
        </p:nvSpPr>
        <p:spPr>
          <a:xfrm>
            <a:off x="239659" y="746550"/>
            <a:ext cx="8493699" cy="276999"/>
          </a:xfrm>
          <a:prstGeom prst="rect">
            <a:avLst/>
          </a:prstGeom>
          <a:noFill/>
        </p:spPr>
        <p:txBody>
          <a:bodyPr wrap="square" rtlCol="0">
            <a:spAutoFit/>
          </a:bodyPr>
          <a:lstStyle/>
          <a:p>
            <a:r>
              <a:rPr lang="en-US" sz="1200" dirty="0" err="1">
                <a:solidFill>
                  <a:schemeClr val="accent2"/>
                </a:solidFill>
                <a:latin typeface="Times New Roman" panose="02020603050405020304" pitchFamily="18" charset="0"/>
                <a:cs typeface="Times New Roman" panose="02020603050405020304" pitchFamily="18" charset="0"/>
              </a:rPr>
              <a:t>Bảng</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đánh</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giá</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độ</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phù</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hợp</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của</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các</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mô</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hình</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trên</a:t>
            </a:r>
            <a:r>
              <a:rPr lang="en-US" sz="1200" dirty="0">
                <a:solidFill>
                  <a:schemeClr val="accent2"/>
                </a:solidFill>
                <a:latin typeface="Times New Roman" panose="02020603050405020304" pitchFamily="18" charset="0"/>
                <a:cs typeface="Times New Roman" panose="02020603050405020304" pitchFamily="18" charset="0"/>
              </a:rPr>
              <a:t> 2 </a:t>
            </a:r>
            <a:r>
              <a:rPr lang="en-US" sz="1200" dirty="0" err="1">
                <a:solidFill>
                  <a:schemeClr val="accent2"/>
                </a:solidFill>
                <a:latin typeface="Times New Roman" panose="02020603050405020304" pitchFamily="18" charset="0"/>
                <a:cs typeface="Times New Roman" panose="02020603050405020304" pitchFamily="18" charset="0"/>
              </a:rPr>
              <a:t>tập</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dữ</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liệu</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Big_dataset</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và</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Small_dataset</a:t>
            </a:r>
            <a:r>
              <a:rPr lang="en-US" sz="1200" dirty="0">
                <a:solidFill>
                  <a:schemeClr val="accent2"/>
                </a:solidFill>
                <a:latin typeface="Times New Roman" panose="02020603050405020304" pitchFamily="18" charset="0"/>
                <a:cs typeface="Times New Roman" panose="02020603050405020304" pitchFamily="18" charset="0"/>
              </a:rPr>
              <a:t> :  </a:t>
            </a:r>
          </a:p>
        </p:txBody>
      </p:sp>
      <p:sp>
        <p:nvSpPr>
          <p:cNvPr id="6" name="TextBox 5">
            <a:extLst>
              <a:ext uri="{FF2B5EF4-FFF2-40B4-BE49-F238E27FC236}">
                <a16:creationId xmlns:a16="http://schemas.microsoft.com/office/drawing/2014/main" id="{CD60B591-5237-9792-D730-C649611BD91E}"/>
              </a:ext>
            </a:extLst>
          </p:cNvPr>
          <p:cNvSpPr txBox="1"/>
          <p:nvPr/>
        </p:nvSpPr>
        <p:spPr>
          <a:xfrm>
            <a:off x="247955" y="4312548"/>
            <a:ext cx="8493699" cy="276999"/>
          </a:xfrm>
          <a:prstGeom prst="rect">
            <a:avLst/>
          </a:prstGeom>
          <a:noFill/>
        </p:spPr>
        <p:txBody>
          <a:bodyPr wrap="square" rtlCol="0">
            <a:spAutoFit/>
          </a:bodyPr>
          <a:lstStyle/>
          <a:p>
            <a:r>
              <a:rPr lang="en-US" sz="1200"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sz="1200"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Lựa</a:t>
            </a:r>
            <a:r>
              <a:rPr lang="en-US" sz="1200"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sz="1200"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chọn</a:t>
            </a:r>
            <a:r>
              <a:rPr lang="en-US" sz="1200"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sz="1200"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mô</a:t>
            </a:r>
            <a:r>
              <a:rPr lang="en-US" sz="1200"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sz="1200"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hình</a:t>
            </a:r>
            <a:r>
              <a:rPr lang="en-US" sz="1200"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Linear Regression </a:t>
            </a:r>
            <a:r>
              <a:rPr lang="en-US" sz="1200"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với</a:t>
            </a:r>
            <a:r>
              <a:rPr lang="en-US" sz="1200"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R2 = 47.52% </a:t>
            </a:r>
            <a:r>
              <a:rPr lang="en-US" sz="1200"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trên</a:t>
            </a:r>
            <a:r>
              <a:rPr lang="en-US" sz="1200"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sz="1200"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tập</a:t>
            </a:r>
            <a:r>
              <a:rPr lang="en-US" sz="1200"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sz="1200"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Big_dataset</a:t>
            </a:r>
            <a:r>
              <a:rPr lang="en-US" sz="1200"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sz="1200"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và</a:t>
            </a:r>
            <a:r>
              <a:rPr lang="en-US" sz="1200"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R2 = 36.56% </a:t>
            </a:r>
            <a:r>
              <a:rPr lang="en-US" sz="1200"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trên</a:t>
            </a:r>
            <a:r>
              <a:rPr lang="en-US" sz="1200"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sz="1200"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tập</a:t>
            </a:r>
            <a:r>
              <a:rPr lang="en-US" sz="1200"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sz="1200"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Small_dataset</a:t>
            </a:r>
            <a:endParaRPr lang="en-US" sz="1200" dirty="0">
              <a:solidFill>
                <a:schemeClr val="accent2"/>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98CB45BE-B45E-1076-F646-296331AD330D}"/>
              </a:ext>
            </a:extLst>
          </p:cNvPr>
          <p:cNvSpPr txBox="1"/>
          <p:nvPr/>
        </p:nvSpPr>
        <p:spPr>
          <a:xfrm>
            <a:off x="2927494" y="1151556"/>
            <a:ext cx="5055035" cy="276999"/>
          </a:xfrm>
          <a:prstGeom prst="rect">
            <a:avLst/>
          </a:prstGeom>
          <a:noFill/>
        </p:spPr>
        <p:txBody>
          <a:bodyPr wrap="square" rtlCol="0">
            <a:spAutoFit/>
          </a:bodyPr>
          <a:lstStyle/>
          <a:p>
            <a:r>
              <a:rPr lang="en-US" sz="1200" dirty="0" err="1">
                <a:latin typeface="Times New Roman" panose="02020603050405020304" pitchFamily="18" charset="0"/>
                <a:cs typeface="Times New Roman" panose="02020603050405020304" pitchFamily="18" charset="0"/>
              </a:rPr>
              <a:t>Bảng</a:t>
            </a:r>
            <a:r>
              <a:rPr lang="en-US" sz="1200" dirty="0">
                <a:latin typeface="Times New Roman" panose="02020603050405020304" pitchFamily="18" charset="0"/>
                <a:cs typeface="Times New Roman" panose="02020603050405020304" pitchFamily="18" charset="0"/>
              </a:rPr>
              <a:t> 2: </a:t>
            </a:r>
            <a:r>
              <a:rPr lang="en-US" sz="1200" dirty="0" err="1">
                <a:latin typeface="Times New Roman" panose="02020603050405020304" pitchFamily="18" charset="0"/>
                <a:cs typeface="Times New Roman" panose="02020603050405020304" pitchFamily="18" charset="0"/>
              </a:rPr>
              <a:t>Đánh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giá</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chung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ba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mô</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hình</a:t>
            </a:r>
            <a:endParaRPr lang="en-US"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13"/>
        <p:cNvGrpSpPr/>
        <p:nvPr/>
      </p:nvGrpSpPr>
      <p:grpSpPr>
        <a:xfrm>
          <a:off x="0" y="0"/>
          <a:ext cx="0" cy="0"/>
          <a:chOff x="0" y="0"/>
          <a:chExt cx="0" cy="0"/>
        </a:xfrm>
      </p:grpSpPr>
      <p:sp>
        <p:nvSpPr>
          <p:cNvPr id="2514" name="Google Shape;2514;p21"/>
          <p:cNvSpPr txBox="1">
            <a:spLocks noGrp="1"/>
          </p:cNvSpPr>
          <p:nvPr>
            <p:ph type="title"/>
          </p:nvPr>
        </p:nvSpPr>
        <p:spPr>
          <a:xfrm>
            <a:off x="100700" y="140100"/>
            <a:ext cx="82386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a:ea typeface="Times New Roman"/>
                <a:cs typeface="Times New Roman"/>
                <a:sym typeface="Times New Roman"/>
              </a:rPr>
              <a:t>IV. Thử nghiệm chuẩn hóa và xử lý ngoại lệ</a:t>
            </a:r>
            <a:endParaRPr dirty="0">
              <a:latin typeface="Times New Roman"/>
              <a:ea typeface="Times New Roman"/>
              <a:cs typeface="Times New Roman"/>
              <a:sym typeface="Times New Roman"/>
            </a:endParaRPr>
          </a:p>
        </p:txBody>
      </p:sp>
      <p:grpSp>
        <p:nvGrpSpPr>
          <p:cNvPr id="2515" name="Google Shape;2515;p21"/>
          <p:cNvGrpSpPr/>
          <p:nvPr/>
        </p:nvGrpSpPr>
        <p:grpSpPr>
          <a:xfrm flipH="1">
            <a:off x="7365625" y="-251591"/>
            <a:ext cx="359392" cy="931707"/>
            <a:chOff x="1823086" y="-208516"/>
            <a:chExt cx="433159" cy="1122944"/>
          </a:xfrm>
        </p:grpSpPr>
        <p:sp>
          <p:nvSpPr>
            <p:cNvPr id="2516" name="Google Shape;2516;p21"/>
            <p:cNvSpPr/>
            <p:nvPr/>
          </p:nvSpPr>
          <p:spPr>
            <a:xfrm>
              <a:off x="1823086" y="-208516"/>
              <a:ext cx="386212" cy="1066577"/>
            </a:xfrm>
            <a:custGeom>
              <a:avLst/>
              <a:gdLst/>
              <a:ahLst/>
              <a:cxnLst/>
              <a:rect l="l" t="t" r="r" b="b"/>
              <a:pathLst>
                <a:path w="12892" h="35603" extrusionOk="0">
                  <a:moveTo>
                    <a:pt x="423" y="1"/>
                  </a:moveTo>
                  <a:cubicBezTo>
                    <a:pt x="221" y="1"/>
                    <a:pt x="0" y="239"/>
                    <a:pt x="116" y="494"/>
                  </a:cubicBezTo>
                  <a:cubicBezTo>
                    <a:pt x="2484" y="5898"/>
                    <a:pt x="2584" y="11702"/>
                    <a:pt x="3051" y="17506"/>
                  </a:cubicBezTo>
                  <a:cubicBezTo>
                    <a:pt x="3251" y="19908"/>
                    <a:pt x="3518" y="22309"/>
                    <a:pt x="4285" y="24644"/>
                  </a:cubicBezTo>
                  <a:cubicBezTo>
                    <a:pt x="4919" y="26579"/>
                    <a:pt x="5853" y="28414"/>
                    <a:pt x="7054" y="30048"/>
                  </a:cubicBezTo>
                  <a:cubicBezTo>
                    <a:pt x="8522" y="32083"/>
                    <a:pt x="10323" y="33851"/>
                    <a:pt x="12224" y="35519"/>
                  </a:cubicBezTo>
                  <a:cubicBezTo>
                    <a:pt x="12291" y="35578"/>
                    <a:pt x="12363" y="35602"/>
                    <a:pt x="12433" y="35602"/>
                  </a:cubicBezTo>
                  <a:cubicBezTo>
                    <a:pt x="12680" y="35602"/>
                    <a:pt x="12892" y="35293"/>
                    <a:pt x="12658" y="35085"/>
                  </a:cubicBezTo>
                  <a:cubicBezTo>
                    <a:pt x="9389" y="32183"/>
                    <a:pt x="6387" y="28947"/>
                    <a:pt x="4986" y="24744"/>
                  </a:cubicBezTo>
                  <a:cubicBezTo>
                    <a:pt x="4185" y="22376"/>
                    <a:pt x="3885" y="19941"/>
                    <a:pt x="3685" y="17506"/>
                  </a:cubicBezTo>
                  <a:cubicBezTo>
                    <a:pt x="3451" y="14771"/>
                    <a:pt x="3351" y="12002"/>
                    <a:pt x="3018" y="9267"/>
                  </a:cubicBezTo>
                  <a:cubicBezTo>
                    <a:pt x="2651" y="6131"/>
                    <a:pt x="1917" y="3062"/>
                    <a:pt x="649" y="160"/>
                  </a:cubicBezTo>
                  <a:cubicBezTo>
                    <a:pt x="598" y="48"/>
                    <a:pt x="513" y="1"/>
                    <a:pt x="423"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21"/>
            <p:cNvSpPr/>
            <p:nvPr/>
          </p:nvSpPr>
          <p:spPr>
            <a:xfrm>
              <a:off x="1901479" y="522606"/>
              <a:ext cx="65247" cy="106080"/>
            </a:xfrm>
            <a:custGeom>
              <a:avLst/>
              <a:gdLst/>
              <a:ahLst/>
              <a:cxnLst/>
              <a:rect l="l" t="t" r="r" b="b"/>
              <a:pathLst>
                <a:path w="2178" h="3541" extrusionOk="0">
                  <a:moveTo>
                    <a:pt x="1846" y="0"/>
                  </a:moveTo>
                  <a:cubicBezTo>
                    <a:pt x="1788" y="0"/>
                    <a:pt x="1726" y="21"/>
                    <a:pt x="1668" y="71"/>
                  </a:cubicBezTo>
                  <a:cubicBezTo>
                    <a:pt x="934" y="671"/>
                    <a:pt x="301" y="1171"/>
                    <a:pt x="101" y="2139"/>
                  </a:cubicBezTo>
                  <a:cubicBezTo>
                    <a:pt x="0" y="2706"/>
                    <a:pt x="101" y="3506"/>
                    <a:pt x="834" y="3540"/>
                  </a:cubicBezTo>
                  <a:cubicBezTo>
                    <a:pt x="844" y="3540"/>
                    <a:pt x="854" y="3540"/>
                    <a:pt x="864" y="3540"/>
                  </a:cubicBezTo>
                  <a:cubicBezTo>
                    <a:pt x="2166" y="3540"/>
                    <a:pt x="2003" y="1332"/>
                    <a:pt x="2102" y="471"/>
                  </a:cubicBezTo>
                  <a:cubicBezTo>
                    <a:pt x="2102" y="438"/>
                    <a:pt x="2102" y="404"/>
                    <a:pt x="2102" y="371"/>
                  </a:cubicBezTo>
                  <a:cubicBezTo>
                    <a:pt x="2177" y="195"/>
                    <a:pt x="2026" y="0"/>
                    <a:pt x="1846"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21"/>
            <p:cNvSpPr/>
            <p:nvPr/>
          </p:nvSpPr>
          <p:spPr>
            <a:xfrm>
              <a:off x="1989398" y="567180"/>
              <a:ext cx="101975" cy="56080"/>
            </a:xfrm>
            <a:custGeom>
              <a:avLst/>
              <a:gdLst/>
              <a:ahLst/>
              <a:cxnLst/>
              <a:rect l="l" t="t" r="r" b="b"/>
              <a:pathLst>
                <a:path w="3404" h="1872" extrusionOk="0">
                  <a:moveTo>
                    <a:pt x="1758" y="1"/>
                  </a:moveTo>
                  <a:cubicBezTo>
                    <a:pt x="1190" y="1"/>
                    <a:pt x="644" y="250"/>
                    <a:pt x="134" y="517"/>
                  </a:cubicBezTo>
                  <a:cubicBezTo>
                    <a:pt x="1" y="584"/>
                    <a:pt x="1" y="751"/>
                    <a:pt x="68" y="851"/>
                  </a:cubicBezTo>
                  <a:cubicBezTo>
                    <a:pt x="1" y="951"/>
                    <a:pt x="1" y="1118"/>
                    <a:pt x="134" y="1218"/>
                  </a:cubicBezTo>
                  <a:cubicBezTo>
                    <a:pt x="545" y="1550"/>
                    <a:pt x="1323" y="1872"/>
                    <a:pt x="2004" y="1872"/>
                  </a:cubicBezTo>
                  <a:cubicBezTo>
                    <a:pt x="2484" y="1872"/>
                    <a:pt x="2916" y="1712"/>
                    <a:pt x="3136" y="1285"/>
                  </a:cubicBezTo>
                  <a:cubicBezTo>
                    <a:pt x="3403" y="751"/>
                    <a:pt x="2836" y="284"/>
                    <a:pt x="2403" y="117"/>
                  </a:cubicBezTo>
                  <a:cubicBezTo>
                    <a:pt x="2185" y="35"/>
                    <a:pt x="1970" y="1"/>
                    <a:pt x="1758"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21"/>
            <p:cNvSpPr/>
            <p:nvPr/>
          </p:nvSpPr>
          <p:spPr>
            <a:xfrm>
              <a:off x="1983407" y="656626"/>
              <a:ext cx="63001" cy="103084"/>
            </a:xfrm>
            <a:custGeom>
              <a:avLst/>
              <a:gdLst/>
              <a:ahLst/>
              <a:cxnLst/>
              <a:rect l="l" t="t" r="r" b="b"/>
              <a:pathLst>
                <a:path w="2103" h="3441" extrusionOk="0">
                  <a:moveTo>
                    <a:pt x="1197" y="1"/>
                  </a:moveTo>
                  <a:cubicBezTo>
                    <a:pt x="1137" y="1"/>
                    <a:pt x="1077" y="30"/>
                    <a:pt x="1035" y="100"/>
                  </a:cubicBezTo>
                  <a:cubicBezTo>
                    <a:pt x="534" y="667"/>
                    <a:pt x="1" y="1401"/>
                    <a:pt x="67" y="2168"/>
                  </a:cubicBezTo>
                  <a:cubicBezTo>
                    <a:pt x="134" y="2668"/>
                    <a:pt x="368" y="3335"/>
                    <a:pt x="935" y="3436"/>
                  </a:cubicBezTo>
                  <a:cubicBezTo>
                    <a:pt x="964" y="3439"/>
                    <a:pt x="993" y="3440"/>
                    <a:pt x="1021" y="3440"/>
                  </a:cubicBezTo>
                  <a:cubicBezTo>
                    <a:pt x="1593" y="3440"/>
                    <a:pt x="1840" y="2812"/>
                    <a:pt x="1935" y="2335"/>
                  </a:cubicBezTo>
                  <a:cubicBezTo>
                    <a:pt x="2102" y="1568"/>
                    <a:pt x="1935" y="967"/>
                    <a:pt x="1602" y="267"/>
                  </a:cubicBezTo>
                  <a:cubicBezTo>
                    <a:pt x="1569" y="167"/>
                    <a:pt x="1502" y="133"/>
                    <a:pt x="1402" y="133"/>
                  </a:cubicBezTo>
                  <a:cubicBezTo>
                    <a:pt x="1363" y="56"/>
                    <a:pt x="1280" y="1"/>
                    <a:pt x="119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21"/>
            <p:cNvSpPr/>
            <p:nvPr/>
          </p:nvSpPr>
          <p:spPr>
            <a:xfrm>
              <a:off x="2070337" y="678254"/>
              <a:ext cx="94965" cy="57249"/>
            </a:xfrm>
            <a:custGeom>
              <a:avLst/>
              <a:gdLst/>
              <a:ahLst/>
              <a:cxnLst/>
              <a:rect l="l" t="t" r="r" b="b"/>
              <a:pathLst>
                <a:path w="3170" h="1911" extrusionOk="0">
                  <a:moveTo>
                    <a:pt x="1804" y="0"/>
                  </a:moveTo>
                  <a:cubicBezTo>
                    <a:pt x="1160" y="0"/>
                    <a:pt x="531" y="518"/>
                    <a:pt x="101" y="979"/>
                  </a:cubicBezTo>
                  <a:cubicBezTo>
                    <a:pt x="1" y="1079"/>
                    <a:pt x="34" y="1246"/>
                    <a:pt x="101" y="1313"/>
                  </a:cubicBezTo>
                  <a:cubicBezTo>
                    <a:pt x="34" y="1446"/>
                    <a:pt x="34" y="1613"/>
                    <a:pt x="168" y="1679"/>
                  </a:cubicBezTo>
                  <a:cubicBezTo>
                    <a:pt x="455" y="1864"/>
                    <a:pt x="794" y="1910"/>
                    <a:pt x="1128" y="1910"/>
                  </a:cubicBezTo>
                  <a:cubicBezTo>
                    <a:pt x="1337" y="1910"/>
                    <a:pt x="1543" y="1892"/>
                    <a:pt x="1735" y="1880"/>
                  </a:cubicBezTo>
                  <a:cubicBezTo>
                    <a:pt x="2269" y="1780"/>
                    <a:pt x="2836" y="1613"/>
                    <a:pt x="3003" y="1046"/>
                  </a:cubicBezTo>
                  <a:cubicBezTo>
                    <a:pt x="3170" y="445"/>
                    <a:pt x="2436" y="45"/>
                    <a:pt x="1969" y="12"/>
                  </a:cubicBezTo>
                  <a:cubicBezTo>
                    <a:pt x="1914" y="4"/>
                    <a:pt x="1859" y="0"/>
                    <a:pt x="180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21"/>
            <p:cNvSpPr/>
            <p:nvPr/>
          </p:nvSpPr>
          <p:spPr>
            <a:xfrm>
              <a:off x="2099334" y="780941"/>
              <a:ext cx="43888" cy="88704"/>
            </a:xfrm>
            <a:custGeom>
              <a:avLst/>
              <a:gdLst/>
              <a:ahLst/>
              <a:cxnLst/>
              <a:rect l="l" t="t" r="r" b="b"/>
              <a:pathLst>
                <a:path w="1465" h="2961" extrusionOk="0">
                  <a:moveTo>
                    <a:pt x="695" y="1"/>
                  </a:moveTo>
                  <a:cubicBezTo>
                    <a:pt x="640" y="1"/>
                    <a:pt x="585" y="16"/>
                    <a:pt x="534" y="53"/>
                  </a:cubicBezTo>
                  <a:cubicBezTo>
                    <a:pt x="100" y="453"/>
                    <a:pt x="34" y="1087"/>
                    <a:pt x="34" y="1621"/>
                  </a:cubicBezTo>
                  <a:cubicBezTo>
                    <a:pt x="0" y="2054"/>
                    <a:pt x="167" y="2755"/>
                    <a:pt x="634" y="2921"/>
                  </a:cubicBezTo>
                  <a:cubicBezTo>
                    <a:pt x="703" y="2948"/>
                    <a:pt x="768" y="2961"/>
                    <a:pt x="827" y="2961"/>
                  </a:cubicBezTo>
                  <a:cubicBezTo>
                    <a:pt x="1285" y="2961"/>
                    <a:pt x="1464" y="2238"/>
                    <a:pt x="1435" y="1854"/>
                  </a:cubicBezTo>
                  <a:cubicBezTo>
                    <a:pt x="1401" y="1354"/>
                    <a:pt x="1134" y="953"/>
                    <a:pt x="1001" y="520"/>
                  </a:cubicBezTo>
                  <a:cubicBezTo>
                    <a:pt x="1001" y="486"/>
                    <a:pt x="1001" y="420"/>
                    <a:pt x="968" y="386"/>
                  </a:cubicBezTo>
                  <a:cubicBezTo>
                    <a:pt x="1072" y="204"/>
                    <a:pt x="891" y="1"/>
                    <a:pt x="695"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21"/>
            <p:cNvSpPr/>
            <p:nvPr/>
          </p:nvSpPr>
          <p:spPr>
            <a:xfrm>
              <a:off x="2147293" y="762369"/>
              <a:ext cx="82952" cy="56680"/>
            </a:xfrm>
            <a:custGeom>
              <a:avLst/>
              <a:gdLst/>
              <a:ahLst/>
              <a:cxnLst/>
              <a:rect l="l" t="t" r="r" b="b"/>
              <a:pathLst>
                <a:path w="2769" h="1892" extrusionOk="0">
                  <a:moveTo>
                    <a:pt x="1861" y="1"/>
                  </a:moveTo>
                  <a:cubicBezTo>
                    <a:pt x="1818" y="1"/>
                    <a:pt x="1776" y="2"/>
                    <a:pt x="1735" y="6"/>
                  </a:cubicBezTo>
                  <a:cubicBezTo>
                    <a:pt x="1034" y="106"/>
                    <a:pt x="501" y="706"/>
                    <a:pt x="200" y="1307"/>
                  </a:cubicBezTo>
                  <a:cubicBezTo>
                    <a:pt x="67" y="1407"/>
                    <a:pt x="0" y="1640"/>
                    <a:pt x="200" y="1740"/>
                  </a:cubicBezTo>
                  <a:cubicBezTo>
                    <a:pt x="412" y="1842"/>
                    <a:pt x="680" y="1892"/>
                    <a:pt x="962" y="1892"/>
                  </a:cubicBezTo>
                  <a:cubicBezTo>
                    <a:pt x="1791" y="1892"/>
                    <a:pt x="2744" y="1461"/>
                    <a:pt x="2769" y="639"/>
                  </a:cubicBezTo>
                  <a:cubicBezTo>
                    <a:pt x="2769" y="156"/>
                    <a:pt x="2276" y="1"/>
                    <a:pt x="1861"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21"/>
            <p:cNvSpPr/>
            <p:nvPr/>
          </p:nvSpPr>
          <p:spPr>
            <a:xfrm>
              <a:off x="2182251" y="841122"/>
              <a:ext cx="73995" cy="73306"/>
            </a:xfrm>
            <a:custGeom>
              <a:avLst/>
              <a:gdLst/>
              <a:ahLst/>
              <a:cxnLst/>
              <a:rect l="l" t="t" r="r" b="b"/>
              <a:pathLst>
                <a:path w="2470" h="2447" extrusionOk="0">
                  <a:moveTo>
                    <a:pt x="267" y="0"/>
                  </a:moveTo>
                  <a:cubicBezTo>
                    <a:pt x="132" y="0"/>
                    <a:pt x="1" y="82"/>
                    <a:pt x="1" y="245"/>
                  </a:cubicBezTo>
                  <a:cubicBezTo>
                    <a:pt x="1" y="779"/>
                    <a:pt x="368" y="1346"/>
                    <a:pt x="668" y="1713"/>
                  </a:cubicBezTo>
                  <a:cubicBezTo>
                    <a:pt x="889" y="1989"/>
                    <a:pt x="1269" y="2447"/>
                    <a:pt x="1657" y="2447"/>
                  </a:cubicBezTo>
                  <a:cubicBezTo>
                    <a:pt x="1739" y="2447"/>
                    <a:pt x="1821" y="2426"/>
                    <a:pt x="1902" y="2380"/>
                  </a:cubicBezTo>
                  <a:cubicBezTo>
                    <a:pt x="2469" y="2080"/>
                    <a:pt x="2236" y="1346"/>
                    <a:pt x="1936" y="946"/>
                  </a:cubicBezTo>
                  <a:cubicBezTo>
                    <a:pt x="1569" y="546"/>
                    <a:pt x="1002" y="79"/>
                    <a:pt x="434" y="45"/>
                  </a:cubicBezTo>
                  <a:cubicBezTo>
                    <a:pt x="384" y="15"/>
                    <a:pt x="325" y="0"/>
                    <a:pt x="267"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4" name="Google Shape;2524;p21"/>
          <p:cNvGrpSpPr/>
          <p:nvPr/>
        </p:nvGrpSpPr>
        <p:grpSpPr>
          <a:xfrm flipH="1">
            <a:off x="7481563" y="-436182"/>
            <a:ext cx="548163" cy="942251"/>
            <a:chOff x="1455834" y="-430995"/>
            <a:chExt cx="660677" cy="1135653"/>
          </a:xfrm>
        </p:grpSpPr>
        <p:sp>
          <p:nvSpPr>
            <p:cNvPr id="2525" name="Google Shape;2525;p21"/>
            <p:cNvSpPr/>
            <p:nvPr/>
          </p:nvSpPr>
          <p:spPr>
            <a:xfrm>
              <a:off x="1455834" y="-342088"/>
              <a:ext cx="651576" cy="1046745"/>
            </a:xfrm>
            <a:custGeom>
              <a:avLst/>
              <a:gdLst/>
              <a:ahLst/>
              <a:cxnLst/>
              <a:rect l="l" t="t" r="r" b="b"/>
              <a:pathLst>
                <a:path w="21750" h="34941" extrusionOk="0">
                  <a:moveTo>
                    <a:pt x="16913" y="1"/>
                  </a:moveTo>
                  <a:cubicBezTo>
                    <a:pt x="14337" y="1"/>
                    <a:pt x="10562" y="1386"/>
                    <a:pt x="8840" y="2318"/>
                  </a:cubicBezTo>
                  <a:cubicBezTo>
                    <a:pt x="5904" y="3852"/>
                    <a:pt x="3603" y="5920"/>
                    <a:pt x="2202" y="8856"/>
                  </a:cubicBezTo>
                  <a:cubicBezTo>
                    <a:pt x="0" y="13192"/>
                    <a:pt x="334" y="18396"/>
                    <a:pt x="667" y="23199"/>
                  </a:cubicBezTo>
                  <a:cubicBezTo>
                    <a:pt x="901" y="27102"/>
                    <a:pt x="1535" y="31138"/>
                    <a:pt x="901" y="34941"/>
                  </a:cubicBezTo>
                  <a:cubicBezTo>
                    <a:pt x="6338" y="32439"/>
                    <a:pt x="12843" y="29704"/>
                    <a:pt x="16445" y="24600"/>
                  </a:cubicBezTo>
                  <a:cubicBezTo>
                    <a:pt x="20248" y="19163"/>
                    <a:pt x="21749" y="14159"/>
                    <a:pt x="20548" y="7521"/>
                  </a:cubicBezTo>
                  <a:cubicBezTo>
                    <a:pt x="20148" y="5153"/>
                    <a:pt x="18380" y="2084"/>
                    <a:pt x="18513" y="49"/>
                  </a:cubicBezTo>
                  <a:lnTo>
                    <a:pt x="18513" y="49"/>
                  </a:lnTo>
                  <a:lnTo>
                    <a:pt x="18180" y="149"/>
                  </a:lnTo>
                  <a:cubicBezTo>
                    <a:pt x="17810" y="47"/>
                    <a:pt x="17382" y="1"/>
                    <a:pt x="16913" y="1"/>
                  </a:cubicBezTo>
                  <a:close/>
                </a:path>
              </a:pathLst>
            </a:custGeom>
            <a:solidFill>
              <a:srgbClr val="C6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21"/>
            <p:cNvSpPr/>
            <p:nvPr/>
          </p:nvSpPr>
          <p:spPr>
            <a:xfrm>
              <a:off x="1538301" y="-430995"/>
              <a:ext cx="578210" cy="1060406"/>
            </a:xfrm>
            <a:custGeom>
              <a:avLst/>
              <a:gdLst/>
              <a:ahLst/>
              <a:cxnLst/>
              <a:rect l="l" t="t" r="r" b="b"/>
              <a:pathLst>
                <a:path w="19301" h="35397" extrusionOk="0">
                  <a:moveTo>
                    <a:pt x="18677" y="0"/>
                  </a:moveTo>
                  <a:cubicBezTo>
                    <a:pt x="18582" y="0"/>
                    <a:pt x="18484" y="34"/>
                    <a:pt x="18396" y="115"/>
                  </a:cubicBezTo>
                  <a:cubicBezTo>
                    <a:pt x="15027" y="2917"/>
                    <a:pt x="12191" y="6153"/>
                    <a:pt x="10490" y="10256"/>
                  </a:cubicBezTo>
                  <a:cubicBezTo>
                    <a:pt x="9423" y="12824"/>
                    <a:pt x="8622" y="15459"/>
                    <a:pt x="7588" y="18061"/>
                  </a:cubicBezTo>
                  <a:cubicBezTo>
                    <a:pt x="6520" y="20730"/>
                    <a:pt x="5420" y="23365"/>
                    <a:pt x="4252" y="26000"/>
                  </a:cubicBezTo>
                  <a:cubicBezTo>
                    <a:pt x="2951" y="28936"/>
                    <a:pt x="1584" y="31871"/>
                    <a:pt x="183" y="34773"/>
                  </a:cubicBezTo>
                  <a:cubicBezTo>
                    <a:pt x="0" y="35093"/>
                    <a:pt x="286" y="35397"/>
                    <a:pt x="559" y="35397"/>
                  </a:cubicBezTo>
                  <a:cubicBezTo>
                    <a:pt x="686" y="35397"/>
                    <a:pt x="809" y="35332"/>
                    <a:pt x="883" y="35174"/>
                  </a:cubicBezTo>
                  <a:cubicBezTo>
                    <a:pt x="3352" y="30103"/>
                    <a:pt x="5687" y="25000"/>
                    <a:pt x="7788" y="19763"/>
                  </a:cubicBezTo>
                  <a:cubicBezTo>
                    <a:pt x="8855" y="17161"/>
                    <a:pt x="9823" y="14525"/>
                    <a:pt x="10757" y="11857"/>
                  </a:cubicBezTo>
                  <a:cubicBezTo>
                    <a:pt x="11524" y="9789"/>
                    <a:pt x="12525" y="7787"/>
                    <a:pt x="13826" y="5986"/>
                  </a:cubicBezTo>
                  <a:cubicBezTo>
                    <a:pt x="15293" y="3985"/>
                    <a:pt x="17095" y="2283"/>
                    <a:pt x="18963" y="682"/>
                  </a:cubicBezTo>
                  <a:cubicBezTo>
                    <a:pt x="19301" y="422"/>
                    <a:pt x="19011" y="0"/>
                    <a:pt x="18677"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21"/>
            <p:cNvSpPr/>
            <p:nvPr/>
          </p:nvSpPr>
          <p:spPr>
            <a:xfrm>
              <a:off x="1524162" y="373308"/>
              <a:ext cx="201494" cy="167043"/>
            </a:xfrm>
            <a:custGeom>
              <a:avLst/>
              <a:gdLst/>
              <a:ahLst/>
              <a:cxnLst/>
              <a:rect l="l" t="t" r="r" b="b"/>
              <a:pathLst>
                <a:path w="6726" h="5576" extrusionOk="0">
                  <a:moveTo>
                    <a:pt x="4720" y="0"/>
                  </a:moveTo>
                  <a:cubicBezTo>
                    <a:pt x="4637" y="0"/>
                    <a:pt x="4555" y="19"/>
                    <a:pt x="4491" y="51"/>
                  </a:cubicBezTo>
                  <a:cubicBezTo>
                    <a:pt x="3156" y="651"/>
                    <a:pt x="1855" y="1385"/>
                    <a:pt x="454" y="1852"/>
                  </a:cubicBezTo>
                  <a:cubicBezTo>
                    <a:pt x="1" y="2003"/>
                    <a:pt x="123" y="2676"/>
                    <a:pt x="523" y="2676"/>
                  </a:cubicBezTo>
                  <a:cubicBezTo>
                    <a:pt x="564" y="2676"/>
                    <a:pt x="608" y="2668"/>
                    <a:pt x="655" y="2653"/>
                  </a:cubicBezTo>
                  <a:cubicBezTo>
                    <a:pt x="1941" y="2214"/>
                    <a:pt x="3150" y="1597"/>
                    <a:pt x="4372" y="1002"/>
                  </a:cubicBezTo>
                  <a:lnTo>
                    <a:pt x="4372" y="1002"/>
                  </a:lnTo>
                  <a:cubicBezTo>
                    <a:pt x="4665" y="2485"/>
                    <a:pt x="5313" y="3873"/>
                    <a:pt x="5825" y="5288"/>
                  </a:cubicBezTo>
                  <a:cubicBezTo>
                    <a:pt x="5891" y="5488"/>
                    <a:pt x="6059" y="5576"/>
                    <a:pt x="6225" y="5576"/>
                  </a:cubicBezTo>
                  <a:cubicBezTo>
                    <a:pt x="6476" y="5576"/>
                    <a:pt x="6726" y="5375"/>
                    <a:pt x="6626" y="5055"/>
                  </a:cubicBezTo>
                  <a:cubicBezTo>
                    <a:pt x="6058" y="3487"/>
                    <a:pt x="5325" y="1952"/>
                    <a:pt x="5091" y="284"/>
                  </a:cubicBezTo>
                  <a:cubicBezTo>
                    <a:pt x="5069" y="81"/>
                    <a:pt x="4893" y="0"/>
                    <a:pt x="4720"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21"/>
            <p:cNvSpPr/>
            <p:nvPr/>
          </p:nvSpPr>
          <p:spPr>
            <a:xfrm>
              <a:off x="1522934" y="228264"/>
              <a:ext cx="280103" cy="217881"/>
            </a:xfrm>
            <a:custGeom>
              <a:avLst/>
              <a:gdLst/>
              <a:ahLst/>
              <a:cxnLst/>
              <a:rect l="l" t="t" r="r" b="b"/>
              <a:pathLst>
                <a:path w="9350" h="7273" extrusionOk="0">
                  <a:moveTo>
                    <a:pt x="6183" y="0"/>
                  </a:moveTo>
                  <a:cubicBezTo>
                    <a:pt x="4107" y="0"/>
                    <a:pt x="2152" y="1072"/>
                    <a:pt x="395" y="2058"/>
                  </a:cubicBezTo>
                  <a:cubicBezTo>
                    <a:pt x="1" y="2283"/>
                    <a:pt x="225" y="2818"/>
                    <a:pt x="586" y="2818"/>
                  </a:cubicBezTo>
                  <a:cubicBezTo>
                    <a:pt x="652" y="2818"/>
                    <a:pt x="723" y="2800"/>
                    <a:pt x="796" y="2758"/>
                  </a:cubicBezTo>
                  <a:cubicBezTo>
                    <a:pt x="2474" y="1857"/>
                    <a:pt x="4326" y="840"/>
                    <a:pt x="6270" y="840"/>
                  </a:cubicBezTo>
                  <a:cubicBezTo>
                    <a:pt x="6287" y="840"/>
                    <a:pt x="6304" y="840"/>
                    <a:pt x="6321" y="840"/>
                  </a:cubicBezTo>
                  <a:lnTo>
                    <a:pt x="6321" y="840"/>
                  </a:lnTo>
                  <a:cubicBezTo>
                    <a:pt x="6680" y="2983"/>
                    <a:pt x="7901" y="4885"/>
                    <a:pt x="8468" y="6995"/>
                  </a:cubicBezTo>
                  <a:cubicBezTo>
                    <a:pt x="8520" y="7189"/>
                    <a:pt x="8673" y="7273"/>
                    <a:pt x="8832" y="7273"/>
                  </a:cubicBezTo>
                  <a:cubicBezTo>
                    <a:pt x="9083" y="7273"/>
                    <a:pt x="9350" y="7067"/>
                    <a:pt x="9268" y="6761"/>
                  </a:cubicBezTo>
                  <a:cubicBezTo>
                    <a:pt x="8701" y="4626"/>
                    <a:pt x="7367" y="2691"/>
                    <a:pt x="7100" y="456"/>
                  </a:cubicBezTo>
                  <a:cubicBezTo>
                    <a:pt x="7067" y="223"/>
                    <a:pt x="6933" y="56"/>
                    <a:pt x="6700" y="23"/>
                  </a:cubicBezTo>
                  <a:cubicBezTo>
                    <a:pt x="6527" y="8"/>
                    <a:pt x="6355" y="0"/>
                    <a:pt x="6183"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1"/>
            <p:cNvSpPr/>
            <p:nvPr/>
          </p:nvSpPr>
          <p:spPr>
            <a:xfrm>
              <a:off x="1512719" y="76270"/>
              <a:ext cx="388219" cy="265753"/>
            </a:xfrm>
            <a:custGeom>
              <a:avLst/>
              <a:gdLst/>
              <a:ahLst/>
              <a:cxnLst/>
              <a:rect l="l" t="t" r="r" b="b"/>
              <a:pathLst>
                <a:path w="12959" h="8871" extrusionOk="0">
                  <a:moveTo>
                    <a:pt x="9243" y="1"/>
                  </a:moveTo>
                  <a:cubicBezTo>
                    <a:pt x="9197" y="1"/>
                    <a:pt x="9152" y="9"/>
                    <a:pt x="9109" y="27"/>
                  </a:cubicBezTo>
                  <a:cubicBezTo>
                    <a:pt x="6240" y="794"/>
                    <a:pt x="3438" y="1761"/>
                    <a:pt x="503" y="2295"/>
                  </a:cubicBezTo>
                  <a:cubicBezTo>
                    <a:pt x="0" y="2389"/>
                    <a:pt x="178" y="3104"/>
                    <a:pt x="646" y="3104"/>
                  </a:cubicBezTo>
                  <a:cubicBezTo>
                    <a:pt x="675" y="3104"/>
                    <a:pt x="705" y="3101"/>
                    <a:pt x="736" y="3095"/>
                  </a:cubicBezTo>
                  <a:cubicBezTo>
                    <a:pt x="3528" y="2582"/>
                    <a:pt x="6226" y="1668"/>
                    <a:pt x="8981" y="916"/>
                  </a:cubicBezTo>
                  <a:lnTo>
                    <a:pt x="8981" y="916"/>
                  </a:lnTo>
                  <a:cubicBezTo>
                    <a:pt x="10166" y="3393"/>
                    <a:pt x="11307" y="5933"/>
                    <a:pt x="12078" y="8566"/>
                  </a:cubicBezTo>
                  <a:cubicBezTo>
                    <a:pt x="12131" y="8779"/>
                    <a:pt x="12291" y="8870"/>
                    <a:pt x="12456" y="8870"/>
                  </a:cubicBezTo>
                  <a:cubicBezTo>
                    <a:pt x="12702" y="8870"/>
                    <a:pt x="12958" y="8666"/>
                    <a:pt x="12878" y="8366"/>
                  </a:cubicBezTo>
                  <a:cubicBezTo>
                    <a:pt x="12078" y="5530"/>
                    <a:pt x="10810" y="2862"/>
                    <a:pt x="9576" y="193"/>
                  </a:cubicBezTo>
                  <a:cubicBezTo>
                    <a:pt x="9502" y="70"/>
                    <a:pt x="9373" y="1"/>
                    <a:pt x="9243"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21"/>
            <p:cNvSpPr/>
            <p:nvPr/>
          </p:nvSpPr>
          <p:spPr>
            <a:xfrm>
              <a:off x="1532699" y="-106248"/>
              <a:ext cx="446786" cy="249426"/>
            </a:xfrm>
            <a:custGeom>
              <a:avLst/>
              <a:gdLst/>
              <a:ahLst/>
              <a:cxnLst/>
              <a:rect l="l" t="t" r="r" b="b"/>
              <a:pathLst>
                <a:path w="14914" h="8326" extrusionOk="0">
                  <a:moveTo>
                    <a:pt x="10815" y="0"/>
                  </a:moveTo>
                  <a:cubicBezTo>
                    <a:pt x="10781" y="0"/>
                    <a:pt x="10746" y="5"/>
                    <a:pt x="10710" y="15"/>
                  </a:cubicBezTo>
                  <a:cubicBezTo>
                    <a:pt x="7308" y="1349"/>
                    <a:pt x="4139" y="3351"/>
                    <a:pt x="503" y="4051"/>
                  </a:cubicBezTo>
                  <a:cubicBezTo>
                    <a:pt x="1" y="4146"/>
                    <a:pt x="178" y="4861"/>
                    <a:pt x="618" y="4861"/>
                  </a:cubicBezTo>
                  <a:cubicBezTo>
                    <a:pt x="645" y="4861"/>
                    <a:pt x="674" y="4858"/>
                    <a:pt x="703" y="4852"/>
                  </a:cubicBezTo>
                  <a:cubicBezTo>
                    <a:pt x="4210" y="4176"/>
                    <a:pt x="7282" y="2291"/>
                    <a:pt x="10577" y="961"/>
                  </a:cubicBezTo>
                  <a:lnTo>
                    <a:pt x="10577" y="961"/>
                  </a:lnTo>
                  <a:cubicBezTo>
                    <a:pt x="11592" y="3362"/>
                    <a:pt x="13160" y="5527"/>
                    <a:pt x="14013" y="8021"/>
                  </a:cubicBezTo>
                  <a:cubicBezTo>
                    <a:pt x="14079" y="8234"/>
                    <a:pt x="14248" y="8325"/>
                    <a:pt x="14415" y="8325"/>
                  </a:cubicBezTo>
                  <a:cubicBezTo>
                    <a:pt x="14665" y="8325"/>
                    <a:pt x="14913" y="8121"/>
                    <a:pt x="14813" y="7821"/>
                  </a:cubicBezTo>
                  <a:cubicBezTo>
                    <a:pt x="13913" y="5186"/>
                    <a:pt x="12211" y="2917"/>
                    <a:pt x="11211" y="315"/>
                  </a:cubicBezTo>
                  <a:cubicBezTo>
                    <a:pt x="11154" y="146"/>
                    <a:pt x="11002" y="0"/>
                    <a:pt x="1081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21"/>
            <p:cNvSpPr/>
            <p:nvPr/>
          </p:nvSpPr>
          <p:spPr>
            <a:xfrm>
              <a:off x="1720100" y="-252581"/>
              <a:ext cx="279863" cy="178007"/>
            </a:xfrm>
            <a:custGeom>
              <a:avLst/>
              <a:gdLst/>
              <a:ahLst/>
              <a:cxnLst/>
              <a:rect l="l" t="t" r="r" b="b"/>
              <a:pathLst>
                <a:path w="9342" h="5942" extrusionOk="0">
                  <a:moveTo>
                    <a:pt x="7095" y="0"/>
                  </a:moveTo>
                  <a:cubicBezTo>
                    <a:pt x="7051" y="0"/>
                    <a:pt x="7004" y="9"/>
                    <a:pt x="6956" y="30"/>
                  </a:cubicBezTo>
                  <a:cubicBezTo>
                    <a:pt x="4688" y="797"/>
                    <a:pt x="2653" y="2065"/>
                    <a:pt x="418" y="2965"/>
                  </a:cubicBezTo>
                  <a:cubicBezTo>
                    <a:pt x="1" y="3115"/>
                    <a:pt x="116" y="3797"/>
                    <a:pt x="503" y="3797"/>
                  </a:cubicBezTo>
                  <a:cubicBezTo>
                    <a:pt x="549" y="3797"/>
                    <a:pt x="599" y="3787"/>
                    <a:pt x="652" y="3766"/>
                  </a:cubicBezTo>
                  <a:cubicBezTo>
                    <a:pt x="2725" y="2918"/>
                    <a:pt x="4680" y="1744"/>
                    <a:pt x="6795" y="970"/>
                  </a:cubicBezTo>
                  <a:lnTo>
                    <a:pt x="6795" y="970"/>
                  </a:lnTo>
                  <a:cubicBezTo>
                    <a:pt x="7288" y="2577"/>
                    <a:pt x="7663" y="4267"/>
                    <a:pt x="8457" y="5734"/>
                  </a:cubicBezTo>
                  <a:cubicBezTo>
                    <a:pt x="8530" y="5880"/>
                    <a:pt x="8652" y="5941"/>
                    <a:pt x="8777" y="5941"/>
                  </a:cubicBezTo>
                  <a:cubicBezTo>
                    <a:pt x="9052" y="5941"/>
                    <a:pt x="9341" y="5645"/>
                    <a:pt x="9158" y="5300"/>
                  </a:cubicBezTo>
                  <a:cubicBezTo>
                    <a:pt x="8357" y="3766"/>
                    <a:pt x="8024" y="1965"/>
                    <a:pt x="7456" y="297"/>
                  </a:cubicBezTo>
                  <a:cubicBezTo>
                    <a:pt x="7403" y="138"/>
                    <a:pt x="7266" y="0"/>
                    <a:pt x="709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21"/>
            <p:cNvSpPr/>
            <p:nvPr/>
          </p:nvSpPr>
          <p:spPr>
            <a:xfrm>
              <a:off x="1919452" y="216941"/>
              <a:ext cx="31006" cy="24026"/>
            </a:xfrm>
            <a:custGeom>
              <a:avLst/>
              <a:gdLst/>
              <a:ahLst/>
              <a:cxnLst/>
              <a:rect l="l" t="t" r="r" b="b"/>
              <a:pathLst>
                <a:path w="1035" h="802" extrusionOk="0">
                  <a:moveTo>
                    <a:pt x="535" y="1"/>
                  </a:moveTo>
                  <a:cubicBezTo>
                    <a:pt x="1" y="1"/>
                    <a:pt x="1" y="801"/>
                    <a:pt x="535" y="801"/>
                  </a:cubicBezTo>
                  <a:cubicBezTo>
                    <a:pt x="1035" y="801"/>
                    <a:pt x="1035" y="1"/>
                    <a:pt x="535"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21"/>
            <p:cNvSpPr/>
            <p:nvPr/>
          </p:nvSpPr>
          <p:spPr>
            <a:xfrm>
              <a:off x="1955429" y="183960"/>
              <a:ext cx="31006" cy="24026"/>
            </a:xfrm>
            <a:custGeom>
              <a:avLst/>
              <a:gdLst/>
              <a:ahLst/>
              <a:cxnLst/>
              <a:rect l="l" t="t" r="r" b="b"/>
              <a:pathLst>
                <a:path w="1035" h="802" extrusionOk="0">
                  <a:moveTo>
                    <a:pt x="501" y="1"/>
                  </a:moveTo>
                  <a:cubicBezTo>
                    <a:pt x="1" y="1"/>
                    <a:pt x="1" y="801"/>
                    <a:pt x="501" y="801"/>
                  </a:cubicBezTo>
                  <a:cubicBezTo>
                    <a:pt x="1035" y="801"/>
                    <a:pt x="1035" y="1"/>
                    <a:pt x="501"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21"/>
            <p:cNvSpPr/>
            <p:nvPr/>
          </p:nvSpPr>
          <p:spPr>
            <a:xfrm>
              <a:off x="1968429" y="242912"/>
              <a:ext cx="31006" cy="24026"/>
            </a:xfrm>
            <a:custGeom>
              <a:avLst/>
              <a:gdLst/>
              <a:ahLst/>
              <a:cxnLst/>
              <a:rect l="l" t="t" r="r" b="b"/>
              <a:pathLst>
                <a:path w="1035" h="802" extrusionOk="0">
                  <a:moveTo>
                    <a:pt x="501" y="1"/>
                  </a:moveTo>
                  <a:cubicBezTo>
                    <a:pt x="0" y="1"/>
                    <a:pt x="0" y="801"/>
                    <a:pt x="501" y="801"/>
                  </a:cubicBezTo>
                  <a:cubicBezTo>
                    <a:pt x="1034" y="801"/>
                    <a:pt x="1034" y="1"/>
                    <a:pt x="501"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21"/>
            <p:cNvSpPr/>
            <p:nvPr/>
          </p:nvSpPr>
          <p:spPr>
            <a:xfrm>
              <a:off x="1586709" y="67044"/>
              <a:ext cx="32025" cy="24026"/>
            </a:xfrm>
            <a:custGeom>
              <a:avLst/>
              <a:gdLst/>
              <a:ahLst/>
              <a:cxnLst/>
              <a:rect l="l" t="t" r="r" b="b"/>
              <a:pathLst>
                <a:path w="1069" h="802" extrusionOk="0">
                  <a:moveTo>
                    <a:pt x="535" y="1"/>
                  </a:moveTo>
                  <a:cubicBezTo>
                    <a:pt x="1" y="1"/>
                    <a:pt x="1" y="802"/>
                    <a:pt x="535" y="802"/>
                  </a:cubicBezTo>
                  <a:cubicBezTo>
                    <a:pt x="1068" y="802"/>
                    <a:pt x="1068" y="1"/>
                    <a:pt x="535"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1"/>
            <p:cNvSpPr/>
            <p:nvPr/>
          </p:nvSpPr>
          <p:spPr>
            <a:xfrm>
              <a:off x="1625681" y="37088"/>
              <a:ext cx="32025" cy="25015"/>
            </a:xfrm>
            <a:custGeom>
              <a:avLst/>
              <a:gdLst/>
              <a:ahLst/>
              <a:cxnLst/>
              <a:rect l="l" t="t" r="r" b="b"/>
              <a:pathLst>
                <a:path w="1069" h="835" extrusionOk="0">
                  <a:moveTo>
                    <a:pt x="535" y="0"/>
                  </a:moveTo>
                  <a:cubicBezTo>
                    <a:pt x="1" y="0"/>
                    <a:pt x="1" y="834"/>
                    <a:pt x="535" y="834"/>
                  </a:cubicBezTo>
                  <a:cubicBezTo>
                    <a:pt x="1068" y="834"/>
                    <a:pt x="1068" y="0"/>
                    <a:pt x="53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21"/>
            <p:cNvSpPr/>
            <p:nvPr/>
          </p:nvSpPr>
          <p:spPr>
            <a:xfrm>
              <a:off x="1736605" y="-219720"/>
              <a:ext cx="31995" cy="24026"/>
            </a:xfrm>
            <a:custGeom>
              <a:avLst/>
              <a:gdLst/>
              <a:ahLst/>
              <a:cxnLst/>
              <a:rect l="l" t="t" r="r" b="b"/>
              <a:pathLst>
                <a:path w="1068" h="802" extrusionOk="0">
                  <a:moveTo>
                    <a:pt x="534" y="0"/>
                  </a:moveTo>
                  <a:cubicBezTo>
                    <a:pt x="1" y="0"/>
                    <a:pt x="1" y="801"/>
                    <a:pt x="534" y="801"/>
                  </a:cubicBezTo>
                  <a:cubicBezTo>
                    <a:pt x="1068" y="801"/>
                    <a:pt x="1068"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21"/>
            <p:cNvSpPr/>
            <p:nvPr/>
          </p:nvSpPr>
          <p:spPr>
            <a:xfrm>
              <a:off x="1779561" y="-252701"/>
              <a:ext cx="31006" cy="25015"/>
            </a:xfrm>
            <a:custGeom>
              <a:avLst/>
              <a:gdLst/>
              <a:ahLst/>
              <a:cxnLst/>
              <a:rect l="l" t="t" r="r" b="b"/>
              <a:pathLst>
                <a:path w="1035" h="835" extrusionOk="0">
                  <a:moveTo>
                    <a:pt x="501" y="1"/>
                  </a:moveTo>
                  <a:cubicBezTo>
                    <a:pt x="1" y="1"/>
                    <a:pt x="1" y="835"/>
                    <a:pt x="501" y="835"/>
                  </a:cubicBezTo>
                  <a:cubicBezTo>
                    <a:pt x="1035" y="835"/>
                    <a:pt x="1035" y="1"/>
                    <a:pt x="501"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1"/>
            <p:cNvSpPr/>
            <p:nvPr/>
          </p:nvSpPr>
          <p:spPr>
            <a:xfrm>
              <a:off x="1785582" y="265918"/>
              <a:ext cx="31995" cy="23996"/>
            </a:xfrm>
            <a:custGeom>
              <a:avLst/>
              <a:gdLst/>
              <a:ahLst/>
              <a:cxnLst/>
              <a:rect l="l" t="t" r="r" b="b"/>
              <a:pathLst>
                <a:path w="1068" h="801" extrusionOk="0">
                  <a:moveTo>
                    <a:pt x="534" y="0"/>
                  </a:moveTo>
                  <a:cubicBezTo>
                    <a:pt x="0" y="0"/>
                    <a:pt x="0" y="801"/>
                    <a:pt x="534" y="801"/>
                  </a:cubicBezTo>
                  <a:cubicBezTo>
                    <a:pt x="1067" y="801"/>
                    <a:pt x="1067"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21"/>
            <p:cNvSpPr/>
            <p:nvPr/>
          </p:nvSpPr>
          <p:spPr>
            <a:xfrm>
              <a:off x="1808558" y="323852"/>
              <a:ext cx="31995" cy="25015"/>
            </a:xfrm>
            <a:custGeom>
              <a:avLst/>
              <a:gdLst/>
              <a:ahLst/>
              <a:cxnLst/>
              <a:rect l="l" t="t" r="r" b="b"/>
              <a:pathLst>
                <a:path w="1068" h="835" extrusionOk="0">
                  <a:moveTo>
                    <a:pt x="534" y="1"/>
                  </a:moveTo>
                  <a:cubicBezTo>
                    <a:pt x="0" y="1"/>
                    <a:pt x="0" y="835"/>
                    <a:pt x="534" y="835"/>
                  </a:cubicBezTo>
                  <a:cubicBezTo>
                    <a:pt x="1068" y="835"/>
                    <a:pt x="1068" y="1"/>
                    <a:pt x="534"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21"/>
            <p:cNvSpPr/>
            <p:nvPr/>
          </p:nvSpPr>
          <p:spPr>
            <a:xfrm>
              <a:off x="1524761" y="369833"/>
              <a:ext cx="32025" cy="23996"/>
            </a:xfrm>
            <a:custGeom>
              <a:avLst/>
              <a:gdLst/>
              <a:ahLst/>
              <a:cxnLst/>
              <a:rect l="l" t="t" r="r" b="b"/>
              <a:pathLst>
                <a:path w="1069" h="801" extrusionOk="0">
                  <a:moveTo>
                    <a:pt x="535" y="0"/>
                  </a:moveTo>
                  <a:cubicBezTo>
                    <a:pt x="1" y="0"/>
                    <a:pt x="1" y="801"/>
                    <a:pt x="535" y="801"/>
                  </a:cubicBezTo>
                  <a:cubicBezTo>
                    <a:pt x="1068" y="801"/>
                    <a:pt x="1068" y="0"/>
                    <a:pt x="53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21"/>
            <p:cNvSpPr/>
            <p:nvPr/>
          </p:nvSpPr>
          <p:spPr>
            <a:xfrm>
              <a:off x="1573738" y="333857"/>
              <a:ext cx="31995" cy="23996"/>
            </a:xfrm>
            <a:custGeom>
              <a:avLst/>
              <a:gdLst/>
              <a:ahLst/>
              <a:cxnLst/>
              <a:rect l="l" t="t" r="r" b="b"/>
              <a:pathLst>
                <a:path w="1068" h="801" extrusionOk="0">
                  <a:moveTo>
                    <a:pt x="534" y="0"/>
                  </a:moveTo>
                  <a:cubicBezTo>
                    <a:pt x="0" y="0"/>
                    <a:pt x="0" y="801"/>
                    <a:pt x="534" y="801"/>
                  </a:cubicBezTo>
                  <a:cubicBezTo>
                    <a:pt x="1068" y="801"/>
                    <a:pt x="1068"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21"/>
            <p:cNvSpPr/>
            <p:nvPr/>
          </p:nvSpPr>
          <p:spPr>
            <a:xfrm>
              <a:off x="1632690" y="545701"/>
              <a:ext cx="31006" cy="23996"/>
            </a:xfrm>
            <a:custGeom>
              <a:avLst/>
              <a:gdLst/>
              <a:ahLst/>
              <a:cxnLst/>
              <a:rect l="l" t="t" r="r" b="b"/>
              <a:pathLst>
                <a:path w="1035" h="801" extrusionOk="0">
                  <a:moveTo>
                    <a:pt x="534" y="0"/>
                  </a:moveTo>
                  <a:cubicBezTo>
                    <a:pt x="0" y="0"/>
                    <a:pt x="0" y="801"/>
                    <a:pt x="534" y="801"/>
                  </a:cubicBezTo>
                  <a:cubicBezTo>
                    <a:pt x="1034" y="801"/>
                    <a:pt x="1034"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1"/>
            <p:cNvSpPr/>
            <p:nvPr/>
          </p:nvSpPr>
          <p:spPr>
            <a:xfrm>
              <a:off x="1599709" y="597644"/>
              <a:ext cx="32025" cy="25015"/>
            </a:xfrm>
            <a:custGeom>
              <a:avLst/>
              <a:gdLst/>
              <a:ahLst/>
              <a:cxnLst/>
              <a:rect l="l" t="t" r="r" b="b"/>
              <a:pathLst>
                <a:path w="1069" h="835" extrusionOk="0">
                  <a:moveTo>
                    <a:pt x="534" y="1"/>
                  </a:moveTo>
                  <a:cubicBezTo>
                    <a:pt x="1" y="1"/>
                    <a:pt x="1" y="835"/>
                    <a:pt x="534" y="835"/>
                  </a:cubicBezTo>
                  <a:cubicBezTo>
                    <a:pt x="1068" y="835"/>
                    <a:pt x="1068" y="1"/>
                    <a:pt x="534"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5" name="Google Shape;2545;p21"/>
          <p:cNvGrpSpPr/>
          <p:nvPr/>
        </p:nvGrpSpPr>
        <p:grpSpPr>
          <a:xfrm flipH="1">
            <a:off x="6986707" y="-461408"/>
            <a:ext cx="676573" cy="945704"/>
            <a:chOff x="1897495" y="-461400"/>
            <a:chExt cx="815443" cy="1139815"/>
          </a:xfrm>
        </p:grpSpPr>
        <p:sp>
          <p:nvSpPr>
            <p:cNvPr id="2546" name="Google Shape;2546;p21"/>
            <p:cNvSpPr/>
            <p:nvPr/>
          </p:nvSpPr>
          <p:spPr>
            <a:xfrm>
              <a:off x="1897495" y="-345293"/>
              <a:ext cx="815443" cy="1023708"/>
            </a:xfrm>
            <a:custGeom>
              <a:avLst/>
              <a:gdLst/>
              <a:ahLst/>
              <a:cxnLst/>
              <a:rect l="l" t="t" r="r" b="b"/>
              <a:pathLst>
                <a:path w="27220" h="34172" extrusionOk="0">
                  <a:moveTo>
                    <a:pt x="7239" y="1"/>
                  </a:moveTo>
                  <a:cubicBezTo>
                    <a:pt x="7053" y="1"/>
                    <a:pt x="6874" y="8"/>
                    <a:pt x="6705" y="23"/>
                  </a:cubicBezTo>
                  <a:cubicBezTo>
                    <a:pt x="4470" y="3992"/>
                    <a:pt x="3536" y="8496"/>
                    <a:pt x="2035" y="12665"/>
                  </a:cubicBezTo>
                  <a:cubicBezTo>
                    <a:pt x="1607" y="13858"/>
                    <a:pt x="1" y="17770"/>
                    <a:pt x="1459" y="17770"/>
                  </a:cubicBezTo>
                  <a:cubicBezTo>
                    <a:pt x="1591" y="17770"/>
                    <a:pt x="1749" y="17738"/>
                    <a:pt x="1935" y="17669"/>
                  </a:cubicBezTo>
                  <a:cubicBezTo>
                    <a:pt x="3669" y="16968"/>
                    <a:pt x="4236" y="14433"/>
                    <a:pt x="6338" y="13833"/>
                  </a:cubicBezTo>
                  <a:lnTo>
                    <a:pt x="6338" y="13833"/>
                  </a:lnTo>
                  <a:cubicBezTo>
                    <a:pt x="7405" y="16401"/>
                    <a:pt x="2969" y="18503"/>
                    <a:pt x="3436" y="21071"/>
                  </a:cubicBezTo>
                  <a:cubicBezTo>
                    <a:pt x="3669" y="22806"/>
                    <a:pt x="7405" y="28276"/>
                    <a:pt x="9273" y="28510"/>
                  </a:cubicBezTo>
                  <a:cubicBezTo>
                    <a:pt x="9290" y="28511"/>
                    <a:pt x="9307" y="28512"/>
                    <a:pt x="9324" y="28512"/>
                  </a:cubicBezTo>
                  <a:cubicBezTo>
                    <a:pt x="10766" y="28512"/>
                    <a:pt x="12521" y="23463"/>
                    <a:pt x="13943" y="23463"/>
                  </a:cubicBezTo>
                  <a:cubicBezTo>
                    <a:pt x="14092" y="23463"/>
                    <a:pt x="14236" y="23518"/>
                    <a:pt x="14377" y="23640"/>
                  </a:cubicBezTo>
                  <a:cubicBezTo>
                    <a:pt x="16011" y="24907"/>
                    <a:pt x="12542" y="29110"/>
                    <a:pt x="13109" y="30611"/>
                  </a:cubicBezTo>
                  <a:cubicBezTo>
                    <a:pt x="13910" y="32846"/>
                    <a:pt x="20782" y="33780"/>
                    <a:pt x="22883" y="34114"/>
                  </a:cubicBezTo>
                  <a:cubicBezTo>
                    <a:pt x="23175" y="34153"/>
                    <a:pt x="23443" y="34172"/>
                    <a:pt x="23691" y="34172"/>
                  </a:cubicBezTo>
                  <a:cubicBezTo>
                    <a:pt x="26409" y="34172"/>
                    <a:pt x="26547" y="31901"/>
                    <a:pt x="26853" y="29210"/>
                  </a:cubicBezTo>
                  <a:cubicBezTo>
                    <a:pt x="27086" y="27009"/>
                    <a:pt x="27219" y="24674"/>
                    <a:pt x="27086" y="22339"/>
                  </a:cubicBezTo>
                  <a:cubicBezTo>
                    <a:pt x="26986" y="19070"/>
                    <a:pt x="24651" y="20004"/>
                    <a:pt x="22082" y="19303"/>
                  </a:cubicBezTo>
                  <a:cubicBezTo>
                    <a:pt x="17546" y="18036"/>
                    <a:pt x="23584" y="17802"/>
                    <a:pt x="25218" y="17569"/>
                  </a:cubicBezTo>
                  <a:cubicBezTo>
                    <a:pt x="27086" y="17335"/>
                    <a:pt x="26986" y="17102"/>
                    <a:pt x="26853" y="15234"/>
                  </a:cubicBezTo>
                  <a:cubicBezTo>
                    <a:pt x="26752" y="13733"/>
                    <a:pt x="26752" y="12432"/>
                    <a:pt x="26386" y="11031"/>
                  </a:cubicBezTo>
                  <a:cubicBezTo>
                    <a:pt x="25918" y="8781"/>
                    <a:pt x="24929" y="8033"/>
                    <a:pt x="23430" y="8033"/>
                  </a:cubicBezTo>
                  <a:cubicBezTo>
                    <a:pt x="22685" y="8033"/>
                    <a:pt x="21812" y="8218"/>
                    <a:pt x="20815" y="8496"/>
                  </a:cubicBezTo>
                  <a:cubicBezTo>
                    <a:pt x="20323" y="8660"/>
                    <a:pt x="19140" y="9169"/>
                    <a:pt x="18237" y="9169"/>
                  </a:cubicBezTo>
                  <a:cubicBezTo>
                    <a:pt x="17854" y="9169"/>
                    <a:pt x="17521" y="9077"/>
                    <a:pt x="17312" y="8829"/>
                  </a:cubicBezTo>
                  <a:cubicBezTo>
                    <a:pt x="15911" y="7428"/>
                    <a:pt x="19047" y="6728"/>
                    <a:pt x="19881" y="6394"/>
                  </a:cubicBezTo>
                  <a:cubicBezTo>
                    <a:pt x="21482" y="5794"/>
                    <a:pt x="23950" y="5227"/>
                    <a:pt x="21716" y="3459"/>
                  </a:cubicBezTo>
                  <a:cubicBezTo>
                    <a:pt x="20448" y="2658"/>
                    <a:pt x="18447" y="2525"/>
                    <a:pt x="17079" y="2191"/>
                  </a:cubicBezTo>
                  <a:cubicBezTo>
                    <a:pt x="14548" y="1535"/>
                    <a:pt x="9999" y="1"/>
                    <a:pt x="7239" y="1"/>
                  </a:cubicBezTo>
                  <a:close/>
                </a:path>
              </a:pathLst>
            </a:custGeom>
            <a:solidFill>
              <a:srgbClr val="83C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21"/>
            <p:cNvSpPr/>
            <p:nvPr/>
          </p:nvSpPr>
          <p:spPr>
            <a:xfrm>
              <a:off x="2063148" y="-461400"/>
              <a:ext cx="574974" cy="1048962"/>
            </a:xfrm>
            <a:custGeom>
              <a:avLst/>
              <a:gdLst/>
              <a:ahLst/>
              <a:cxnLst/>
              <a:rect l="l" t="t" r="r" b="b"/>
              <a:pathLst>
                <a:path w="19193" h="35015" extrusionOk="0">
                  <a:moveTo>
                    <a:pt x="382" y="0"/>
                  </a:moveTo>
                  <a:cubicBezTo>
                    <a:pt x="201" y="0"/>
                    <a:pt x="1" y="156"/>
                    <a:pt x="41" y="396"/>
                  </a:cubicBezTo>
                  <a:cubicBezTo>
                    <a:pt x="574" y="2731"/>
                    <a:pt x="1742" y="4966"/>
                    <a:pt x="2876" y="7034"/>
                  </a:cubicBezTo>
                  <a:cubicBezTo>
                    <a:pt x="4110" y="9303"/>
                    <a:pt x="5344" y="11538"/>
                    <a:pt x="6579" y="13806"/>
                  </a:cubicBezTo>
                  <a:cubicBezTo>
                    <a:pt x="9014" y="18342"/>
                    <a:pt x="11516" y="22879"/>
                    <a:pt x="14051" y="27349"/>
                  </a:cubicBezTo>
                  <a:cubicBezTo>
                    <a:pt x="15518" y="29884"/>
                    <a:pt x="16986" y="32386"/>
                    <a:pt x="18521" y="34854"/>
                  </a:cubicBezTo>
                  <a:cubicBezTo>
                    <a:pt x="18583" y="34968"/>
                    <a:pt x="18677" y="35014"/>
                    <a:pt x="18771" y="35014"/>
                  </a:cubicBezTo>
                  <a:cubicBezTo>
                    <a:pt x="18981" y="35014"/>
                    <a:pt x="19192" y="34784"/>
                    <a:pt x="19054" y="34554"/>
                  </a:cubicBezTo>
                  <a:cubicBezTo>
                    <a:pt x="13717" y="25848"/>
                    <a:pt x="8947" y="16841"/>
                    <a:pt x="4044" y="7902"/>
                  </a:cubicBezTo>
                  <a:cubicBezTo>
                    <a:pt x="2709" y="5467"/>
                    <a:pt x="1275" y="2965"/>
                    <a:pt x="641" y="230"/>
                  </a:cubicBezTo>
                  <a:cubicBezTo>
                    <a:pt x="614" y="69"/>
                    <a:pt x="502" y="0"/>
                    <a:pt x="382"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21"/>
            <p:cNvSpPr/>
            <p:nvPr/>
          </p:nvSpPr>
          <p:spPr>
            <a:xfrm>
              <a:off x="2112814" y="-304284"/>
              <a:ext cx="166684" cy="157666"/>
            </a:xfrm>
            <a:custGeom>
              <a:avLst/>
              <a:gdLst/>
              <a:ahLst/>
              <a:cxnLst/>
              <a:rect l="l" t="t" r="r" b="b"/>
              <a:pathLst>
                <a:path w="5564" h="5263" extrusionOk="0">
                  <a:moveTo>
                    <a:pt x="1439" y="0"/>
                  </a:moveTo>
                  <a:cubicBezTo>
                    <a:pt x="1101" y="0"/>
                    <a:pt x="860" y="241"/>
                    <a:pt x="718" y="555"/>
                  </a:cubicBezTo>
                  <a:cubicBezTo>
                    <a:pt x="384" y="1156"/>
                    <a:pt x="217" y="1789"/>
                    <a:pt x="151" y="2457"/>
                  </a:cubicBezTo>
                  <a:cubicBezTo>
                    <a:pt x="84" y="3290"/>
                    <a:pt x="117" y="4124"/>
                    <a:pt x="17" y="4958"/>
                  </a:cubicBezTo>
                  <a:cubicBezTo>
                    <a:pt x="0" y="5163"/>
                    <a:pt x="149" y="5263"/>
                    <a:pt x="307" y="5263"/>
                  </a:cubicBezTo>
                  <a:cubicBezTo>
                    <a:pt x="458" y="5263"/>
                    <a:pt x="618" y="5171"/>
                    <a:pt x="651" y="4992"/>
                  </a:cubicBezTo>
                  <a:cubicBezTo>
                    <a:pt x="784" y="3691"/>
                    <a:pt x="584" y="2356"/>
                    <a:pt x="1085" y="1156"/>
                  </a:cubicBezTo>
                  <a:cubicBezTo>
                    <a:pt x="1151" y="989"/>
                    <a:pt x="1251" y="789"/>
                    <a:pt x="1351" y="689"/>
                  </a:cubicBezTo>
                  <a:cubicBezTo>
                    <a:pt x="1371" y="650"/>
                    <a:pt x="1379" y="633"/>
                    <a:pt x="1382" y="633"/>
                  </a:cubicBezTo>
                  <a:cubicBezTo>
                    <a:pt x="1385" y="633"/>
                    <a:pt x="1385" y="641"/>
                    <a:pt x="1385" y="655"/>
                  </a:cubicBezTo>
                  <a:cubicBezTo>
                    <a:pt x="1452" y="622"/>
                    <a:pt x="1385" y="622"/>
                    <a:pt x="1418" y="622"/>
                  </a:cubicBezTo>
                  <a:lnTo>
                    <a:pt x="1485" y="622"/>
                  </a:lnTo>
                  <a:cubicBezTo>
                    <a:pt x="1852" y="722"/>
                    <a:pt x="2252" y="1089"/>
                    <a:pt x="2619" y="1289"/>
                  </a:cubicBezTo>
                  <a:cubicBezTo>
                    <a:pt x="3019" y="1489"/>
                    <a:pt x="3420" y="1656"/>
                    <a:pt x="3787" y="1856"/>
                  </a:cubicBezTo>
                  <a:cubicBezTo>
                    <a:pt x="4187" y="2090"/>
                    <a:pt x="4587" y="2323"/>
                    <a:pt x="4954" y="2557"/>
                  </a:cubicBezTo>
                  <a:cubicBezTo>
                    <a:pt x="5012" y="2597"/>
                    <a:pt x="5069" y="2614"/>
                    <a:pt x="5124" y="2614"/>
                  </a:cubicBezTo>
                  <a:cubicBezTo>
                    <a:pt x="5383" y="2614"/>
                    <a:pt x="5563" y="2216"/>
                    <a:pt x="5288" y="2023"/>
                  </a:cubicBezTo>
                  <a:cubicBezTo>
                    <a:pt x="4554" y="1523"/>
                    <a:pt x="3787" y="1122"/>
                    <a:pt x="2986" y="755"/>
                  </a:cubicBezTo>
                  <a:cubicBezTo>
                    <a:pt x="2519" y="522"/>
                    <a:pt x="2119" y="155"/>
                    <a:pt x="1618" y="21"/>
                  </a:cubicBezTo>
                  <a:cubicBezTo>
                    <a:pt x="1556" y="7"/>
                    <a:pt x="1496" y="0"/>
                    <a:pt x="1439"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21"/>
            <p:cNvSpPr/>
            <p:nvPr/>
          </p:nvSpPr>
          <p:spPr>
            <a:xfrm>
              <a:off x="2178776" y="-133328"/>
              <a:ext cx="228696" cy="228396"/>
            </a:xfrm>
            <a:custGeom>
              <a:avLst/>
              <a:gdLst/>
              <a:ahLst/>
              <a:cxnLst/>
              <a:rect l="l" t="t" r="r" b="b"/>
              <a:pathLst>
                <a:path w="7634" h="7624" extrusionOk="0">
                  <a:moveTo>
                    <a:pt x="1506" y="1"/>
                  </a:moveTo>
                  <a:cubicBezTo>
                    <a:pt x="1383" y="1"/>
                    <a:pt x="1245" y="110"/>
                    <a:pt x="1218" y="219"/>
                  </a:cubicBezTo>
                  <a:cubicBezTo>
                    <a:pt x="717" y="2587"/>
                    <a:pt x="284" y="4922"/>
                    <a:pt x="17" y="7324"/>
                  </a:cubicBezTo>
                  <a:cubicBezTo>
                    <a:pt x="0" y="7524"/>
                    <a:pt x="150" y="7624"/>
                    <a:pt x="309" y="7624"/>
                  </a:cubicBezTo>
                  <a:cubicBezTo>
                    <a:pt x="467" y="7624"/>
                    <a:pt x="634" y="7524"/>
                    <a:pt x="651" y="7324"/>
                  </a:cubicBezTo>
                  <a:cubicBezTo>
                    <a:pt x="873" y="5096"/>
                    <a:pt x="1278" y="2899"/>
                    <a:pt x="1749" y="732"/>
                  </a:cubicBezTo>
                  <a:lnTo>
                    <a:pt x="1749" y="732"/>
                  </a:lnTo>
                  <a:cubicBezTo>
                    <a:pt x="3636" y="1390"/>
                    <a:pt x="5479" y="2290"/>
                    <a:pt x="7055" y="3488"/>
                  </a:cubicBezTo>
                  <a:cubicBezTo>
                    <a:pt x="7116" y="3537"/>
                    <a:pt x="7176" y="3558"/>
                    <a:pt x="7232" y="3558"/>
                  </a:cubicBezTo>
                  <a:cubicBezTo>
                    <a:pt x="7479" y="3558"/>
                    <a:pt x="7634" y="3145"/>
                    <a:pt x="7389" y="2954"/>
                  </a:cubicBezTo>
                  <a:cubicBezTo>
                    <a:pt x="5654" y="1653"/>
                    <a:pt x="3619" y="686"/>
                    <a:pt x="1585" y="19"/>
                  </a:cubicBezTo>
                  <a:cubicBezTo>
                    <a:pt x="1560" y="6"/>
                    <a:pt x="1533" y="1"/>
                    <a:pt x="1506"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1"/>
            <p:cNvSpPr/>
            <p:nvPr/>
          </p:nvSpPr>
          <p:spPr>
            <a:xfrm>
              <a:off x="2245726" y="-14016"/>
              <a:ext cx="256676" cy="324949"/>
            </a:xfrm>
            <a:custGeom>
              <a:avLst/>
              <a:gdLst/>
              <a:ahLst/>
              <a:cxnLst/>
              <a:rect l="l" t="t" r="r" b="b"/>
              <a:pathLst>
                <a:path w="8568" h="10847" extrusionOk="0">
                  <a:moveTo>
                    <a:pt x="1357" y="0"/>
                  </a:moveTo>
                  <a:cubicBezTo>
                    <a:pt x="1199" y="0"/>
                    <a:pt x="1051" y="107"/>
                    <a:pt x="1051" y="305"/>
                  </a:cubicBezTo>
                  <a:cubicBezTo>
                    <a:pt x="1151" y="3774"/>
                    <a:pt x="150" y="7110"/>
                    <a:pt x="17" y="10546"/>
                  </a:cubicBezTo>
                  <a:cubicBezTo>
                    <a:pt x="0" y="10746"/>
                    <a:pt x="150" y="10846"/>
                    <a:pt x="309" y="10846"/>
                  </a:cubicBezTo>
                  <a:cubicBezTo>
                    <a:pt x="467" y="10846"/>
                    <a:pt x="634" y="10746"/>
                    <a:pt x="650" y="10546"/>
                  </a:cubicBezTo>
                  <a:cubicBezTo>
                    <a:pt x="778" y="7272"/>
                    <a:pt x="1692" y="4088"/>
                    <a:pt x="1692" y="794"/>
                  </a:cubicBezTo>
                  <a:lnTo>
                    <a:pt x="1692" y="794"/>
                  </a:lnTo>
                  <a:cubicBezTo>
                    <a:pt x="3789" y="1755"/>
                    <a:pt x="6004" y="2529"/>
                    <a:pt x="7989" y="3708"/>
                  </a:cubicBezTo>
                  <a:cubicBezTo>
                    <a:pt x="8044" y="3746"/>
                    <a:pt x="8099" y="3763"/>
                    <a:pt x="8150" y="3763"/>
                  </a:cubicBezTo>
                  <a:cubicBezTo>
                    <a:pt x="8405" y="3763"/>
                    <a:pt x="8567" y="3341"/>
                    <a:pt x="8289" y="3174"/>
                  </a:cubicBezTo>
                  <a:cubicBezTo>
                    <a:pt x="6154" y="1873"/>
                    <a:pt x="3786" y="1106"/>
                    <a:pt x="1518" y="38"/>
                  </a:cubicBezTo>
                  <a:cubicBezTo>
                    <a:pt x="1467" y="13"/>
                    <a:pt x="1411" y="0"/>
                    <a:pt x="135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21"/>
            <p:cNvSpPr/>
            <p:nvPr/>
          </p:nvSpPr>
          <p:spPr>
            <a:xfrm>
              <a:off x="2354134" y="146605"/>
              <a:ext cx="132532" cy="171297"/>
            </a:xfrm>
            <a:custGeom>
              <a:avLst/>
              <a:gdLst/>
              <a:ahLst/>
              <a:cxnLst/>
              <a:rect l="l" t="t" r="r" b="b"/>
              <a:pathLst>
                <a:path w="4424" h="5718" extrusionOk="0">
                  <a:moveTo>
                    <a:pt x="760" y="1"/>
                  </a:moveTo>
                  <a:cubicBezTo>
                    <a:pt x="625" y="1"/>
                    <a:pt x="490" y="76"/>
                    <a:pt x="467" y="214"/>
                  </a:cubicBezTo>
                  <a:cubicBezTo>
                    <a:pt x="234" y="1948"/>
                    <a:pt x="0" y="3683"/>
                    <a:pt x="0" y="5417"/>
                  </a:cubicBezTo>
                  <a:cubicBezTo>
                    <a:pt x="0" y="5618"/>
                    <a:pt x="159" y="5718"/>
                    <a:pt x="317" y="5718"/>
                  </a:cubicBezTo>
                  <a:cubicBezTo>
                    <a:pt x="476" y="5718"/>
                    <a:pt x="634" y="5618"/>
                    <a:pt x="634" y="5417"/>
                  </a:cubicBezTo>
                  <a:cubicBezTo>
                    <a:pt x="634" y="3875"/>
                    <a:pt x="805" y="2304"/>
                    <a:pt x="1016" y="757"/>
                  </a:cubicBezTo>
                  <a:lnTo>
                    <a:pt x="1016" y="757"/>
                  </a:lnTo>
                  <a:cubicBezTo>
                    <a:pt x="1943" y="1205"/>
                    <a:pt x="2830" y="1775"/>
                    <a:pt x="3770" y="2215"/>
                  </a:cubicBezTo>
                  <a:cubicBezTo>
                    <a:pt x="3816" y="2236"/>
                    <a:pt x="3861" y="2245"/>
                    <a:pt x="3905" y="2245"/>
                  </a:cubicBezTo>
                  <a:cubicBezTo>
                    <a:pt x="4209" y="2245"/>
                    <a:pt x="4424" y="1794"/>
                    <a:pt x="4103" y="1648"/>
                  </a:cubicBezTo>
                  <a:cubicBezTo>
                    <a:pt x="3002" y="1181"/>
                    <a:pt x="2035" y="514"/>
                    <a:pt x="934" y="47"/>
                  </a:cubicBezTo>
                  <a:cubicBezTo>
                    <a:pt x="883" y="16"/>
                    <a:pt x="821" y="1"/>
                    <a:pt x="760"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21"/>
            <p:cNvSpPr/>
            <p:nvPr/>
          </p:nvSpPr>
          <p:spPr>
            <a:xfrm>
              <a:off x="2447056" y="299348"/>
              <a:ext cx="169589" cy="204310"/>
            </a:xfrm>
            <a:custGeom>
              <a:avLst/>
              <a:gdLst/>
              <a:ahLst/>
              <a:cxnLst/>
              <a:rect l="l" t="t" r="r" b="b"/>
              <a:pathLst>
                <a:path w="5661" h="6820" extrusionOk="0">
                  <a:moveTo>
                    <a:pt x="824" y="1"/>
                  </a:moveTo>
                  <a:cubicBezTo>
                    <a:pt x="701" y="1"/>
                    <a:pt x="562" y="115"/>
                    <a:pt x="534" y="252"/>
                  </a:cubicBezTo>
                  <a:cubicBezTo>
                    <a:pt x="0" y="2253"/>
                    <a:pt x="34" y="4455"/>
                    <a:pt x="167" y="6490"/>
                  </a:cubicBezTo>
                  <a:cubicBezTo>
                    <a:pt x="184" y="6711"/>
                    <a:pt x="349" y="6819"/>
                    <a:pt x="506" y="6819"/>
                  </a:cubicBezTo>
                  <a:cubicBezTo>
                    <a:pt x="657" y="6819"/>
                    <a:pt x="801" y="6719"/>
                    <a:pt x="801" y="6523"/>
                  </a:cubicBezTo>
                  <a:cubicBezTo>
                    <a:pt x="675" y="4632"/>
                    <a:pt x="638" y="2623"/>
                    <a:pt x="1056" y="748"/>
                  </a:cubicBezTo>
                  <a:lnTo>
                    <a:pt x="1056" y="748"/>
                  </a:lnTo>
                  <a:cubicBezTo>
                    <a:pt x="2421" y="1283"/>
                    <a:pt x="3810" y="1697"/>
                    <a:pt x="5171" y="2253"/>
                  </a:cubicBezTo>
                  <a:cubicBezTo>
                    <a:pt x="5215" y="2273"/>
                    <a:pt x="5256" y="2282"/>
                    <a:pt x="5294" y="2282"/>
                  </a:cubicBezTo>
                  <a:cubicBezTo>
                    <a:pt x="5570" y="2282"/>
                    <a:pt x="5661" y="1799"/>
                    <a:pt x="5338" y="1653"/>
                  </a:cubicBezTo>
                  <a:cubicBezTo>
                    <a:pt x="3870" y="1052"/>
                    <a:pt x="2369" y="619"/>
                    <a:pt x="901" y="18"/>
                  </a:cubicBezTo>
                  <a:cubicBezTo>
                    <a:pt x="877" y="6"/>
                    <a:pt x="851" y="1"/>
                    <a:pt x="824"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21"/>
            <p:cNvSpPr/>
            <p:nvPr/>
          </p:nvSpPr>
          <p:spPr>
            <a:xfrm>
              <a:off x="2522004" y="425790"/>
              <a:ext cx="120399" cy="140800"/>
            </a:xfrm>
            <a:custGeom>
              <a:avLst/>
              <a:gdLst/>
              <a:ahLst/>
              <a:cxnLst/>
              <a:rect l="l" t="t" r="r" b="b"/>
              <a:pathLst>
                <a:path w="4019" h="4700" extrusionOk="0">
                  <a:moveTo>
                    <a:pt x="534" y="0"/>
                  </a:moveTo>
                  <a:cubicBezTo>
                    <a:pt x="401" y="0"/>
                    <a:pt x="267" y="67"/>
                    <a:pt x="234" y="200"/>
                  </a:cubicBezTo>
                  <a:cubicBezTo>
                    <a:pt x="0" y="1601"/>
                    <a:pt x="0" y="3002"/>
                    <a:pt x="0" y="4370"/>
                  </a:cubicBezTo>
                  <a:cubicBezTo>
                    <a:pt x="0" y="4591"/>
                    <a:pt x="165" y="4700"/>
                    <a:pt x="327" y="4700"/>
                  </a:cubicBezTo>
                  <a:cubicBezTo>
                    <a:pt x="482" y="4700"/>
                    <a:pt x="634" y="4600"/>
                    <a:pt x="634" y="4403"/>
                  </a:cubicBezTo>
                  <a:cubicBezTo>
                    <a:pt x="634" y="3143"/>
                    <a:pt x="604" y="1853"/>
                    <a:pt x="798" y="618"/>
                  </a:cubicBezTo>
                  <a:lnTo>
                    <a:pt x="798" y="618"/>
                  </a:lnTo>
                  <a:cubicBezTo>
                    <a:pt x="1714" y="705"/>
                    <a:pt x="2642" y="1075"/>
                    <a:pt x="3403" y="1501"/>
                  </a:cubicBezTo>
                  <a:cubicBezTo>
                    <a:pt x="3459" y="1532"/>
                    <a:pt x="3514" y="1545"/>
                    <a:pt x="3565" y="1545"/>
                  </a:cubicBezTo>
                  <a:cubicBezTo>
                    <a:pt x="3847" y="1545"/>
                    <a:pt x="4019" y="1137"/>
                    <a:pt x="3736" y="968"/>
                  </a:cubicBezTo>
                  <a:cubicBezTo>
                    <a:pt x="2769" y="434"/>
                    <a:pt x="1635" y="0"/>
                    <a:pt x="534"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21"/>
            <p:cNvSpPr/>
            <p:nvPr/>
          </p:nvSpPr>
          <p:spPr>
            <a:xfrm>
              <a:off x="2081331" y="278888"/>
              <a:ext cx="34002" cy="26003"/>
            </a:xfrm>
            <a:custGeom>
              <a:avLst/>
              <a:gdLst/>
              <a:ahLst/>
              <a:cxnLst/>
              <a:rect l="l" t="t" r="r" b="b"/>
              <a:pathLst>
                <a:path w="1135" h="868" extrusionOk="0">
                  <a:moveTo>
                    <a:pt x="568" y="1"/>
                  </a:moveTo>
                  <a:cubicBezTo>
                    <a:pt x="1" y="1"/>
                    <a:pt x="1"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21"/>
            <p:cNvSpPr/>
            <p:nvPr/>
          </p:nvSpPr>
          <p:spPr>
            <a:xfrm>
              <a:off x="2116319" y="320856"/>
              <a:ext cx="34002" cy="26003"/>
            </a:xfrm>
            <a:custGeom>
              <a:avLst/>
              <a:gdLst/>
              <a:ahLst/>
              <a:cxnLst/>
              <a:rect l="l" t="t" r="r" b="b"/>
              <a:pathLst>
                <a:path w="1135" h="868" extrusionOk="0">
                  <a:moveTo>
                    <a:pt x="567" y="1"/>
                  </a:moveTo>
                  <a:cubicBezTo>
                    <a:pt x="0" y="1"/>
                    <a:pt x="0" y="868"/>
                    <a:pt x="567" y="868"/>
                  </a:cubicBezTo>
                  <a:cubicBezTo>
                    <a:pt x="1134" y="868"/>
                    <a:pt x="1134"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1"/>
            <p:cNvSpPr/>
            <p:nvPr/>
          </p:nvSpPr>
          <p:spPr>
            <a:xfrm>
              <a:off x="2130308" y="260915"/>
              <a:ext cx="34002" cy="26992"/>
            </a:xfrm>
            <a:custGeom>
              <a:avLst/>
              <a:gdLst/>
              <a:ahLst/>
              <a:cxnLst/>
              <a:rect l="l" t="t" r="r" b="b"/>
              <a:pathLst>
                <a:path w="1135" h="901" extrusionOk="0">
                  <a:moveTo>
                    <a:pt x="567" y="0"/>
                  </a:moveTo>
                  <a:cubicBezTo>
                    <a:pt x="0" y="0"/>
                    <a:pt x="0" y="901"/>
                    <a:pt x="567" y="901"/>
                  </a:cubicBezTo>
                  <a:cubicBezTo>
                    <a:pt x="1134" y="901"/>
                    <a:pt x="1134"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1"/>
            <p:cNvSpPr/>
            <p:nvPr/>
          </p:nvSpPr>
          <p:spPr>
            <a:xfrm>
              <a:off x="2604920" y="13094"/>
              <a:ext cx="34032" cy="26003"/>
            </a:xfrm>
            <a:custGeom>
              <a:avLst/>
              <a:gdLst/>
              <a:ahLst/>
              <a:cxnLst/>
              <a:rect l="l" t="t" r="r" b="b"/>
              <a:pathLst>
                <a:path w="1136" h="868" extrusionOk="0">
                  <a:moveTo>
                    <a:pt x="568" y="1"/>
                  </a:moveTo>
                  <a:cubicBezTo>
                    <a:pt x="1" y="1"/>
                    <a:pt x="1"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1"/>
            <p:cNvSpPr/>
            <p:nvPr/>
          </p:nvSpPr>
          <p:spPr>
            <a:xfrm>
              <a:off x="2594945" y="69051"/>
              <a:ext cx="33013" cy="26003"/>
            </a:xfrm>
            <a:custGeom>
              <a:avLst/>
              <a:gdLst/>
              <a:ahLst/>
              <a:cxnLst/>
              <a:rect l="l" t="t" r="r" b="b"/>
              <a:pathLst>
                <a:path w="1102" h="868" extrusionOk="0">
                  <a:moveTo>
                    <a:pt x="567" y="1"/>
                  </a:moveTo>
                  <a:cubicBezTo>
                    <a:pt x="0" y="1"/>
                    <a:pt x="0" y="868"/>
                    <a:pt x="567" y="868"/>
                  </a:cubicBezTo>
                  <a:cubicBezTo>
                    <a:pt x="1101" y="868"/>
                    <a:pt x="1101"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21"/>
            <p:cNvSpPr/>
            <p:nvPr/>
          </p:nvSpPr>
          <p:spPr>
            <a:xfrm>
              <a:off x="2538988" y="27083"/>
              <a:ext cx="34002" cy="26003"/>
            </a:xfrm>
            <a:custGeom>
              <a:avLst/>
              <a:gdLst/>
              <a:ahLst/>
              <a:cxnLst/>
              <a:rect l="l" t="t" r="r" b="b"/>
              <a:pathLst>
                <a:path w="1135" h="868" extrusionOk="0">
                  <a:moveTo>
                    <a:pt x="567" y="1"/>
                  </a:moveTo>
                  <a:cubicBezTo>
                    <a:pt x="0" y="1"/>
                    <a:pt x="0" y="868"/>
                    <a:pt x="567" y="868"/>
                  </a:cubicBezTo>
                  <a:cubicBezTo>
                    <a:pt x="1134" y="868"/>
                    <a:pt x="1134"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21"/>
            <p:cNvSpPr/>
            <p:nvPr/>
          </p:nvSpPr>
          <p:spPr>
            <a:xfrm>
              <a:off x="2455054" y="585662"/>
              <a:ext cx="34002" cy="27022"/>
            </a:xfrm>
            <a:custGeom>
              <a:avLst/>
              <a:gdLst/>
              <a:ahLst/>
              <a:cxnLst/>
              <a:rect l="l" t="t" r="r" b="b"/>
              <a:pathLst>
                <a:path w="1135" h="902" extrusionOk="0">
                  <a:moveTo>
                    <a:pt x="567" y="0"/>
                  </a:moveTo>
                  <a:cubicBezTo>
                    <a:pt x="0" y="0"/>
                    <a:pt x="0" y="901"/>
                    <a:pt x="567" y="901"/>
                  </a:cubicBezTo>
                  <a:cubicBezTo>
                    <a:pt x="1134" y="901"/>
                    <a:pt x="1134"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21"/>
            <p:cNvSpPr/>
            <p:nvPr/>
          </p:nvSpPr>
          <p:spPr>
            <a:xfrm>
              <a:off x="2493007" y="603635"/>
              <a:ext cx="34032" cy="26033"/>
            </a:xfrm>
            <a:custGeom>
              <a:avLst/>
              <a:gdLst/>
              <a:ahLst/>
              <a:cxnLst/>
              <a:rect l="l" t="t" r="r" b="b"/>
              <a:pathLst>
                <a:path w="1136" h="869" extrusionOk="0">
                  <a:moveTo>
                    <a:pt x="568" y="1"/>
                  </a:moveTo>
                  <a:cubicBezTo>
                    <a:pt x="1" y="1"/>
                    <a:pt x="1"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21"/>
            <p:cNvSpPr/>
            <p:nvPr/>
          </p:nvSpPr>
          <p:spPr>
            <a:xfrm>
              <a:off x="2639908" y="390802"/>
              <a:ext cx="34002" cy="26003"/>
            </a:xfrm>
            <a:custGeom>
              <a:avLst/>
              <a:gdLst/>
              <a:ahLst/>
              <a:cxnLst/>
              <a:rect l="l" t="t" r="r" b="b"/>
              <a:pathLst>
                <a:path w="1135" h="868" extrusionOk="0">
                  <a:moveTo>
                    <a:pt x="567" y="1"/>
                  </a:moveTo>
                  <a:cubicBezTo>
                    <a:pt x="0" y="1"/>
                    <a:pt x="0" y="868"/>
                    <a:pt x="567" y="868"/>
                  </a:cubicBezTo>
                  <a:cubicBezTo>
                    <a:pt x="1135" y="868"/>
                    <a:pt x="1135"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21"/>
            <p:cNvSpPr/>
            <p:nvPr/>
          </p:nvSpPr>
          <p:spPr>
            <a:xfrm>
              <a:off x="2639908" y="355844"/>
              <a:ext cx="34002" cy="26003"/>
            </a:xfrm>
            <a:custGeom>
              <a:avLst/>
              <a:gdLst/>
              <a:ahLst/>
              <a:cxnLst/>
              <a:rect l="l" t="t" r="r" b="b"/>
              <a:pathLst>
                <a:path w="1135" h="868" extrusionOk="0">
                  <a:moveTo>
                    <a:pt x="567" y="0"/>
                  </a:moveTo>
                  <a:cubicBezTo>
                    <a:pt x="0" y="0"/>
                    <a:pt x="0" y="867"/>
                    <a:pt x="567" y="867"/>
                  </a:cubicBezTo>
                  <a:cubicBezTo>
                    <a:pt x="1135" y="867"/>
                    <a:pt x="1135"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21"/>
            <p:cNvSpPr/>
            <p:nvPr/>
          </p:nvSpPr>
          <p:spPr>
            <a:xfrm>
              <a:off x="2116319" y="-49842"/>
              <a:ext cx="34002" cy="26992"/>
            </a:xfrm>
            <a:custGeom>
              <a:avLst/>
              <a:gdLst/>
              <a:ahLst/>
              <a:cxnLst/>
              <a:rect l="l" t="t" r="r" b="b"/>
              <a:pathLst>
                <a:path w="1135" h="901" extrusionOk="0">
                  <a:moveTo>
                    <a:pt x="567" y="0"/>
                  </a:moveTo>
                  <a:cubicBezTo>
                    <a:pt x="0" y="0"/>
                    <a:pt x="0" y="901"/>
                    <a:pt x="567" y="901"/>
                  </a:cubicBezTo>
                  <a:cubicBezTo>
                    <a:pt x="1134" y="901"/>
                    <a:pt x="1134"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21"/>
            <p:cNvSpPr/>
            <p:nvPr/>
          </p:nvSpPr>
          <p:spPr>
            <a:xfrm>
              <a:off x="2319146" y="-206719"/>
              <a:ext cx="33013" cy="26003"/>
            </a:xfrm>
            <a:custGeom>
              <a:avLst/>
              <a:gdLst/>
              <a:ahLst/>
              <a:cxnLst/>
              <a:rect l="l" t="t" r="r" b="b"/>
              <a:pathLst>
                <a:path w="1102" h="868" extrusionOk="0">
                  <a:moveTo>
                    <a:pt x="568" y="0"/>
                  </a:moveTo>
                  <a:cubicBezTo>
                    <a:pt x="1" y="0"/>
                    <a:pt x="1" y="867"/>
                    <a:pt x="568" y="867"/>
                  </a:cubicBezTo>
                  <a:cubicBezTo>
                    <a:pt x="1102" y="867"/>
                    <a:pt x="1102" y="0"/>
                    <a:pt x="568"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21"/>
            <p:cNvSpPr/>
            <p:nvPr/>
          </p:nvSpPr>
          <p:spPr>
            <a:xfrm>
              <a:off x="2434055" y="101043"/>
              <a:ext cx="34002" cy="26003"/>
            </a:xfrm>
            <a:custGeom>
              <a:avLst/>
              <a:gdLst/>
              <a:ahLst/>
              <a:cxnLst/>
              <a:rect l="l" t="t" r="r" b="b"/>
              <a:pathLst>
                <a:path w="1135" h="868" extrusionOk="0">
                  <a:moveTo>
                    <a:pt x="568" y="0"/>
                  </a:moveTo>
                  <a:cubicBezTo>
                    <a:pt x="1" y="0"/>
                    <a:pt x="1" y="867"/>
                    <a:pt x="568" y="867"/>
                  </a:cubicBezTo>
                  <a:cubicBezTo>
                    <a:pt x="1135" y="867"/>
                    <a:pt x="1135" y="0"/>
                    <a:pt x="568"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21"/>
            <p:cNvSpPr/>
            <p:nvPr/>
          </p:nvSpPr>
          <p:spPr>
            <a:xfrm>
              <a:off x="2172275" y="125007"/>
              <a:ext cx="34002" cy="26003"/>
            </a:xfrm>
            <a:custGeom>
              <a:avLst/>
              <a:gdLst/>
              <a:ahLst/>
              <a:cxnLst/>
              <a:rect l="l" t="t" r="r" b="b"/>
              <a:pathLst>
                <a:path w="1135" h="868" extrusionOk="0">
                  <a:moveTo>
                    <a:pt x="567" y="1"/>
                  </a:moveTo>
                  <a:cubicBezTo>
                    <a:pt x="0" y="1"/>
                    <a:pt x="0" y="868"/>
                    <a:pt x="567" y="868"/>
                  </a:cubicBezTo>
                  <a:cubicBezTo>
                    <a:pt x="1134" y="868"/>
                    <a:pt x="1134"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77" name="Google Shape;2577;p21"/>
          <p:cNvGrpSpPr/>
          <p:nvPr/>
        </p:nvGrpSpPr>
        <p:grpSpPr>
          <a:xfrm flipH="1">
            <a:off x="8123388" y="-280695"/>
            <a:ext cx="363800" cy="984632"/>
            <a:chOff x="904476" y="-243594"/>
            <a:chExt cx="438472" cy="1186732"/>
          </a:xfrm>
        </p:grpSpPr>
        <p:sp>
          <p:nvSpPr>
            <p:cNvPr id="2578" name="Google Shape;2578;p21"/>
            <p:cNvSpPr/>
            <p:nvPr/>
          </p:nvSpPr>
          <p:spPr>
            <a:xfrm>
              <a:off x="904476" y="362824"/>
              <a:ext cx="134719" cy="198648"/>
            </a:xfrm>
            <a:custGeom>
              <a:avLst/>
              <a:gdLst/>
              <a:ahLst/>
              <a:cxnLst/>
              <a:rect l="l" t="t" r="r" b="b"/>
              <a:pathLst>
                <a:path w="4497" h="6631" extrusionOk="0">
                  <a:moveTo>
                    <a:pt x="4430" y="1"/>
                  </a:moveTo>
                  <a:cubicBezTo>
                    <a:pt x="4429" y="1"/>
                    <a:pt x="4429" y="2"/>
                    <a:pt x="4428" y="3"/>
                  </a:cubicBezTo>
                  <a:lnTo>
                    <a:pt x="4428" y="3"/>
                  </a:lnTo>
                  <a:cubicBezTo>
                    <a:pt x="4451" y="2"/>
                    <a:pt x="4474" y="1"/>
                    <a:pt x="4496" y="1"/>
                  </a:cubicBezTo>
                  <a:close/>
                  <a:moveTo>
                    <a:pt x="4428" y="3"/>
                  </a:moveTo>
                  <a:cubicBezTo>
                    <a:pt x="1897" y="113"/>
                    <a:pt x="192" y="2657"/>
                    <a:pt x="60" y="5004"/>
                  </a:cubicBezTo>
                  <a:cubicBezTo>
                    <a:pt x="1" y="6109"/>
                    <a:pt x="548" y="6631"/>
                    <a:pt x="1247" y="6631"/>
                  </a:cubicBezTo>
                  <a:cubicBezTo>
                    <a:pt x="1730" y="6631"/>
                    <a:pt x="2285" y="6382"/>
                    <a:pt x="2762" y="5905"/>
                  </a:cubicBezTo>
                  <a:cubicBezTo>
                    <a:pt x="3729" y="4904"/>
                    <a:pt x="3996" y="3270"/>
                    <a:pt x="4163" y="1969"/>
                  </a:cubicBezTo>
                  <a:cubicBezTo>
                    <a:pt x="4263" y="1403"/>
                    <a:pt x="4196" y="471"/>
                    <a:pt x="4428" y="3"/>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21"/>
            <p:cNvSpPr/>
            <p:nvPr/>
          </p:nvSpPr>
          <p:spPr>
            <a:xfrm>
              <a:off x="1121083" y="147893"/>
              <a:ext cx="221865" cy="139272"/>
            </a:xfrm>
            <a:custGeom>
              <a:avLst/>
              <a:gdLst/>
              <a:ahLst/>
              <a:cxnLst/>
              <a:rect l="l" t="t" r="r" b="b"/>
              <a:pathLst>
                <a:path w="7406" h="4649" extrusionOk="0">
                  <a:moveTo>
                    <a:pt x="294" y="1"/>
                  </a:moveTo>
                  <a:cubicBezTo>
                    <a:pt x="218" y="1"/>
                    <a:pt x="143" y="2"/>
                    <a:pt x="67" y="4"/>
                  </a:cubicBezTo>
                  <a:lnTo>
                    <a:pt x="1" y="137"/>
                  </a:lnTo>
                  <a:cubicBezTo>
                    <a:pt x="367" y="1005"/>
                    <a:pt x="834" y="2039"/>
                    <a:pt x="1402" y="2739"/>
                  </a:cubicBezTo>
                  <a:cubicBezTo>
                    <a:pt x="2106" y="3561"/>
                    <a:pt x="3506" y="4648"/>
                    <a:pt x="4715" y="4648"/>
                  </a:cubicBezTo>
                  <a:cubicBezTo>
                    <a:pt x="5223" y="4648"/>
                    <a:pt x="5697" y="4457"/>
                    <a:pt x="6072" y="3973"/>
                  </a:cubicBezTo>
                  <a:cubicBezTo>
                    <a:pt x="7406" y="2239"/>
                    <a:pt x="4971" y="704"/>
                    <a:pt x="3570" y="438"/>
                  </a:cubicBezTo>
                  <a:cubicBezTo>
                    <a:pt x="2540" y="219"/>
                    <a:pt x="1394" y="1"/>
                    <a:pt x="294" y="1"/>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21"/>
            <p:cNvSpPr/>
            <p:nvPr/>
          </p:nvSpPr>
          <p:spPr>
            <a:xfrm>
              <a:off x="926523" y="45086"/>
              <a:ext cx="117673" cy="243525"/>
            </a:xfrm>
            <a:custGeom>
              <a:avLst/>
              <a:gdLst/>
              <a:ahLst/>
              <a:cxnLst/>
              <a:rect l="l" t="t" r="r" b="b"/>
              <a:pathLst>
                <a:path w="3928" h="8129" extrusionOk="0">
                  <a:moveTo>
                    <a:pt x="3827" y="0"/>
                  </a:moveTo>
                  <a:cubicBezTo>
                    <a:pt x="1492" y="0"/>
                    <a:pt x="24" y="4070"/>
                    <a:pt x="24" y="5938"/>
                  </a:cubicBezTo>
                  <a:cubicBezTo>
                    <a:pt x="1" y="7075"/>
                    <a:pt x="583" y="8129"/>
                    <a:pt x="1413" y="8129"/>
                  </a:cubicBezTo>
                  <a:cubicBezTo>
                    <a:pt x="1751" y="8129"/>
                    <a:pt x="2130" y="7954"/>
                    <a:pt x="2526" y="7539"/>
                  </a:cubicBezTo>
                  <a:cubicBezTo>
                    <a:pt x="3660" y="6405"/>
                    <a:pt x="3827" y="4670"/>
                    <a:pt x="3894" y="3169"/>
                  </a:cubicBezTo>
                  <a:cubicBezTo>
                    <a:pt x="3927" y="2102"/>
                    <a:pt x="3827" y="1068"/>
                    <a:pt x="3827"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21"/>
            <p:cNvSpPr/>
            <p:nvPr/>
          </p:nvSpPr>
          <p:spPr>
            <a:xfrm>
              <a:off x="1114103" y="299887"/>
              <a:ext cx="171147" cy="210272"/>
            </a:xfrm>
            <a:custGeom>
              <a:avLst/>
              <a:gdLst/>
              <a:ahLst/>
              <a:cxnLst/>
              <a:rect l="l" t="t" r="r" b="b"/>
              <a:pathLst>
                <a:path w="5713" h="7019" extrusionOk="0">
                  <a:moveTo>
                    <a:pt x="133" y="0"/>
                  </a:moveTo>
                  <a:lnTo>
                    <a:pt x="200" y="134"/>
                  </a:lnTo>
                  <a:cubicBezTo>
                    <a:pt x="0" y="934"/>
                    <a:pt x="467" y="2002"/>
                    <a:pt x="667" y="2802"/>
                  </a:cubicBezTo>
                  <a:cubicBezTo>
                    <a:pt x="1001" y="4370"/>
                    <a:pt x="1635" y="6472"/>
                    <a:pt x="3436" y="6939"/>
                  </a:cubicBezTo>
                  <a:cubicBezTo>
                    <a:pt x="3627" y="6993"/>
                    <a:pt x="3803" y="7018"/>
                    <a:pt x="3965" y="7018"/>
                  </a:cubicBezTo>
                  <a:cubicBezTo>
                    <a:pt x="5388" y="7018"/>
                    <a:pt x="5713" y="5068"/>
                    <a:pt x="5204" y="3870"/>
                  </a:cubicBezTo>
                  <a:cubicBezTo>
                    <a:pt x="4570" y="2302"/>
                    <a:pt x="3336" y="1601"/>
                    <a:pt x="1868" y="901"/>
                  </a:cubicBezTo>
                  <a:cubicBezTo>
                    <a:pt x="1334" y="601"/>
                    <a:pt x="701" y="200"/>
                    <a:pt x="133"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21"/>
            <p:cNvSpPr/>
            <p:nvPr/>
          </p:nvSpPr>
          <p:spPr>
            <a:xfrm>
              <a:off x="962380" y="553670"/>
              <a:ext cx="142747" cy="313715"/>
            </a:xfrm>
            <a:custGeom>
              <a:avLst/>
              <a:gdLst/>
              <a:ahLst/>
              <a:cxnLst/>
              <a:rect l="l" t="t" r="r" b="b"/>
              <a:pathLst>
                <a:path w="4765" h="10472" extrusionOk="0">
                  <a:moveTo>
                    <a:pt x="3964" y="1"/>
                  </a:moveTo>
                  <a:cubicBezTo>
                    <a:pt x="3936" y="25"/>
                    <a:pt x="3909" y="51"/>
                    <a:pt x="3883" y="78"/>
                  </a:cubicBezTo>
                  <a:lnTo>
                    <a:pt x="3883" y="78"/>
                  </a:lnTo>
                  <a:cubicBezTo>
                    <a:pt x="3932" y="52"/>
                    <a:pt x="3981" y="26"/>
                    <a:pt x="4031" y="1"/>
                  </a:cubicBezTo>
                  <a:close/>
                  <a:moveTo>
                    <a:pt x="3883" y="78"/>
                  </a:moveTo>
                  <a:cubicBezTo>
                    <a:pt x="1280" y="1479"/>
                    <a:pt x="0" y="4425"/>
                    <a:pt x="295" y="7340"/>
                  </a:cubicBezTo>
                  <a:cubicBezTo>
                    <a:pt x="379" y="8517"/>
                    <a:pt x="1052" y="10472"/>
                    <a:pt x="2413" y="10472"/>
                  </a:cubicBezTo>
                  <a:cubicBezTo>
                    <a:pt x="2672" y="10472"/>
                    <a:pt x="2955" y="10401"/>
                    <a:pt x="3264" y="10242"/>
                  </a:cubicBezTo>
                  <a:cubicBezTo>
                    <a:pt x="4765" y="9441"/>
                    <a:pt x="4264" y="6506"/>
                    <a:pt x="4031" y="5238"/>
                  </a:cubicBezTo>
                  <a:cubicBezTo>
                    <a:pt x="3869" y="4168"/>
                    <a:pt x="2981" y="1047"/>
                    <a:pt x="3883" y="78"/>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21"/>
            <p:cNvSpPr/>
            <p:nvPr/>
          </p:nvSpPr>
          <p:spPr>
            <a:xfrm>
              <a:off x="1109101" y="685593"/>
              <a:ext cx="152124" cy="257545"/>
            </a:xfrm>
            <a:custGeom>
              <a:avLst/>
              <a:gdLst/>
              <a:ahLst/>
              <a:cxnLst/>
              <a:rect l="l" t="t" r="r" b="b"/>
              <a:pathLst>
                <a:path w="5078" h="8597" extrusionOk="0">
                  <a:moveTo>
                    <a:pt x="1101" y="0"/>
                  </a:moveTo>
                  <a:cubicBezTo>
                    <a:pt x="467" y="2002"/>
                    <a:pt x="0" y="6838"/>
                    <a:pt x="1868" y="8173"/>
                  </a:cubicBezTo>
                  <a:cubicBezTo>
                    <a:pt x="2271" y="8469"/>
                    <a:pt x="2642" y="8597"/>
                    <a:pt x="2976" y="8597"/>
                  </a:cubicBezTo>
                  <a:cubicBezTo>
                    <a:pt x="4331" y="8597"/>
                    <a:pt x="5078" y="6502"/>
                    <a:pt x="4837" y="5137"/>
                  </a:cubicBezTo>
                  <a:cubicBezTo>
                    <a:pt x="4537" y="3503"/>
                    <a:pt x="3136" y="1468"/>
                    <a:pt x="1868" y="467"/>
                  </a:cubicBezTo>
                  <a:cubicBezTo>
                    <a:pt x="1635" y="300"/>
                    <a:pt x="1335" y="200"/>
                    <a:pt x="1101"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21"/>
            <p:cNvSpPr/>
            <p:nvPr/>
          </p:nvSpPr>
          <p:spPr>
            <a:xfrm>
              <a:off x="1073125" y="-243594"/>
              <a:ext cx="112161" cy="1077032"/>
            </a:xfrm>
            <a:custGeom>
              <a:avLst/>
              <a:gdLst/>
              <a:ahLst/>
              <a:cxnLst/>
              <a:rect l="l" t="t" r="r" b="b"/>
              <a:pathLst>
                <a:path w="3744" h="35952" extrusionOk="0">
                  <a:moveTo>
                    <a:pt x="1294" y="1"/>
                  </a:moveTo>
                  <a:cubicBezTo>
                    <a:pt x="1173" y="1"/>
                    <a:pt x="1061" y="70"/>
                    <a:pt x="1034" y="230"/>
                  </a:cubicBezTo>
                  <a:cubicBezTo>
                    <a:pt x="501" y="2499"/>
                    <a:pt x="334" y="4800"/>
                    <a:pt x="234" y="7102"/>
                  </a:cubicBezTo>
                  <a:cubicBezTo>
                    <a:pt x="134" y="9470"/>
                    <a:pt x="0" y="11839"/>
                    <a:pt x="0" y="14207"/>
                  </a:cubicBezTo>
                  <a:cubicBezTo>
                    <a:pt x="0" y="16575"/>
                    <a:pt x="100" y="18944"/>
                    <a:pt x="301" y="21279"/>
                  </a:cubicBezTo>
                  <a:cubicBezTo>
                    <a:pt x="467" y="23580"/>
                    <a:pt x="734" y="25882"/>
                    <a:pt x="1301" y="28117"/>
                  </a:cubicBezTo>
                  <a:cubicBezTo>
                    <a:pt x="1935" y="30652"/>
                    <a:pt x="2769" y="33121"/>
                    <a:pt x="3103" y="35722"/>
                  </a:cubicBezTo>
                  <a:cubicBezTo>
                    <a:pt x="3129" y="35883"/>
                    <a:pt x="3241" y="35952"/>
                    <a:pt x="3362" y="35952"/>
                  </a:cubicBezTo>
                  <a:cubicBezTo>
                    <a:pt x="3543" y="35952"/>
                    <a:pt x="3743" y="35796"/>
                    <a:pt x="3703" y="35556"/>
                  </a:cubicBezTo>
                  <a:cubicBezTo>
                    <a:pt x="3403" y="33321"/>
                    <a:pt x="2736" y="31186"/>
                    <a:pt x="2169" y="29018"/>
                  </a:cubicBezTo>
                  <a:cubicBezTo>
                    <a:pt x="1568" y="26749"/>
                    <a:pt x="1201" y="24514"/>
                    <a:pt x="968" y="22179"/>
                  </a:cubicBezTo>
                  <a:cubicBezTo>
                    <a:pt x="567" y="17576"/>
                    <a:pt x="534" y="12939"/>
                    <a:pt x="801" y="8303"/>
                  </a:cubicBezTo>
                  <a:cubicBezTo>
                    <a:pt x="968" y="5668"/>
                    <a:pt x="1001" y="2999"/>
                    <a:pt x="1635" y="397"/>
                  </a:cubicBezTo>
                  <a:cubicBezTo>
                    <a:pt x="1675" y="157"/>
                    <a:pt x="1475" y="1"/>
                    <a:pt x="129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21"/>
            <p:cNvSpPr/>
            <p:nvPr/>
          </p:nvSpPr>
          <p:spPr>
            <a:xfrm>
              <a:off x="949020" y="-33577"/>
              <a:ext cx="148379" cy="280432"/>
            </a:xfrm>
            <a:custGeom>
              <a:avLst/>
              <a:gdLst/>
              <a:ahLst/>
              <a:cxnLst/>
              <a:rect l="l" t="t" r="r" b="b"/>
              <a:pathLst>
                <a:path w="4953" h="9361" extrusionOk="0">
                  <a:moveTo>
                    <a:pt x="4497" y="1"/>
                  </a:moveTo>
                  <a:cubicBezTo>
                    <a:pt x="4404" y="1"/>
                    <a:pt x="4311" y="37"/>
                    <a:pt x="4243" y="124"/>
                  </a:cubicBezTo>
                  <a:cubicBezTo>
                    <a:pt x="2442" y="2826"/>
                    <a:pt x="641" y="5695"/>
                    <a:pt x="40" y="8964"/>
                  </a:cubicBezTo>
                  <a:cubicBezTo>
                    <a:pt x="0" y="9204"/>
                    <a:pt x="201" y="9360"/>
                    <a:pt x="381" y="9360"/>
                  </a:cubicBezTo>
                  <a:cubicBezTo>
                    <a:pt x="502" y="9360"/>
                    <a:pt x="614" y="9291"/>
                    <a:pt x="641" y="9131"/>
                  </a:cubicBezTo>
                  <a:cubicBezTo>
                    <a:pt x="1241" y="5928"/>
                    <a:pt x="3009" y="3093"/>
                    <a:pt x="4811" y="458"/>
                  </a:cubicBezTo>
                  <a:cubicBezTo>
                    <a:pt x="4953" y="221"/>
                    <a:pt x="4725" y="1"/>
                    <a:pt x="4497"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21"/>
            <p:cNvSpPr/>
            <p:nvPr/>
          </p:nvSpPr>
          <p:spPr>
            <a:xfrm>
              <a:off x="1072016" y="255883"/>
              <a:ext cx="139422" cy="185886"/>
            </a:xfrm>
            <a:custGeom>
              <a:avLst/>
              <a:gdLst/>
              <a:ahLst/>
              <a:cxnLst/>
              <a:rect l="l" t="t" r="r" b="b"/>
              <a:pathLst>
                <a:path w="4654" h="6205" extrusionOk="0">
                  <a:moveTo>
                    <a:pt x="431" y="0"/>
                  </a:moveTo>
                  <a:cubicBezTo>
                    <a:pt x="204" y="0"/>
                    <a:pt x="1" y="306"/>
                    <a:pt x="204" y="535"/>
                  </a:cubicBezTo>
                  <a:cubicBezTo>
                    <a:pt x="971" y="1369"/>
                    <a:pt x="1672" y="2236"/>
                    <a:pt x="2339" y="3137"/>
                  </a:cubicBezTo>
                  <a:cubicBezTo>
                    <a:pt x="2973" y="4004"/>
                    <a:pt x="3573" y="4972"/>
                    <a:pt x="3974" y="5972"/>
                  </a:cubicBezTo>
                  <a:cubicBezTo>
                    <a:pt x="4028" y="6135"/>
                    <a:pt x="4159" y="6204"/>
                    <a:pt x="4287" y="6204"/>
                  </a:cubicBezTo>
                  <a:cubicBezTo>
                    <a:pt x="4474" y="6204"/>
                    <a:pt x="4653" y="6057"/>
                    <a:pt x="4574" y="5839"/>
                  </a:cubicBezTo>
                  <a:cubicBezTo>
                    <a:pt x="3740" y="3671"/>
                    <a:pt x="2206" y="1769"/>
                    <a:pt x="638" y="102"/>
                  </a:cubicBezTo>
                  <a:cubicBezTo>
                    <a:pt x="574" y="30"/>
                    <a:pt x="501" y="0"/>
                    <a:pt x="431"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21"/>
            <p:cNvSpPr/>
            <p:nvPr/>
          </p:nvSpPr>
          <p:spPr>
            <a:xfrm>
              <a:off x="1005186" y="527189"/>
              <a:ext cx="112730" cy="285225"/>
            </a:xfrm>
            <a:custGeom>
              <a:avLst/>
              <a:gdLst/>
              <a:ahLst/>
              <a:cxnLst/>
              <a:rect l="l" t="t" r="r" b="b"/>
              <a:pathLst>
                <a:path w="3763" h="9521" extrusionOk="0">
                  <a:moveTo>
                    <a:pt x="3282" y="1"/>
                  </a:moveTo>
                  <a:cubicBezTo>
                    <a:pt x="3210" y="1"/>
                    <a:pt x="3135" y="25"/>
                    <a:pt x="3069" y="84"/>
                  </a:cubicBezTo>
                  <a:cubicBezTo>
                    <a:pt x="534" y="2219"/>
                    <a:pt x="0" y="6189"/>
                    <a:pt x="534" y="9291"/>
                  </a:cubicBezTo>
                  <a:cubicBezTo>
                    <a:pt x="560" y="9451"/>
                    <a:pt x="673" y="9520"/>
                    <a:pt x="793" y="9520"/>
                  </a:cubicBezTo>
                  <a:cubicBezTo>
                    <a:pt x="974" y="9520"/>
                    <a:pt x="1174" y="9364"/>
                    <a:pt x="1134" y="9124"/>
                  </a:cubicBezTo>
                  <a:cubicBezTo>
                    <a:pt x="667" y="6222"/>
                    <a:pt x="1134" y="2519"/>
                    <a:pt x="3503" y="518"/>
                  </a:cubicBezTo>
                  <a:cubicBezTo>
                    <a:pt x="3763" y="310"/>
                    <a:pt x="3536" y="1"/>
                    <a:pt x="3282"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21"/>
            <p:cNvSpPr/>
            <p:nvPr/>
          </p:nvSpPr>
          <p:spPr>
            <a:xfrm>
              <a:off x="931735" y="330292"/>
              <a:ext cx="160333" cy="197450"/>
            </a:xfrm>
            <a:custGeom>
              <a:avLst/>
              <a:gdLst/>
              <a:ahLst/>
              <a:cxnLst/>
              <a:rect l="l" t="t" r="r" b="b"/>
              <a:pathLst>
                <a:path w="5352" h="6591" extrusionOk="0">
                  <a:moveTo>
                    <a:pt x="4956" y="0"/>
                  </a:moveTo>
                  <a:cubicBezTo>
                    <a:pt x="4924" y="0"/>
                    <a:pt x="4890" y="6"/>
                    <a:pt x="4854" y="19"/>
                  </a:cubicBezTo>
                  <a:cubicBezTo>
                    <a:pt x="2319" y="1087"/>
                    <a:pt x="284" y="3522"/>
                    <a:pt x="17" y="6290"/>
                  </a:cubicBezTo>
                  <a:cubicBezTo>
                    <a:pt x="0" y="6491"/>
                    <a:pt x="150" y="6591"/>
                    <a:pt x="309" y="6591"/>
                  </a:cubicBezTo>
                  <a:cubicBezTo>
                    <a:pt x="467" y="6591"/>
                    <a:pt x="634" y="6491"/>
                    <a:pt x="651" y="6290"/>
                  </a:cubicBezTo>
                  <a:cubicBezTo>
                    <a:pt x="884" y="3822"/>
                    <a:pt x="2786" y="1554"/>
                    <a:pt x="5021" y="620"/>
                  </a:cubicBezTo>
                  <a:cubicBezTo>
                    <a:pt x="5351" y="499"/>
                    <a:pt x="5249" y="0"/>
                    <a:pt x="4956"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21"/>
            <p:cNvSpPr/>
            <p:nvPr/>
          </p:nvSpPr>
          <p:spPr>
            <a:xfrm>
              <a:off x="1075821" y="128692"/>
              <a:ext cx="182142" cy="123395"/>
            </a:xfrm>
            <a:custGeom>
              <a:avLst/>
              <a:gdLst/>
              <a:ahLst/>
              <a:cxnLst/>
              <a:rect l="l" t="t" r="r" b="b"/>
              <a:pathLst>
                <a:path w="6080" h="4119" extrusionOk="0">
                  <a:moveTo>
                    <a:pt x="480" y="0"/>
                  </a:moveTo>
                  <a:cubicBezTo>
                    <a:pt x="191" y="0"/>
                    <a:pt x="0" y="409"/>
                    <a:pt x="311" y="578"/>
                  </a:cubicBezTo>
                  <a:cubicBezTo>
                    <a:pt x="1245" y="1079"/>
                    <a:pt x="2312" y="1245"/>
                    <a:pt x="3213" y="1812"/>
                  </a:cubicBezTo>
                  <a:cubicBezTo>
                    <a:pt x="4047" y="2346"/>
                    <a:pt x="4847" y="3113"/>
                    <a:pt x="5381" y="3981"/>
                  </a:cubicBezTo>
                  <a:cubicBezTo>
                    <a:pt x="5449" y="4078"/>
                    <a:pt x="5543" y="4119"/>
                    <a:pt x="5637" y="4119"/>
                  </a:cubicBezTo>
                  <a:cubicBezTo>
                    <a:pt x="5861" y="4119"/>
                    <a:pt x="6080" y="3883"/>
                    <a:pt x="5915" y="3647"/>
                  </a:cubicBezTo>
                  <a:cubicBezTo>
                    <a:pt x="5381" y="2713"/>
                    <a:pt x="4547" y="1979"/>
                    <a:pt x="3680" y="1379"/>
                  </a:cubicBezTo>
                  <a:cubicBezTo>
                    <a:pt x="2746" y="712"/>
                    <a:pt x="1612" y="545"/>
                    <a:pt x="644" y="44"/>
                  </a:cubicBezTo>
                  <a:cubicBezTo>
                    <a:pt x="588" y="14"/>
                    <a:pt x="532" y="0"/>
                    <a:pt x="480"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21"/>
            <p:cNvSpPr/>
            <p:nvPr/>
          </p:nvSpPr>
          <p:spPr>
            <a:xfrm>
              <a:off x="994192" y="204958"/>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21"/>
            <p:cNvSpPr/>
            <p:nvPr/>
          </p:nvSpPr>
          <p:spPr>
            <a:xfrm>
              <a:off x="1001172" y="174973"/>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21"/>
            <p:cNvSpPr/>
            <p:nvPr/>
          </p:nvSpPr>
          <p:spPr>
            <a:xfrm>
              <a:off x="1257979" y="207954"/>
              <a:ext cx="20012" cy="16027"/>
            </a:xfrm>
            <a:custGeom>
              <a:avLst/>
              <a:gdLst/>
              <a:ahLst/>
              <a:cxnLst/>
              <a:rect l="l" t="t" r="r" b="b"/>
              <a:pathLst>
                <a:path w="668" h="535" extrusionOk="0">
                  <a:moveTo>
                    <a:pt x="334" y="0"/>
                  </a:moveTo>
                  <a:cubicBezTo>
                    <a:pt x="0" y="0"/>
                    <a:pt x="0"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21"/>
            <p:cNvSpPr/>
            <p:nvPr/>
          </p:nvSpPr>
          <p:spPr>
            <a:xfrm>
              <a:off x="1264959" y="244919"/>
              <a:ext cx="20042" cy="16027"/>
            </a:xfrm>
            <a:custGeom>
              <a:avLst/>
              <a:gdLst/>
              <a:ahLst/>
              <a:cxnLst/>
              <a:rect l="l" t="t" r="r" b="b"/>
              <a:pathLst>
                <a:path w="669" h="535" extrusionOk="0">
                  <a:moveTo>
                    <a:pt x="335" y="1"/>
                  </a:moveTo>
                  <a:cubicBezTo>
                    <a:pt x="1" y="1"/>
                    <a:pt x="1" y="534"/>
                    <a:pt x="335" y="534"/>
                  </a:cubicBezTo>
                  <a:cubicBezTo>
                    <a:pt x="668" y="534"/>
                    <a:pt x="668" y="1"/>
                    <a:pt x="335"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21"/>
            <p:cNvSpPr/>
            <p:nvPr/>
          </p:nvSpPr>
          <p:spPr>
            <a:xfrm>
              <a:off x="1283950" y="223950"/>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21"/>
            <p:cNvSpPr/>
            <p:nvPr/>
          </p:nvSpPr>
          <p:spPr>
            <a:xfrm>
              <a:off x="973194" y="477733"/>
              <a:ext cx="20012" cy="15039"/>
            </a:xfrm>
            <a:custGeom>
              <a:avLst/>
              <a:gdLst/>
              <a:ahLst/>
              <a:cxnLst/>
              <a:rect l="l" t="t" r="r" b="b"/>
              <a:pathLst>
                <a:path w="668" h="502" extrusionOk="0">
                  <a:moveTo>
                    <a:pt x="334" y="1"/>
                  </a:moveTo>
                  <a:cubicBezTo>
                    <a:pt x="1" y="1"/>
                    <a:pt x="1" y="501"/>
                    <a:pt x="334" y="501"/>
                  </a:cubicBezTo>
                  <a:cubicBezTo>
                    <a:pt x="668" y="501"/>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21"/>
            <p:cNvSpPr/>
            <p:nvPr/>
          </p:nvSpPr>
          <p:spPr>
            <a:xfrm>
              <a:off x="980203" y="450773"/>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21"/>
            <p:cNvSpPr/>
            <p:nvPr/>
          </p:nvSpPr>
          <p:spPr>
            <a:xfrm>
              <a:off x="1211009" y="461766"/>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21"/>
            <p:cNvSpPr/>
            <p:nvPr/>
          </p:nvSpPr>
          <p:spPr>
            <a:xfrm>
              <a:off x="1222991" y="431781"/>
              <a:ext cx="20042" cy="16027"/>
            </a:xfrm>
            <a:custGeom>
              <a:avLst/>
              <a:gdLst/>
              <a:ahLst/>
              <a:cxnLst/>
              <a:rect l="l" t="t" r="r" b="b"/>
              <a:pathLst>
                <a:path w="669" h="535" extrusionOk="0">
                  <a:moveTo>
                    <a:pt x="335" y="0"/>
                  </a:moveTo>
                  <a:cubicBezTo>
                    <a:pt x="1" y="0"/>
                    <a:pt x="1" y="534"/>
                    <a:pt x="335" y="534"/>
                  </a:cubicBezTo>
                  <a:cubicBezTo>
                    <a:pt x="668" y="534"/>
                    <a:pt x="668" y="0"/>
                    <a:pt x="335"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21"/>
            <p:cNvSpPr/>
            <p:nvPr/>
          </p:nvSpPr>
          <p:spPr>
            <a:xfrm>
              <a:off x="1240006" y="457752"/>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21"/>
            <p:cNvSpPr/>
            <p:nvPr/>
          </p:nvSpPr>
          <p:spPr>
            <a:xfrm>
              <a:off x="1022171" y="830458"/>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21"/>
            <p:cNvSpPr/>
            <p:nvPr/>
          </p:nvSpPr>
          <p:spPr>
            <a:xfrm>
              <a:off x="1047153" y="816469"/>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21"/>
            <p:cNvSpPr/>
            <p:nvPr/>
          </p:nvSpPr>
          <p:spPr>
            <a:xfrm>
              <a:off x="1174044" y="866434"/>
              <a:ext cx="20012" cy="16027"/>
            </a:xfrm>
            <a:custGeom>
              <a:avLst/>
              <a:gdLst/>
              <a:ahLst/>
              <a:cxnLst/>
              <a:rect l="l" t="t" r="r" b="b"/>
              <a:pathLst>
                <a:path w="668" h="535" extrusionOk="0">
                  <a:moveTo>
                    <a:pt x="334" y="1"/>
                  </a:moveTo>
                  <a:cubicBezTo>
                    <a:pt x="0" y="1"/>
                    <a:pt x="0" y="534"/>
                    <a:pt x="334" y="534"/>
                  </a:cubicBezTo>
                  <a:cubicBezTo>
                    <a:pt x="668" y="534"/>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21"/>
            <p:cNvSpPr/>
            <p:nvPr/>
          </p:nvSpPr>
          <p:spPr>
            <a:xfrm>
              <a:off x="1191029" y="837467"/>
              <a:ext cx="21030" cy="15009"/>
            </a:xfrm>
            <a:custGeom>
              <a:avLst/>
              <a:gdLst/>
              <a:ahLst/>
              <a:cxnLst/>
              <a:rect l="l" t="t" r="r" b="b"/>
              <a:pathLst>
                <a:path w="702" h="501" extrusionOk="0">
                  <a:moveTo>
                    <a:pt x="367" y="0"/>
                  </a:moveTo>
                  <a:cubicBezTo>
                    <a:pt x="1" y="0"/>
                    <a:pt x="1" y="501"/>
                    <a:pt x="367" y="501"/>
                  </a:cubicBezTo>
                  <a:cubicBezTo>
                    <a:pt x="701" y="501"/>
                    <a:pt x="701" y="0"/>
                    <a:pt x="367"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21"/>
            <p:cNvSpPr/>
            <p:nvPr/>
          </p:nvSpPr>
          <p:spPr>
            <a:xfrm>
              <a:off x="1207025" y="866434"/>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5" name="Google Shape;2605;p21"/>
          <p:cNvGrpSpPr/>
          <p:nvPr/>
        </p:nvGrpSpPr>
        <p:grpSpPr>
          <a:xfrm flipH="1">
            <a:off x="8532685" y="-170594"/>
            <a:ext cx="747610" cy="722927"/>
            <a:chOff x="-168381" y="-168706"/>
            <a:chExt cx="901061" cy="871312"/>
          </a:xfrm>
        </p:grpSpPr>
        <p:sp>
          <p:nvSpPr>
            <p:cNvPr id="2606" name="Google Shape;2606;p21"/>
            <p:cNvSpPr/>
            <p:nvPr/>
          </p:nvSpPr>
          <p:spPr>
            <a:xfrm>
              <a:off x="-157717" y="-134796"/>
              <a:ext cx="890397" cy="837402"/>
            </a:xfrm>
            <a:custGeom>
              <a:avLst/>
              <a:gdLst/>
              <a:ahLst/>
              <a:cxnLst/>
              <a:rect l="l" t="t" r="r" b="b"/>
              <a:pathLst>
                <a:path w="29722" h="27953" extrusionOk="0">
                  <a:moveTo>
                    <a:pt x="568" y="1"/>
                  </a:moveTo>
                  <a:cubicBezTo>
                    <a:pt x="334" y="3603"/>
                    <a:pt x="34" y="8507"/>
                    <a:pt x="101" y="10442"/>
                  </a:cubicBezTo>
                  <a:cubicBezTo>
                    <a:pt x="201" y="13444"/>
                    <a:pt x="1" y="14978"/>
                    <a:pt x="368" y="17880"/>
                  </a:cubicBezTo>
                  <a:cubicBezTo>
                    <a:pt x="609" y="19676"/>
                    <a:pt x="721" y="23022"/>
                    <a:pt x="2365" y="23022"/>
                  </a:cubicBezTo>
                  <a:cubicBezTo>
                    <a:pt x="2767" y="23022"/>
                    <a:pt x="3261" y="22822"/>
                    <a:pt x="3870" y="22350"/>
                  </a:cubicBezTo>
                  <a:cubicBezTo>
                    <a:pt x="4427" y="21877"/>
                    <a:pt x="5052" y="20848"/>
                    <a:pt x="5709" y="20848"/>
                  </a:cubicBezTo>
                  <a:cubicBezTo>
                    <a:pt x="5840" y="20848"/>
                    <a:pt x="5972" y="20888"/>
                    <a:pt x="6105" y="20983"/>
                  </a:cubicBezTo>
                  <a:cubicBezTo>
                    <a:pt x="6572" y="21383"/>
                    <a:pt x="6672" y="23217"/>
                    <a:pt x="6772" y="23718"/>
                  </a:cubicBezTo>
                  <a:cubicBezTo>
                    <a:pt x="7062" y="24907"/>
                    <a:pt x="7320" y="27398"/>
                    <a:pt x="8831" y="27398"/>
                  </a:cubicBezTo>
                  <a:cubicBezTo>
                    <a:pt x="8888" y="27398"/>
                    <a:pt x="8947" y="27394"/>
                    <a:pt x="9007" y="27387"/>
                  </a:cubicBezTo>
                  <a:cubicBezTo>
                    <a:pt x="10442" y="27187"/>
                    <a:pt x="11809" y="24285"/>
                    <a:pt x="13043" y="23518"/>
                  </a:cubicBezTo>
                  <a:cubicBezTo>
                    <a:pt x="14017" y="24583"/>
                    <a:pt x="15074" y="27952"/>
                    <a:pt x="16721" y="27952"/>
                  </a:cubicBezTo>
                  <a:cubicBezTo>
                    <a:pt x="16880" y="27952"/>
                    <a:pt x="17043" y="27921"/>
                    <a:pt x="17213" y="27854"/>
                  </a:cubicBezTo>
                  <a:cubicBezTo>
                    <a:pt x="18381" y="27387"/>
                    <a:pt x="18747" y="25452"/>
                    <a:pt x="20115" y="24085"/>
                  </a:cubicBezTo>
                  <a:cubicBezTo>
                    <a:pt x="21574" y="24241"/>
                    <a:pt x="24886" y="25639"/>
                    <a:pt x="26727" y="25639"/>
                  </a:cubicBezTo>
                  <a:cubicBezTo>
                    <a:pt x="27242" y="25639"/>
                    <a:pt x="27642" y="25530"/>
                    <a:pt x="27854" y="25252"/>
                  </a:cubicBezTo>
                  <a:cubicBezTo>
                    <a:pt x="28821" y="23985"/>
                    <a:pt x="26119" y="18681"/>
                    <a:pt x="25752" y="17513"/>
                  </a:cubicBezTo>
                  <a:cubicBezTo>
                    <a:pt x="27187" y="16813"/>
                    <a:pt x="29722" y="16246"/>
                    <a:pt x="28655" y="14311"/>
                  </a:cubicBezTo>
                  <a:cubicBezTo>
                    <a:pt x="27954" y="12943"/>
                    <a:pt x="26119" y="12176"/>
                    <a:pt x="25152" y="10909"/>
                  </a:cubicBezTo>
                  <a:cubicBezTo>
                    <a:pt x="26420" y="10141"/>
                    <a:pt x="29422" y="9774"/>
                    <a:pt x="28655" y="7906"/>
                  </a:cubicBezTo>
                  <a:cubicBezTo>
                    <a:pt x="28054" y="6472"/>
                    <a:pt x="25252" y="5705"/>
                    <a:pt x="23985" y="5104"/>
                  </a:cubicBezTo>
                  <a:cubicBezTo>
                    <a:pt x="25052" y="4137"/>
                    <a:pt x="26720" y="3670"/>
                    <a:pt x="25152" y="2302"/>
                  </a:cubicBezTo>
                  <a:cubicBezTo>
                    <a:pt x="24185" y="1335"/>
                    <a:pt x="22250" y="1035"/>
                    <a:pt x="20982" y="868"/>
                  </a:cubicBezTo>
                  <a:cubicBezTo>
                    <a:pt x="17413" y="268"/>
                    <a:pt x="4270" y="1"/>
                    <a:pt x="568" y="1"/>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21"/>
            <p:cNvSpPr/>
            <p:nvPr/>
          </p:nvSpPr>
          <p:spPr>
            <a:xfrm>
              <a:off x="-168381" y="-168706"/>
              <a:ext cx="804808" cy="754000"/>
            </a:xfrm>
            <a:custGeom>
              <a:avLst/>
              <a:gdLst/>
              <a:ahLst/>
              <a:cxnLst/>
              <a:rect l="l" t="t" r="r" b="b"/>
              <a:pathLst>
                <a:path w="26865" h="25169" extrusionOk="0">
                  <a:moveTo>
                    <a:pt x="581" y="0"/>
                  </a:moveTo>
                  <a:cubicBezTo>
                    <a:pt x="295" y="0"/>
                    <a:pt x="1" y="425"/>
                    <a:pt x="257" y="733"/>
                  </a:cubicBezTo>
                  <a:cubicBezTo>
                    <a:pt x="2959" y="4202"/>
                    <a:pt x="6528" y="6870"/>
                    <a:pt x="9763" y="9772"/>
                  </a:cubicBezTo>
                  <a:cubicBezTo>
                    <a:pt x="13366" y="12975"/>
                    <a:pt x="16568" y="16577"/>
                    <a:pt x="20104" y="19846"/>
                  </a:cubicBezTo>
                  <a:cubicBezTo>
                    <a:pt x="22039" y="21648"/>
                    <a:pt x="23940" y="23549"/>
                    <a:pt x="26075" y="25083"/>
                  </a:cubicBezTo>
                  <a:cubicBezTo>
                    <a:pt x="26153" y="25143"/>
                    <a:pt x="26230" y="25168"/>
                    <a:pt x="26303" y="25168"/>
                  </a:cubicBezTo>
                  <a:cubicBezTo>
                    <a:pt x="26636" y="25168"/>
                    <a:pt x="26865" y="24629"/>
                    <a:pt x="26509" y="24383"/>
                  </a:cubicBezTo>
                  <a:cubicBezTo>
                    <a:pt x="24574" y="22982"/>
                    <a:pt x="22873" y="21247"/>
                    <a:pt x="21105" y="19646"/>
                  </a:cubicBezTo>
                  <a:cubicBezTo>
                    <a:pt x="19337" y="18045"/>
                    <a:pt x="17669" y="16310"/>
                    <a:pt x="16001" y="14609"/>
                  </a:cubicBezTo>
                  <a:cubicBezTo>
                    <a:pt x="14333" y="12941"/>
                    <a:pt x="12666" y="11273"/>
                    <a:pt x="10931" y="9706"/>
                  </a:cubicBezTo>
                  <a:cubicBezTo>
                    <a:pt x="9330" y="8238"/>
                    <a:pt x="7662" y="6870"/>
                    <a:pt x="6061" y="5436"/>
                  </a:cubicBezTo>
                  <a:cubicBezTo>
                    <a:pt x="4193" y="3801"/>
                    <a:pt x="2358" y="2100"/>
                    <a:pt x="824" y="132"/>
                  </a:cubicBezTo>
                  <a:cubicBezTo>
                    <a:pt x="754" y="39"/>
                    <a:pt x="668" y="0"/>
                    <a:pt x="581"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21"/>
            <p:cNvSpPr/>
            <p:nvPr/>
          </p:nvSpPr>
          <p:spPr>
            <a:xfrm>
              <a:off x="380880" y="342484"/>
              <a:ext cx="199876" cy="224232"/>
            </a:xfrm>
            <a:custGeom>
              <a:avLst/>
              <a:gdLst/>
              <a:ahLst/>
              <a:cxnLst/>
              <a:rect l="l" t="t" r="r" b="b"/>
              <a:pathLst>
                <a:path w="6672" h="7485" extrusionOk="0">
                  <a:moveTo>
                    <a:pt x="5644" y="1"/>
                  </a:moveTo>
                  <a:cubicBezTo>
                    <a:pt x="3868" y="1"/>
                    <a:pt x="2120" y="503"/>
                    <a:pt x="401" y="780"/>
                  </a:cubicBezTo>
                  <a:cubicBezTo>
                    <a:pt x="200" y="813"/>
                    <a:pt x="100" y="1013"/>
                    <a:pt x="100" y="1180"/>
                  </a:cubicBezTo>
                  <a:cubicBezTo>
                    <a:pt x="0" y="3148"/>
                    <a:pt x="100" y="5116"/>
                    <a:pt x="100" y="7084"/>
                  </a:cubicBezTo>
                  <a:cubicBezTo>
                    <a:pt x="100" y="7351"/>
                    <a:pt x="309" y="7485"/>
                    <a:pt x="517" y="7485"/>
                  </a:cubicBezTo>
                  <a:cubicBezTo>
                    <a:pt x="726" y="7485"/>
                    <a:pt x="934" y="7351"/>
                    <a:pt x="934" y="7084"/>
                  </a:cubicBezTo>
                  <a:cubicBezTo>
                    <a:pt x="903" y="5232"/>
                    <a:pt x="842" y="3379"/>
                    <a:pt x="918" y="1526"/>
                  </a:cubicBezTo>
                  <a:lnTo>
                    <a:pt x="918" y="1526"/>
                  </a:lnTo>
                  <a:cubicBezTo>
                    <a:pt x="2493" y="1248"/>
                    <a:pt x="4069" y="834"/>
                    <a:pt x="5644" y="834"/>
                  </a:cubicBezTo>
                  <a:cubicBezTo>
                    <a:pt x="5797" y="834"/>
                    <a:pt x="5951" y="838"/>
                    <a:pt x="6105" y="846"/>
                  </a:cubicBezTo>
                  <a:cubicBezTo>
                    <a:pt x="6672" y="846"/>
                    <a:pt x="6638" y="13"/>
                    <a:pt x="6105" y="13"/>
                  </a:cubicBezTo>
                  <a:cubicBezTo>
                    <a:pt x="5951" y="5"/>
                    <a:pt x="5798" y="1"/>
                    <a:pt x="5644"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21"/>
            <p:cNvSpPr/>
            <p:nvPr/>
          </p:nvSpPr>
          <p:spPr>
            <a:xfrm>
              <a:off x="243984" y="203700"/>
              <a:ext cx="219978" cy="244124"/>
            </a:xfrm>
            <a:custGeom>
              <a:avLst/>
              <a:gdLst/>
              <a:ahLst/>
              <a:cxnLst/>
              <a:rect l="l" t="t" r="r" b="b"/>
              <a:pathLst>
                <a:path w="7343" h="8149" extrusionOk="0">
                  <a:moveTo>
                    <a:pt x="6692" y="1"/>
                  </a:moveTo>
                  <a:cubicBezTo>
                    <a:pt x="6664" y="1"/>
                    <a:pt x="6635" y="3"/>
                    <a:pt x="6605" y="9"/>
                  </a:cubicBezTo>
                  <a:cubicBezTo>
                    <a:pt x="4570" y="276"/>
                    <a:pt x="2569" y="576"/>
                    <a:pt x="534" y="676"/>
                  </a:cubicBezTo>
                  <a:cubicBezTo>
                    <a:pt x="301" y="676"/>
                    <a:pt x="100" y="843"/>
                    <a:pt x="100" y="1076"/>
                  </a:cubicBezTo>
                  <a:cubicBezTo>
                    <a:pt x="0" y="3311"/>
                    <a:pt x="100" y="5546"/>
                    <a:pt x="100" y="7748"/>
                  </a:cubicBezTo>
                  <a:cubicBezTo>
                    <a:pt x="100" y="8015"/>
                    <a:pt x="309" y="8148"/>
                    <a:pt x="517" y="8148"/>
                  </a:cubicBezTo>
                  <a:cubicBezTo>
                    <a:pt x="726" y="8148"/>
                    <a:pt x="934" y="8015"/>
                    <a:pt x="934" y="7748"/>
                  </a:cubicBezTo>
                  <a:cubicBezTo>
                    <a:pt x="934" y="5682"/>
                    <a:pt x="846" y="3587"/>
                    <a:pt x="918" y="1490"/>
                  </a:cubicBezTo>
                  <a:lnTo>
                    <a:pt x="918" y="1490"/>
                  </a:lnTo>
                  <a:cubicBezTo>
                    <a:pt x="2892" y="1373"/>
                    <a:pt x="4865" y="1091"/>
                    <a:pt x="6839" y="809"/>
                  </a:cubicBezTo>
                  <a:cubicBezTo>
                    <a:pt x="7342" y="747"/>
                    <a:pt x="7163" y="1"/>
                    <a:pt x="6692"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21"/>
            <p:cNvSpPr/>
            <p:nvPr/>
          </p:nvSpPr>
          <p:spPr>
            <a:xfrm>
              <a:off x="73119" y="64048"/>
              <a:ext cx="303799" cy="334805"/>
            </a:xfrm>
            <a:custGeom>
              <a:avLst/>
              <a:gdLst/>
              <a:ahLst/>
              <a:cxnLst/>
              <a:rect l="l" t="t" r="r" b="b"/>
              <a:pathLst>
                <a:path w="10141" h="11176" extrusionOk="0">
                  <a:moveTo>
                    <a:pt x="9607" y="1"/>
                  </a:moveTo>
                  <a:cubicBezTo>
                    <a:pt x="6705" y="1"/>
                    <a:pt x="3803" y="101"/>
                    <a:pt x="901" y="301"/>
                  </a:cubicBezTo>
                  <a:cubicBezTo>
                    <a:pt x="667" y="301"/>
                    <a:pt x="501" y="468"/>
                    <a:pt x="501" y="701"/>
                  </a:cubicBezTo>
                  <a:cubicBezTo>
                    <a:pt x="200" y="4070"/>
                    <a:pt x="0" y="7406"/>
                    <a:pt x="0" y="10775"/>
                  </a:cubicBezTo>
                  <a:cubicBezTo>
                    <a:pt x="0" y="11042"/>
                    <a:pt x="209" y="11176"/>
                    <a:pt x="417" y="11176"/>
                  </a:cubicBezTo>
                  <a:cubicBezTo>
                    <a:pt x="626" y="11176"/>
                    <a:pt x="834" y="11042"/>
                    <a:pt x="834" y="10775"/>
                  </a:cubicBezTo>
                  <a:cubicBezTo>
                    <a:pt x="834" y="7542"/>
                    <a:pt x="1019" y="4339"/>
                    <a:pt x="1299" y="1108"/>
                  </a:cubicBezTo>
                  <a:lnTo>
                    <a:pt x="1299" y="1108"/>
                  </a:lnTo>
                  <a:cubicBezTo>
                    <a:pt x="4068" y="926"/>
                    <a:pt x="6838" y="835"/>
                    <a:pt x="9607" y="835"/>
                  </a:cubicBezTo>
                  <a:cubicBezTo>
                    <a:pt x="10141" y="835"/>
                    <a:pt x="10141" y="1"/>
                    <a:pt x="960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21"/>
            <p:cNvSpPr/>
            <p:nvPr/>
          </p:nvSpPr>
          <p:spPr>
            <a:xfrm>
              <a:off x="-59793" y="-50082"/>
              <a:ext cx="283847" cy="333038"/>
            </a:xfrm>
            <a:custGeom>
              <a:avLst/>
              <a:gdLst/>
              <a:ahLst/>
              <a:cxnLst/>
              <a:rect l="l" t="t" r="r" b="b"/>
              <a:pathLst>
                <a:path w="9475" h="11117" extrusionOk="0">
                  <a:moveTo>
                    <a:pt x="4345" y="0"/>
                  </a:moveTo>
                  <a:cubicBezTo>
                    <a:pt x="3143" y="0"/>
                    <a:pt x="1946" y="77"/>
                    <a:pt x="768" y="342"/>
                  </a:cubicBezTo>
                  <a:cubicBezTo>
                    <a:pt x="601" y="375"/>
                    <a:pt x="501" y="575"/>
                    <a:pt x="468" y="742"/>
                  </a:cubicBezTo>
                  <a:cubicBezTo>
                    <a:pt x="168" y="4044"/>
                    <a:pt x="1" y="7380"/>
                    <a:pt x="1" y="10716"/>
                  </a:cubicBezTo>
                  <a:cubicBezTo>
                    <a:pt x="1" y="10983"/>
                    <a:pt x="209" y="11116"/>
                    <a:pt x="418" y="11116"/>
                  </a:cubicBezTo>
                  <a:cubicBezTo>
                    <a:pt x="626" y="11116"/>
                    <a:pt x="835" y="10983"/>
                    <a:pt x="835" y="10716"/>
                  </a:cubicBezTo>
                  <a:cubicBezTo>
                    <a:pt x="835" y="7495"/>
                    <a:pt x="990" y="4274"/>
                    <a:pt x="1271" y="1084"/>
                  </a:cubicBezTo>
                  <a:lnTo>
                    <a:pt x="1271" y="1084"/>
                  </a:lnTo>
                  <a:cubicBezTo>
                    <a:pt x="2280" y="878"/>
                    <a:pt x="3303" y="814"/>
                    <a:pt x="4328" y="814"/>
                  </a:cubicBezTo>
                  <a:cubicBezTo>
                    <a:pt x="5862" y="814"/>
                    <a:pt x="7401" y="956"/>
                    <a:pt x="8907" y="976"/>
                  </a:cubicBezTo>
                  <a:cubicBezTo>
                    <a:pt x="9474" y="976"/>
                    <a:pt x="9474" y="142"/>
                    <a:pt x="8907" y="142"/>
                  </a:cubicBezTo>
                  <a:cubicBezTo>
                    <a:pt x="7397" y="123"/>
                    <a:pt x="5867" y="0"/>
                    <a:pt x="4345"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21"/>
            <p:cNvSpPr/>
            <p:nvPr/>
          </p:nvSpPr>
          <p:spPr>
            <a:xfrm>
              <a:off x="459812" y="66055"/>
              <a:ext cx="28010" cy="21030"/>
            </a:xfrm>
            <a:custGeom>
              <a:avLst/>
              <a:gdLst/>
              <a:ahLst/>
              <a:cxnLst/>
              <a:rect l="l" t="t" r="r" b="b"/>
              <a:pathLst>
                <a:path w="935" h="702" extrusionOk="0">
                  <a:moveTo>
                    <a:pt x="467" y="1"/>
                  </a:moveTo>
                  <a:cubicBezTo>
                    <a:pt x="0" y="1"/>
                    <a:pt x="0" y="701"/>
                    <a:pt x="467" y="701"/>
                  </a:cubicBezTo>
                  <a:cubicBezTo>
                    <a:pt x="934" y="701"/>
                    <a:pt x="934" y="1"/>
                    <a:pt x="46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21"/>
            <p:cNvSpPr/>
            <p:nvPr/>
          </p:nvSpPr>
          <p:spPr>
            <a:xfrm>
              <a:off x="471794" y="121023"/>
              <a:ext cx="28010" cy="22019"/>
            </a:xfrm>
            <a:custGeom>
              <a:avLst/>
              <a:gdLst/>
              <a:ahLst/>
              <a:cxnLst/>
              <a:rect l="l" t="t" r="r" b="b"/>
              <a:pathLst>
                <a:path w="935" h="735"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21"/>
            <p:cNvSpPr/>
            <p:nvPr/>
          </p:nvSpPr>
          <p:spPr>
            <a:xfrm>
              <a:off x="512773" y="80044"/>
              <a:ext cx="28010" cy="22019"/>
            </a:xfrm>
            <a:custGeom>
              <a:avLst/>
              <a:gdLst/>
              <a:ahLst/>
              <a:cxnLst/>
              <a:rect l="l" t="t" r="r" b="b"/>
              <a:pathLst>
                <a:path w="935" h="735" extrusionOk="0">
                  <a:moveTo>
                    <a:pt x="467" y="1"/>
                  </a:moveTo>
                  <a:cubicBezTo>
                    <a:pt x="0" y="1"/>
                    <a:pt x="0" y="734"/>
                    <a:pt x="467" y="734"/>
                  </a:cubicBezTo>
                  <a:cubicBezTo>
                    <a:pt x="934" y="734"/>
                    <a:pt x="934" y="1"/>
                    <a:pt x="46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21"/>
            <p:cNvSpPr/>
            <p:nvPr/>
          </p:nvSpPr>
          <p:spPr>
            <a:xfrm>
              <a:off x="89085" y="511702"/>
              <a:ext cx="28010" cy="22019"/>
            </a:xfrm>
            <a:custGeom>
              <a:avLst/>
              <a:gdLst/>
              <a:ahLst/>
              <a:cxnLst/>
              <a:rect l="l" t="t" r="r" b="b"/>
              <a:pathLst>
                <a:path w="935" h="735" extrusionOk="0">
                  <a:moveTo>
                    <a:pt x="468" y="1"/>
                  </a:moveTo>
                  <a:cubicBezTo>
                    <a:pt x="1" y="1"/>
                    <a:pt x="1" y="735"/>
                    <a:pt x="468" y="735"/>
                  </a:cubicBezTo>
                  <a:cubicBezTo>
                    <a:pt x="935" y="735"/>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21"/>
            <p:cNvSpPr/>
            <p:nvPr/>
          </p:nvSpPr>
          <p:spPr>
            <a:xfrm>
              <a:off x="115086" y="451761"/>
              <a:ext cx="28010" cy="21030"/>
            </a:xfrm>
            <a:custGeom>
              <a:avLst/>
              <a:gdLst/>
              <a:ahLst/>
              <a:cxnLst/>
              <a:rect l="l" t="t" r="r" b="b"/>
              <a:pathLst>
                <a:path w="935" h="702" extrusionOk="0">
                  <a:moveTo>
                    <a:pt x="467" y="1"/>
                  </a:moveTo>
                  <a:cubicBezTo>
                    <a:pt x="0" y="1"/>
                    <a:pt x="0" y="701"/>
                    <a:pt x="467" y="701"/>
                  </a:cubicBezTo>
                  <a:cubicBezTo>
                    <a:pt x="934" y="701"/>
                    <a:pt x="934" y="1"/>
                    <a:pt x="46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21"/>
            <p:cNvSpPr/>
            <p:nvPr/>
          </p:nvSpPr>
          <p:spPr>
            <a:xfrm>
              <a:off x="147049" y="503734"/>
              <a:ext cx="28010" cy="21989"/>
            </a:xfrm>
            <a:custGeom>
              <a:avLst/>
              <a:gdLst/>
              <a:ahLst/>
              <a:cxnLst/>
              <a:rect l="l" t="t" r="r" b="b"/>
              <a:pathLst>
                <a:path w="935" h="734"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21"/>
            <p:cNvSpPr/>
            <p:nvPr/>
          </p:nvSpPr>
          <p:spPr>
            <a:xfrm>
              <a:off x="7943" y="204958"/>
              <a:ext cx="28010" cy="22019"/>
            </a:xfrm>
            <a:custGeom>
              <a:avLst/>
              <a:gdLst/>
              <a:ahLst/>
              <a:cxnLst/>
              <a:rect l="l" t="t" r="r" b="b"/>
              <a:pathLst>
                <a:path w="935" h="735"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21"/>
            <p:cNvSpPr/>
            <p:nvPr/>
          </p:nvSpPr>
          <p:spPr>
            <a:xfrm>
              <a:off x="13934" y="146995"/>
              <a:ext cx="28010" cy="22019"/>
            </a:xfrm>
            <a:custGeom>
              <a:avLst/>
              <a:gdLst/>
              <a:ahLst/>
              <a:cxnLst/>
              <a:rect l="l" t="t" r="r" b="b"/>
              <a:pathLst>
                <a:path w="935" h="735" extrusionOk="0">
                  <a:moveTo>
                    <a:pt x="468" y="1"/>
                  </a:moveTo>
                  <a:cubicBezTo>
                    <a:pt x="1" y="1"/>
                    <a:pt x="1" y="734"/>
                    <a:pt x="468" y="734"/>
                  </a:cubicBezTo>
                  <a:cubicBezTo>
                    <a:pt x="935" y="734"/>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21"/>
            <p:cNvSpPr/>
            <p:nvPr/>
          </p:nvSpPr>
          <p:spPr>
            <a:xfrm>
              <a:off x="430845" y="285898"/>
              <a:ext cx="28010" cy="22019"/>
            </a:xfrm>
            <a:custGeom>
              <a:avLst/>
              <a:gdLst/>
              <a:ahLst/>
              <a:cxnLst/>
              <a:rect l="l" t="t" r="r" b="b"/>
              <a:pathLst>
                <a:path w="935" h="735" extrusionOk="0">
                  <a:moveTo>
                    <a:pt x="467" y="0"/>
                  </a:moveTo>
                  <a:cubicBezTo>
                    <a:pt x="0" y="0"/>
                    <a:pt x="0" y="734"/>
                    <a:pt x="467" y="734"/>
                  </a:cubicBezTo>
                  <a:cubicBezTo>
                    <a:pt x="934" y="734"/>
                    <a:pt x="934" y="0"/>
                    <a:pt x="467"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21"/>
            <p:cNvSpPr/>
            <p:nvPr/>
          </p:nvSpPr>
          <p:spPr>
            <a:xfrm>
              <a:off x="462808" y="268913"/>
              <a:ext cx="28010" cy="21989"/>
            </a:xfrm>
            <a:custGeom>
              <a:avLst/>
              <a:gdLst/>
              <a:ahLst/>
              <a:cxnLst/>
              <a:rect l="l" t="t" r="r" b="b"/>
              <a:pathLst>
                <a:path w="935" h="734"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21"/>
            <p:cNvSpPr/>
            <p:nvPr/>
          </p:nvSpPr>
          <p:spPr>
            <a:xfrm>
              <a:off x="219990" y="5096"/>
              <a:ext cx="28010" cy="21030"/>
            </a:xfrm>
            <a:custGeom>
              <a:avLst/>
              <a:gdLst/>
              <a:ahLst/>
              <a:cxnLst/>
              <a:rect l="l" t="t" r="r" b="b"/>
              <a:pathLst>
                <a:path w="935" h="702" extrusionOk="0">
                  <a:moveTo>
                    <a:pt x="468" y="1"/>
                  </a:moveTo>
                  <a:cubicBezTo>
                    <a:pt x="1" y="1"/>
                    <a:pt x="1" y="701"/>
                    <a:pt x="468" y="701"/>
                  </a:cubicBezTo>
                  <a:cubicBezTo>
                    <a:pt x="935" y="701"/>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21"/>
            <p:cNvSpPr/>
            <p:nvPr/>
          </p:nvSpPr>
          <p:spPr>
            <a:xfrm>
              <a:off x="578705" y="465750"/>
              <a:ext cx="28010" cy="22019"/>
            </a:xfrm>
            <a:custGeom>
              <a:avLst/>
              <a:gdLst/>
              <a:ahLst/>
              <a:cxnLst/>
              <a:rect l="l" t="t" r="r" b="b"/>
              <a:pathLst>
                <a:path w="935" h="735" extrusionOk="0">
                  <a:moveTo>
                    <a:pt x="468" y="1"/>
                  </a:moveTo>
                  <a:cubicBezTo>
                    <a:pt x="1" y="1"/>
                    <a:pt x="1" y="734"/>
                    <a:pt x="468" y="734"/>
                  </a:cubicBezTo>
                  <a:cubicBezTo>
                    <a:pt x="935" y="734"/>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21"/>
            <p:cNvSpPr/>
            <p:nvPr/>
          </p:nvSpPr>
          <p:spPr>
            <a:xfrm>
              <a:off x="494770" y="523714"/>
              <a:ext cx="28010" cy="22019"/>
            </a:xfrm>
            <a:custGeom>
              <a:avLst/>
              <a:gdLst/>
              <a:ahLst/>
              <a:cxnLst/>
              <a:rect l="l" t="t" r="r" b="b"/>
              <a:pathLst>
                <a:path w="935" h="735"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id="{36139D38-9709-46EF-0847-94C837592A03}"/>
              </a:ext>
            </a:extLst>
          </p:cNvPr>
          <p:cNvSpPr txBox="1"/>
          <p:nvPr/>
        </p:nvSpPr>
        <p:spPr>
          <a:xfrm>
            <a:off x="118847" y="798095"/>
            <a:ext cx="8815977" cy="461665"/>
          </a:xfrm>
          <a:prstGeom prst="rect">
            <a:avLst/>
          </a:prstGeom>
          <a:noFill/>
        </p:spPr>
        <p:txBody>
          <a:bodyPr wrap="square" rtlCol="0">
            <a:spAutoFit/>
          </a:bodyPr>
          <a:lstStyle/>
          <a:p>
            <a:r>
              <a:rPr lang="en-US" sz="1200" dirty="0">
                <a:solidFill>
                  <a:schemeClr val="accent2"/>
                </a:solidFill>
                <a:latin typeface="Times New Roman" panose="02020603050405020304" pitchFamily="18" charset="0"/>
                <a:cs typeface="Times New Roman" panose="02020603050405020304" pitchFamily="18" charset="0"/>
              </a:rPr>
              <a:t>Quay </a:t>
            </a:r>
            <a:r>
              <a:rPr lang="en-US" sz="1200" dirty="0" err="1">
                <a:solidFill>
                  <a:schemeClr val="accent2"/>
                </a:solidFill>
                <a:latin typeface="Times New Roman" panose="02020603050405020304" pitchFamily="18" charset="0"/>
                <a:cs typeface="Times New Roman" panose="02020603050405020304" pitchFamily="18" charset="0"/>
              </a:rPr>
              <a:t>lại</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tiền</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xử</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lý</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dữ</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liệu</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thực</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hiện</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chuẩn</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hóa</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và</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xử</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lý</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ngoại</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lệ</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cho</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các</a:t>
            </a:r>
            <a:r>
              <a:rPr lang="en-US" sz="1200" dirty="0">
                <a:solidFill>
                  <a:schemeClr val="accent2"/>
                </a:solidFill>
                <a:latin typeface="Times New Roman" panose="02020603050405020304" pitchFamily="18" charset="0"/>
                <a:cs typeface="Times New Roman" panose="02020603050405020304" pitchFamily="18" charset="0"/>
              </a:rPr>
              <a:t> feature ở </a:t>
            </a:r>
            <a:r>
              <a:rPr lang="en-US" sz="1200" dirty="0" err="1">
                <a:solidFill>
                  <a:schemeClr val="accent2"/>
                </a:solidFill>
                <a:latin typeface="Times New Roman" panose="02020603050405020304" pitchFamily="18" charset="0"/>
                <a:cs typeface="Times New Roman" panose="02020603050405020304" pitchFamily="18" charset="0"/>
              </a:rPr>
              <a:t>tập</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dữ</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liệu</a:t>
            </a:r>
            <a:r>
              <a:rPr lang="en-US" sz="1200" dirty="0">
                <a:solidFill>
                  <a:schemeClr val="accent2"/>
                </a:solidFill>
                <a:latin typeface="Times New Roman" panose="02020603050405020304" pitchFamily="18" charset="0"/>
                <a:cs typeface="Times New Roman" panose="02020603050405020304" pitchFamily="18" charset="0"/>
              </a:rPr>
              <a:t> ban </a:t>
            </a:r>
            <a:r>
              <a:rPr lang="en-US" sz="1200" dirty="0" err="1">
                <a:solidFill>
                  <a:schemeClr val="accent2"/>
                </a:solidFill>
                <a:latin typeface="Times New Roman" panose="02020603050405020304" pitchFamily="18" charset="0"/>
                <a:cs typeface="Times New Roman" panose="02020603050405020304" pitchFamily="18" charset="0"/>
              </a:rPr>
              <a:t>đầu</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sau</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đó</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kiểm</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tra</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lại</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độ</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chính</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xác</a:t>
            </a:r>
            <a:r>
              <a:rPr lang="en-US" sz="1200" dirty="0">
                <a:solidFill>
                  <a:schemeClr val="accent2"/>
                </a:solidFill>
                <a:latin typeface="Times New Roman" panose="02020603050405020304" pitchFamily="18" charset="0"/>
                <a:cs typeface="Times New Roman" panose="02020603050405020304" pitchFamily="18" charset="0"/>
              </a:rPr>
              <a:t> R2 </a:t>
            </a:r>
            <a:r>
              <a:rPr lang="en-US" sz="1200" dirty="0" err="1">
                <a:solidFill>
                  <a:schemeClr val="accent2"/>
                </a:solidFill>
                <a:latin typeface="Times New Roman" panose="02020603050405020304" pitchFamily="18" charset="0"/>
                <a:cs typeface="Times New Roman" panose="02020603050405020304" pitchFamily="18" charset="0"/>
              </a:rPr>
              <a:t>với</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mô</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hình</a:t>
            </a:r>
            <a:r>
              <a:rPr lang="en-US" sz="1200" dirty="0">
                <a:solidFill>
                  <a:schemeClr val="accent2"/>
                </a:solidFill>
                <a:latin typeface="Times New Roman" panose="02020603050405020304" pitchFamily="18" charset="0"/>
                <a:cs typeface="Times New Roman" panose="02020603050405020304" pitchFamily="18" charset="0"/>
              </a:rPr>
              <a:t> Linear Regression </a:t>
            </a:r>
            <a:r>
              <a:rPr lang="en-US" sz="1200" dirty="0" err="1">
                <a:solidFill>
                  <a:schemeClr val="accent2"/>
                </a:solidFill>
                <a:latin typeface="Times New Roman" panose="02020603050405020304" pitchFamily="18" charset="0"/>
                <a:cs typeface="Times New Roman" panose="02020603050405020304" pitchFamily="18" charset="0"/>
              </a:rPr>
              <a:t>đã</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được</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chọn</a:t>
            </a:r>
            <a:r>
              <a:rPr lang="en-US" sz="1200" dirty="0">
                <a:solidFill>
                  <a:schemeClr val="accent2"/>
                </a:solidFill>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1A9A223E-8B3F-82C3-2239-33FC4F91C9C4}"/>
              </a:ext>
            </a:extLst>
          </p:cNvPr>
          <p:cNvSpPr txBox="1"/>
          <p:nvPr/>
        </p:nvSpPr>
        <p:spPr>
          <a:xfrm>
            <a:off x="118847" y="1355919"/>
            <a:ext cx="8493699" cy="1015663"/>
          </a:xfrm>
          <a:prstGeom prst="rect">
            <a:avLst/>
          </a:prstGeom>
          <a:noFill/>
        </p:spPr>
        <p:txBody>
          <a:bodyPr wrap="square" rtlCol="0">
            <a:spAutoFit/>
          </a:bodyPr>
          <a:lstStyle/>
          <a:p>
            <a:pPr marL="171450" indent="-171450">
              <a:buFont typeface="Wingdings" panose="05000000000000000000" pitchFamily="2" charset="2"/>
              <a:buChar char="§"/>
            </a:pPr>
            <a:r>
              <a:rPr lang="en-US" sz="1200" dirty="0" err="1">
                <a:solidFill>
                  <a:schemeClr val="accent2"/>
                </a:solidFill>
                <a:latin typeface="Times New Roman" panose="02020603050405020304" pitchFamily="18" charset="0"/>
                <a:cs typeface="Times New Roman" panose="02020603050405020304" pitchFamily="18" charset="0"/>
              </a:rPr>
              <a:t>Chuẩn</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hóa</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dữ</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liệu</a:t>
            </a:r>
            <a:r>
              <a:rPr lang="en-US" sz="1200" dirty="0">
                <a:solidFill>
                  <a:schemeClr val="accent2"/>
                </a:solidFill>
                <a:latin typeface="Times New Roman" panose="02020603050405020304" pitchFamily="18" charset="0"/>
                <a:cs typeface="Times New Roman" panose="02020603050405020304" pitchFamily="18" charset="0"/>
              </a:rPr>
              <a:t>:</a:t>
            </a:r>
          </a:p>
          <a:p>
            <a:endParaRPr lang="en-US" sz="1200" dirty="0">
              <a:solidFill>
                <a:schemeClr val="accent2"/>
              </a:solidFill>
              <a:latin typeface="Times New Roman" panose="02020603050405020304" pitchFamily="18" charset="0"/>
              <a:cs typeface="Times New Roman" panose="02020603050405020304" pitchFamily="18" charset="0"/>
            </a:endParaRPr>
          </a:p>
          <a:p>
            <a:pPr lvl="1"/>
            <a:r>
              <a:rPr lang="en-US" sz="1200" dirty="0">
                <a:solidFill>
                  <a:schemeClr val="accent2"/>
                </a:solidFill>
                <a:latin typeface="Times New Roman" panose="02020603050405020304" pitchFamily="18" charset="0"/>
                <a:cs typeface="Times New Roman" panose="02020603050405020304" pitchFamily="18" charset="0"/>
              </a:rPr>
              <a:t>	-  Minmax scaler</a:t>
            </a:r>
          </a:p>
          <a:p>
            <a:pPr lvl="1"/>
            <a:r>
              <a:rPr lang="en-US" sz="1200" dirty="0">
                <a:solidFill>
                  <a:schemeClr val="accent2"/>
                </a:solidFill>
                <a:latin typeface="Times New Roman" panose="02020603050405020304" pitchFamily="18" charset="0"/>
                <a:cs typeface="Times New Roman" panose="02020603050405020304" pitchFamily="18" charset="0"/>
              </a:rPr>
              <a:t>	-  Robust scaler</a:t>
            </a:r>
          </a:p>
          <a:p>
            <a:pPr lvl="1"/>
            <a:r>
              <a:rPr lang="en-US" sz="1200" dirty="0">
                <a:solidFill>
                  <a:schemeClr val="accent2"/>
                </a:solidFill>
                <a:latin typeface="Times New Roman" panose="02020603050405020304" pitchFamily="18" charset="0"/>
                <a:cs typeface="Times New Roman" panose="02020603050405020304" pitchFamily="18" charset="0"/>
              </a:rPr>
              <a:t>	-  Normalizer</a:t>
            </a:r>
          </a:p>
        </p:txBody>
      </p:sp>
      <p:sp>
        <p:nvSpPr>
          <p:cNvPr id="8" name="TextBox 7">
            <a:extLst>
              <a:ext uri="{FF2B5EF4-FFF2-40B4-BE49-F238E27FC236}">
                <a16:creationId xmlns:a16="http://schemas.microsoft.com/office/drawing/2014/main" id="{FEE609C4-83F7-2F27-E73E-CB2B79C100D5}"/>
              </a:ext>
            </a:extLst>
          </p:cNvPr>
          <p:cNvSpPr txBox="1"/>
          <p:nvPr/>
        </p:nvSpPr>
        <p:spPr>
          <a:xfrm>
            <a:off x="962574" y="4394554"/>
            <a:ext cx="7631825" cy="461665"/>
          </a:xfrm>
          <a:prstGeom prst="rect">
            <a:avLst/>
          </a:prstGeom>
          <a:noFill/>
        </p:spPr>
        <p:txBody>
          <a:bodyPr wrap="square" rtlCol="0">
            <a:spAutoFit/>
          </a:bodyPr>
          <a:lstStyle/>
          <a:p>
            <a:pPr algn="ct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Hình</a:t>
            </a:r>
            <a:r>
              <a:rPr lang="en-US" sz="1200" dirty="0">
                <a:solidFill>
                  <a:schemeClr val="accent2"/>
                </a:solidFill>
                <a:latin typeface="Times New Roman" panose="02020603050405020304" pitchFamily="18" charset="0"/>
                <a:cs typeface="Times New Roman" panose="02020603050405020304" pitchFamily="18" charset="0"/>
              </a:rPr>
              <a:t> 5: </a:t>
            </a:r>
            <a:r>
              <a:rPr lang="en-US" sz="1200" dirty="0" err="1">
                <a:solidFill>
                  <a:schemeClr val="accent2"/>
                </a:solidFill>
                <a:latin typeface="Times New Roman" panose="02020603050405020304" pitchFamily="18" charset="0"/>
                <a:cs typeface="Times New Roman" panose="02020603050405020304" pitchFamily="18" charset="0"/>
              </a:rPr>
              <a:t>Các</a:t>
            </a:r>
            <a:r>
              <a:rPr lang="en-US" sz="1200" dirty="0">
                <a:solidFill>
                  <a:schemeClr val="accent2"/>
                </a:solidFill>
                <a:latin typeface="Times New Roman" panose="02020603050405020304" pitchFamily="18" charset="0"/>
                <a:cs typeface="Times New Roman" panose="02020603050405020304" pitchFamily="18" charset="0"/>
              </a:rPr>
              <a:t> histogram </a:t>
            </a:r>
            <a:r>
              <a:rPr lang="en-US" sz="1200" dirty="0" err="1">
                <a:solidFill>
                  <a:schemeClr val="accent2"/>
                </a:solidFill>
                <a:latin typeface="Times New Roman" panose="02020603050405020304" pitchFamily="18" charset="0"/>
                <a:cs typeface="Times New Roman" panose="02020603050405020304" pitchFamily="18" charset="0"/>
              </a:rPr>
              <a:t>mô</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tả</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cột</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dữ</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liệu</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Touches__Home</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trước</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khi</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chuẩn</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hóa</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và</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sau</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khi</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chuẩn</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hóa</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theo</a:t>
            </a:r>
            <a:r>
              <a:rPr lang="en-US" sz="1200" dirty="0">
                <a:solidFill>
                  <a:schemeClr val="accent2"/>
                </a:solidFill>
                <a:latin typeface="Times New Roman" panose="02020603050405020304" pitchFamily="18" charset="0"/>
                <a:cs typeface="Times New Roman" panose="02020603050405020304" pitchFamily="18" charset="0"/>
              </a:rPr>
              <a:t> 3 </a:t>
            </a:r>
            <a:r>
              <a:rPr lang="en-US" sz="1200" dirty="0" err="1">
                <a:solidFill>
                  <a:schemeClr val="accent2"/>
                </a:solidFill>
                <a:latin typeface="Times New Roman" panose="02020603050405020304" pitchFamily="18" charset="0"/>
                <a:cs typeface="Times New Roman" panose="02020603050405020304" pitchFamily="18" charset="0"/>
              </a:rPr>
              <a:t>phương</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pháp</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trên</a:t>
            </a:r>
            <a:endParaRPr lang="en-US" sz="1200" dirty="0">
              <a:solidFill>
                <a:schemeClr val="accent2"/>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027DF7A3-6CB8-9A69-40E6-6F83B8DB4D33}"/>
              </a:ext>
            </a:extLst>
          </p:cNvPr>
          <p:cNvPicPr>
            <a:picLocks noChangeAspect="1"/>
          </p:cNvPicPr>
          <p:nvPr/>
        </p:nvPicPr>
        <p:blipFill>
          <a:blip r:embed="rId3"/>
          <a:stretch>
            <a:fillRect/>
          </a:stretch>
        </p:blipFill>
        <p:spPr>
          <a:xfrm>
            <a:off x="118847" y="2506068"/>
            <a:ext cx="8973036" cy="1754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13"/>
        <p:cNvGrpSpPr/>
        <p:nvPr/>
      </p:nvGrpSpPr>
      <p:grpSpPr>
        <a:xfrm>
          <a:off x="0" y="0"/>
          <a:ext cx="0" cy="0"/>
          <a:chOff x="0" y="0"/>
          <a:chExt cx="0" cy="0"/>
        </a:xfrm>
      </p:grpSpPr>
      <p:sp>
        <p:nvSpPr>
          <p:cNvPr id="2514" name="Google Shape;2514;p21"/>
          <p:cNvSpPr txBox="1">
            <a:spLocks noGrp="1"/>
          </p:cNvSpPr>
          <p:nvPr>
            <p:ph type="title"/>
          </p:nvPr>
        </p:nvSpPr>
        <p:spPr>
          <a:xfrm>
            <a:off x="100700" y="140100"/>
            <a:ext cx="82386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a:ea typeface="Times New Roman"/>
                <a:cs typeface="Times New Roman"/>
                <a:sym typeface="Times New Roman"/>
              </a:rPr>
              <a:t>IV. Thử nghiệm chuẩn hóa và xử lý ngoại lệ</a:t>
            </a:r>
            <a:endParaRPr dirty="0">
              <a:latin typeface="Times New Roman"/>
              <a:ea typeface="Times New Roman"/>
              <a:cs typeface="Times New Roman"/>
              <a:sym typeface="Times New Roman"/>
            </a:endParaRPr>
          </a:p>
        </p:txBody>
      </p:sp>
      <p:grpSp>
        <p:nvGrpSpPr>
          <p:cNvPr id="2515" name="Google Shape;2515;p21"/>
          <p:cNvGrpSpPr/>
          <p:nvPr/>
        </p:nvGrpSpPr>
        <p:grpSpPr>
          <a:xfrm flipH="1">
            <a:off x="7365625" y="-251591"/>
            <a:ext cx="359392" cy="931707"/>
            <a:chOff x="1823086" y="-208516"/>
            <a:chExt cx="433159" cy="1122944"/>
          </a:xfrm>
        </p:grpSpPr>
        <p:sp>
          <p:nvSpPr>
            <p:cNvPr id="2516" name="Google Shape;2516;p21"/>
            <p:cNvSpPr/>
            <p:nvPr/>
          </p:nvSpPr>
          <p:spPr>
            <a:xfrm>
              <a:off x="1823086" y="-208516"/>
              <a:ext cx="386212" cy="1066577"/>
            </a:xfrm>
            <a:custGeom>
              <a:avLst/>
              <a:gdLst/>
              <a:ahLst/>
              <a:cxnLst/>
              <a:rect l="l" t="t" r="r" b="b"/>
              <a:pathLst>
                <a:path w="12892" h="35603" extrusionOk="0">
                  <a:moveTo>
                    <a:pt x="423" y="1"/>
                  </a:moveTo>
                  <a:cubicBezTo>
                    <a:pt x="221" y="1"/>
                    <a:pt x="0" y="239"/>
                    <a:pt x="116" y="494"/>
                  </a:cubicBezTo>
                  <a:cubicBezTo>
                    <a:pt x="2484" y="5898"/>
                    <a:pt x="2584" y="11702"/>
                    <a:pt x="3051" y="17506"/>
                  </a:cubicBezTo>
                  <a:cubicBezTo>
                    <a:pt x="3251" y="19908"/>
                    <a:pt x="3518" y="22309"/>
                    <a:pt x="4285" y="24644"/>
                  </a:cubicBezTo>
                  <a:cubicBezTo>
                    <a:pt x="4919" y="26579"/>
                    <a:pt x="5853" y="28414"/>
                    <a:pt x="7054" y="30048"/>
                  </a:cubicBezTo>
                  <a:cubicBezTo>
                    <a:pt x="8522" y="32083"/>
                    <a:pt x="10323" y="33851"/>
                    <a:pt x="12224" y="35519"/>
                  </a:cubicBezTo>
                  <a:cubicBezTo>
                    <a:pt x="12291" y="35578"/>
                    <a:pt x="12363" y="35602"/>
                    <a:pt x="12433" y="35602"/>
                  </a:cubicBezTo>
                  <a:cubicBezTo>
                    <a:pt x="12680" y="35602"/>
                    <a:pt x="12892" y="35293"/>
                    <a:pt x="12658" y="35085"/>
                  </a:cubicBezTo>
                  <a:cubicBezTo>
                    <a:pt x="9389" y="32183"/>
                    <a:pt x="6387" y="28947"/>
                    <a:pt x="4986" y="24744"/>
                  </a:cubicBezTo>
                  <a:cubicBezTo>
                    <a:pt x="4185" y="22376"/>
                    <a:pt x="3885" y="19941"/>
                    <a:pt x="3685" y="17506"/>
                  </a:cubicBezTo>
                  <a:cubicBezTo>
                    <a:pt x="3451" y="14771"/>
                    <a:pt x="3351" y="12002"/>
                    <a:pt x="3018" y="9267"/>
                  </a:cubicBezTo>
                  <a:cubicBezTo>
                    <a:pt x="2651" y="6131"/>
                    <a:pt x="1917" y="3062"/>
                    <a:pt x="649" y="160"/>
                  </a:cubicBezTo>
                  <a:cubicBezTo>
                    <a:pt x="598" y="48"/>
                    <a:pt x="513" y="1"/>
                    <a:pt x="423"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21"/>
            <p:cNvSpPr/>
            <p:nvPr/>
          </p:nvSpPr>
          <p:spPr>
            <a:xfrm>
              <a:off x="1901479" y="522606"/>
              <a:ext cx="65247" cy="106080"/>
            </a:xfrm>
            <a:custGeom>
              <a:avLst/>
              <a:gdLst/>
              <a:ahLst/>
              <a:cxnLst/>
              <a:rect l="l" t="t" r="r" b="b"/>
              <a:pathLst>
                <a:path w="2178" h="3541" extrusionOk="0">
                  <a:moveTo>
                    <a:pt x="1846" y="0"/>
                  </a:moveTo>
                  <a:cubicBezTo>
                    <a:pt x="1788" y="0"/>
                    <a:pt x="1726" y="21"/>
                    <a:pt x="1668" y="71"/>
                  </a:cubicBezTo>
                  <a:cubicBezTo>
                    <a:pt x="934" y="671"/>
                    <a:pt x="301" y="1171"/>
                    <a:pt x="101" y="2139"/>
                  </a:cubicBezTo>
                  <a:cubicBezTo>
                    <a:pt x="0" y="2706"/>
                    <a:pt x="101" y="3506"/>
                    <a:pt x="834" y="3540"/>
                  </a:cubicBezTo>
                  <a:cubicBezTo>
                    <a:pt x="844" y="3540"/>
                    <a:pt x="854" y="3540"/>
                    <a:pt x="864" y="3540"/>
                  </a:cubicBezTo>
                  <a:cubicBezTo>
                    <a:pt x="2166" y="3540"/>
                    <a:pt x="2003" y="1332"/>
                    <a:pt x="2102" y="471"/>
                  </a:cubicBezTo>
                  <a:cubicBezTo>
                    <a:pt x="2102" y="438"/>
                    <a:pt x="2102" y="404"/>
                    <a:pt x="2102" y="371"/>
                  </a:cubicBezTo>
                  <a:cubicBezTo>
                    <a:pt x="2177" y="195"/>
                    <a:pt x="2026" y="0"/>
                    <a:pt x="1846"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21"/>
            <p:cNvSpPr/>
            <p:nvPr/>
          </p:nvSpPr>
          <p:spPr>
            <a:xfrm>
              <a:off x="1989398" y="567180"/>
              <a:ext cx="101975" cy="56080"/>
            </a:xfrm>
            <a:custGeom>
              <a:avLst/>
              <a:gdLst/>
              <a:ahLst/>
              <a:cxnLst/>
              <a:rect l="l" t="t" r="r" b="b"/>
              <a:pathLst>
                <a:path w="3404" h="1872" extrusionOk="0">
                  <a:moveTo>
                    <a:pt x="1758" y="1"/>
                  </a:moveTo>
                  <a:cubicBezTo>
                    <a:pt x="1190" y="1"/>
                    <a:pt x="644" y="250"/>
                    <a:pt x="134" y="517"/>
                  </a:cubicBezTo>
                  <a:cubicBezTo>
                    <a:pt x="1" y="584"/>
                    <a:pt x="1" y="751"/>
                    <a:pt x="68" y="851"/>
                  </a:cubicBezTo>
                  <a:cubicBezTo>
                    <a:pt x="1" y="951"/>
                    <a:pt x="1" y="1118"/>
                    <a:pt x="134" y="1218"/>
                  </a:cubicBezTo>
                  <a:cubicBezTo>
                    <a:pt x="545" y="1550"/>
                    <a:pt x="1323" y="1872"/>
                    <a:pt x="2004" y="1872"/>
                  </a:cubicBezTo>
                  <a:cubicBezTo>
                    <a:pt x="2484" y="1872"/>
                    <a:pt x="2916" y="1712"/>
                    <a:pt x="3136" y="1285"/>
                  </a:cubicBezTo>
                  <a:cubicBezTo>
                    <a:pt x="3403" y="751"/>
                    <a:pt x="2836" y="284"/>
                    <a:pt x="2403" y="117"/>
                  </a:cubicBezTo>
                  <a:cubicBezTo>
                    <a:pt x="2185" y="35"/>
                    <a:pt x="1970" y="1"/>
                    <a:pt x="1758"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21"/>
            <p:cNvSpPr/>
            <p:nvPr/>
          </p:nvSpPr>
          <p:spPr>
            <a:xfrm>
              <a:off x="1983407" y="656626"/>
              <a:ext cx="63001" cy="103084"/>
            </a:xfrm>
            <a:custGeom>
              <a:avLst/>
              <a:gdLst/>
              <a:ahLst/>
              <a:cxnLst/>
              <a:rect l="l" t="t" r="r" b="b"/>
              <a:pathLst>
                <a:path w="2103" h="3441" extrusionOk="0">
                  <a:moveTo>
                    <a:pt x="1197" y="1"/>
                  </a:moveTo>
                  <a:cubicBezTo>
                    <a:pt x="1137" y="1"/>
                    <a:pt x="1077" y="30"/>
                    <a:pt x="1035" y="100"/>
                  </a:cubicBezTo>
                  <a:cubicBezTo>
                    <a:pt x="534" y="667"/>
                    <a:pt x="1" y="1401"/>
                    <a:pt x="67" y="2168"/>
                  </a:cubicBezTo>
                  <a:cubicBezTo>
                    <a:pt x="134" y="2668"/>
                    <a:pt x="368" y="3335"/>
                    <a:pt x="935" y="3436"/>
                  </a:cubicBezTo>
                  <a:cubicBezTo>
                    <a:pt x="964" y="3439"/>
                    <a:pt x="993" y="3440"/>
                    <a:pt x="1021" y="3440"/>
                  </a:cubicBezTo>
                  <a:cubicBezTo>
                    <a:pt x="1593" y="3440"/>
                    <a:pt x="1840" y="2812"/>
                    <a:pt x="1935" y="2335"/>
                  </a:cubicBezTo>
                  <a:cubicBezTo>
                    <a:pt x="2102" y="1568"/>
                    <a:pt x="1935" y="967"/>
                    <a:pt x="1602" y="267"/>
                  </a:cubicBezTo>
                  <a:cubicBezTo>
                    <a:pt x="1569" y="167"/>
                    <a:pt x="1502" y="133"/>
                    <a:pt x="1402" y="133"/>
                  </a:cubicBezTo>
                  <a:cubicBezTo>
                    <a:pt x="1363" y="56"/>
                    <a:pt x="1280" y="1"/>
                    <a:pt x="119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21"/>
            <p:cNvSpPr/>
            <p:nvPr/>
          </p:nvSpPr>
          <p:spPr>
            <a:xfrm>
              <a:off x="2070337" y="678254"/>
              <a:ext cx="94965" cy="57249"/>
            </a:xfrm>
            <a:custGeom>
              <a:avLst/>
              <a:gdLst/>
              <a:ahLst/>
              <a:cxnLst/>
              <a:rect l="l" t="t" r="r" b="b"/>
              <a:pathLst>
                <a:path w="3170" h="1911" extrusionOk="0">
                  <a:moveTo>
                    <a:pt x="1804" y="0"/>
                  </a:moveTo>
                  <a:cubicBezTo>
                    <a:pt x="1160" y="0"/>
                    <a:pt x="531" y="518"/>
                    <a:pt x="101" y="979"/>
                  </a:cubicBezTo>
                  <a:cubicBezTo>
                    <a:pt x="1" y="1079"/>
                    <a:pt x="34" y="1246"/>
                    <a:pt x="101" y="1313"/>
                  </a:cubicBezTo>
                  <a:cubicBezTo>
                    <a:pt x="34" y="1446"/>
                    <a:pt x="34" y="1613"/>
                    <a:pt x="168" y="1679"/>
                  </a:cubicBezTo>
                  <a:cubicBezTo>
                    <a:pt x="455" y="1864"/>
                    <a:pt x="794" y="1910"/>
                    <a:pt x="1128" y="1910"/>
                  </a:cubicBezTo>
                  <a:cubicBezTo>
                    <a:pt x="1337" y="1910"/>
                    <a:pt x="1543" y="1892"/>
                    <a:pt x="1735" y="1880"/>
                  </a:cubicBezTo>
                  <a:cubicBezTo>
                    <a:pt x="2269" y="1780"/>
                    <a:pt x="2836" y="1613"/>
                    <a:pt x="3003" y="1046"/>
                  </a:cubicBezTo>
                  <a:cubicBezTo>
                    <a:pt x="3170" y="445"/>
                    <a:pt x="2436" y="45"/>
                    <a:pt x="1969" y="12"/>
                  </a:cubicBezTo>
                  <a:cubicBezTo>
                    <a:pt x="1914" y="4"/>
                    <a:pt x="1859" y="0"/>
                    <a:pt x="180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21"/>
            <p:cNvSpPr/>
            <p:nvPr/>
          </p:nvSpPr>
          <p:spPr>
            <a:xfrm>
              <a:off x="2099334" y="780941"/>
              <a:ext cx="43888" cy="88704"/>
            </a:xfrm>
            <a:custGeom>
              <a:avLst/>
              <a:gdLst/>
              <a:ahLst/>
              <a:cxnLst/>
              <a:rect l="l" t="t" r="r" b="b"/>
              <a:pathLst>
                <a:path w="1465" h="2961" extrusionOk="0">
                  <a:moveTo>
                    <a:pt x="695" y="1"/>
                  </a:moveTo>
                  <a:cubicBezTo>
                    <a:pt x="640" y="1"/>
                    <a:pt x="585" y="16"/>
                    <a:pt x="534" y="53"/>
                  </a:cubicBezTo>
                  <a:cubicBezTo>
                    <a:pt x="100" y="453"/>
                    <a:pt x="34" y="1087"/>
                    <a:pt x="34" y="1621"/>
                  </a:cubicBezTo>
                  <a:cubicBezTo>
                    <a:pt x="0" y="2054"/>
                    <a:pt x="167" y="2755"/>
                    <a:pt x="634" y="2921"/>
                  </a:cubicBezTo>
                  <a:cubicBezTo>
                    <a:pt x="703" y="2948"/>
                    <a:pt x="768" y="2961"/>
                    <a:pt x="827" y="2961"/>
                  </a:cubicBezTo>
                  <a:cubicBezTo>
                    <a:pt x="1285" y="2961"/>
                    <a:pt x="1464" y="2238"/>
                    <a:pt x="1435" y="1854"/>
                  </a:cubicBezTo>
                  <a:cubicBezTo>
                    <a:pt x="1401" y="1354"/>
                    <a:pt x="1134" y="953"/>
                    <a:pt x="1001" y="520"/>
                  </a:cubicBezTo>
                  <a:cubicBezTo>
                    <a:pt x="1001" y="486"/>
                    <a:pt x="1001" y="420"/>
                    <a:pt x="968" y="386"/>
                  </a:cubicBezTo>
                  <a:cubicBezTo>
                    <a:pt x="1072" y="204"/>
                    <a:pt x="891" y="1"/>
                    <a:pt x="695"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21"/>
            <p:cNvSpPr/>
            <p:nvPr/>
          </p:nvSpPr>
          <p:spPr>
            <a:xfrm>
              <a:off x="2147293" y="762369"/>
              <a:ext cx="82952" cy="56680"/>
            </a:xfrm>
            <a:custGeom>
              <a:avLst/>
              <a:gdLst/>
              <a:ahLst/>
              <a:cxnLst/>
              <a:rect l="l" t="t" r="r" b="b"/>
              <a:pathLst>
                <a:path w="2769" h="1892" extrusionOk="0">
                  <a:moveTo>
                    <a:pt x="1861" y="1"/>
                  </a:moveTo>
                  <a:cubicBezTo>
                    <a:pt x="1818" y="1"/>
                    <a:pt x="1776" y="2"/>
                    <a:pt x="1735" y="6"/>
                  </a:cubicBezTo>
                  <a:cubicBezTo>
                    <a:pt x="1034" y="106"/>
                    <a:pt x="501" y="706"/>
                    <a:pt x="200" y="1307"/>
                  </a:cubicBezTo>
                  <a:cubicBezTo>
                    <a:pt x="67" y="1407"/>
                    <a:pt x="0" y="1640"/>
                    <a:pt x="200" y="1740"/>
                  </a:cubicBezTo>
                  <a:cubicBezTo>
                    <a:pt x="412" y="1842"/>
                    <a:pt x="680" y="1892"/>
                    <a:pt x="962" y="1892"/>
                  </a:cubicBezTo>
                  <a:cubicBezTo>
                    <a:pt x="1791" y="1892"/>
                    <a:pt x="2744" y="1461"/>
                    <a:pt x="2769" y="639"/>
                  </a:cubicBezTo>
                  <a:cubicBezTo>
                    <a:pt x="2769" y="156"/>
                    <a:pt x="2276" y="1"/>
                    <a:pt x="1861"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21"/>
            <p:cNvSpPr/>
            <p:nvPr/>
          </p:nvSpPr>
          <p:spPr>
            <a:xfrm>
              <a:off x="2182251" y="841122"/>
              <a:ext cx="73995" cy="73306"/>
            </a:xfrm>
            <a:custGeom>
              <a:avLst/>
              <a:gdLst/>
              <a:ahLst/>
              <a:cxnLst/>
              <a:rect l="l" t="t" r="r" b="b"/>
              <a:pathLst>
                <a:path w="2470" h="2447" extrusionOk="0">
                  <a:moveTo>
                    <a:pt x="267" y="0"/>
                  </a:moveTo>
                  <a:cubicBezTo>
                    <a:pt x="132" y="0"/>
                    <a:pt x="1" y="82"/>
                    <a:pt x="1" y="245"/>
                  </a:cubicBezTo>
                  <a:cubicBezTo>
                    <a:pt x="1" y="779"/>
                    <a:pt x="368" y="1346"/>
                    <a:pt x="668" y="1713"/>
                  </a:cubicBezTo>
                  <a:cubicBezTo>
                    <a:pt x="889" y="1989"/>
                    <a:pt x="1269" y="2447"/>
                    <a:pt x="1657" y="2447"/>
                  </a:cubicBezTo>
                  <a:cubicBezTo>
                    <a:pt x="1739" y="2447"/>
                    <a:pt x="1821" y="2426"/>
                    <a:pt x="1902" y="2380"/>
                  </a:cubicBezTo>
                  <a:cubicBezTo>
                    <a:pt x="2469" y="2080"/>
                    <a:pt x="2236" y="1346"/>
                    <a:pt x="1936" y="946"/>
                  </a:cubicBezTo>
                  <a:cubicBezTo>
                    <a:pt x="1569" y="546"/>
                    <a:pt x="1002" y="79"/>
                    <a:pt x="434" y="45"/>
                  </a:cubicBezTo>
                  <a:cubicBezTo>
                    <a:pt x="384" y="15"/>
                    <a:pt x="325" y="0"/>
                    <a:pt x="267"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4" name="Google Shape;2524;p21"/>
          <p:cNvGrpSpPr/>
          <p:nvPr/>
        </p:nvGrpSpPr>
        <p:grpSpPr>
          <a:xfrm flipH="1">
            <a:off x="7481563" y="-436182"/>
            <a:ext cx="548163" cy="942251"/>
            <a:chOff x="1455834" y="-430995"/>
            <a:chExt cx="660677" cy="1135653"/>
          </a:xfrm>
        </p:grpSpPr>
        <p:sp>
          <p:nvSpPr>
            <p:cNvPr id="2525" name="Google Shape;2525;p21"/>
            <p:cNvSpPr/>
            <p:nvPr/>
          </p:nvSpPr>
          <p:spPr>
            <a:xfrm>
              <a:off x="1455834" y="-342088"/>
              <a:ext cx="651576" cy="1046745"/>
            </a:xfrm>
            <a:custGeom>
              <a:avLst/>
              <a:gdLst/>
              <a:ahLst/>
              <a:cxnLst/>
              <a:rect l="l" t="t" r="r" b="b"/>
              <a:pathLst>
                <a:path w="21750" h="34941" extrusionOk="0">
                  <a:moveTo>
                    <a:pt x="16913" y="1"/>
                  </a:moveTo>
                  <a:cubicBezTo>
                    <a:pt x="14337" y="1"/>
                    <a:pt x="10562" y="1386"/>
                    <a:pt x="8840" y="2318"/>
                  </a:cubicBezTo>
                  <a:cubicBezTo>
                    <a:pt x="5904" y="3852"/>
                    <a:pt x="3603" y="5920"/>
                    <a:pt x="2202" y="8856"/>
                  </a:cubicBezTo>
                  <a:cubicBezTo>
                    <a:pt x="0" y="13192"/>
                    <a:pt x="334" y="18396"/>
                    <a:pt x="667" y="23199"/>
                  </a:cubicBezTo>
                  <a:cubicBezTo>
                    <a:pt x="901" y="27102"/>
                    <a:pt x="1535" y="31138"/>
                    <a:pt x="901" y="34941"/>
                  </a:cubicBezTo>
                  <a:cubicBezTo>
                    <a:pt x="6338" y="32439"/>
                    <a:pt x="12843" y="29704"/>
                    <a:pt x="16445" y="24600"/>
                  </a:cubicBezTo>
                  <a:cubicBezTo>
                    <a:pt x="20248" y="19163"/>
                    <a:pt x="21749" y="14159"/>
                    <a:pt x="20548" y="7521"/>
                  </a:cubicBezTo>
                  <a:cubicBezTo>
                    <a:pt x="20148" y="5153"/>
                    <a:pt x="18380" y="2084"/>
                    <a:pt x="18513" y="49"/>
                  </a:cubicBezTo>
                  <a:lnTo>
                    <a:pt x="18513" y="49"/>
                  </a:lnTo>
                  <a:lnTo>
                    <a:pt x="18180" y="149"/>
                  </a:lnTo>
                  <a:cubicBezTo>
                    <a:pt x="17810" y="47"/>
                    <a:pt x="17382" y="1"/>
                    <a:pt x="16913" y="1"/>
                  </a:cubicBezTo>
                  <a:close/>
                </a:path>
              </a:pathLst>
            </a:custGeom>
            <a:solidFill>
              <a:srgbClr val="C6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21"/>
            <p:cNvSpPr/>
            <p:nvPr/>
          </p:nvSpPr>
          <p:spPr>
            <a:xfrm>
              <a:off x="1538301" y="-430995"/>
              <a:ext cx="578210" cy="1060406"/>
            </a:xfrm>
            <a:custGeom>
              <a:avLst/>
              <a:gdLst/>
              <a:ahLst/>
              <a:cxnLst/>
              <a:rect l="l" t="t" r="r" b="b"/>
              <a:pathLst>
                <a:path w="19301" h="35397" extrusionOk="0">
                  <a:moveTo>
                    <a:pt x="18677" y="0"/>
                  </a:moveTo>
                  <a:cubicBezTo>
                    <a:pt x="18582" y="0"/>
                    <a:pt x="18484" y="34"/>
                    <a:pt x="18396" y="115"/>
                  </a:cubicBezTo>
                  <a:cubicBezTo>
                    <a:pt x="15027" y="2917"/>
                    <a:pt x="12191" y="6153"/>
                    <a:pt x="10490" y="10256"/>
                  </a:cubicBezTo>
                  <a:cubicBezTo>
                    <a:pt x="9423" y="12824"/>
                    <a:pt x="8622" y="15459"/>
                    <a:pt x="7588" y="18061"/>
                  </a:cubicBezTo>
                  <a:cubicBezTo>
                    <a:pt x="6520" y="20730"/>
                    <a:pt x="5420" y="23365"/>
                    <a:pt x="4252" y="26000"/>
                  </a:cubicBezTo>
                  <a:cubicBezTo>
                    <a:pt x="2951" y="28936"/>
                    <a:pt x="1584" y="31871"/>
                    <a:pt x="183" y="34773"/>
                  </a:cubicBezTo>
                  <a:cubicBezTo>
                    <a:pt x="0" y="35093"/>
                    <a:pt x="286" y="35397"/>
                    <a:pt x="559" y="35397"/>
                  </a:cubicBezTo>
                  <a:cubicBezTo>
                    <a:pt x="686" y="35397"/>
                    <a:pt x="809" y="35332"/>
                    <a:pt x="883" y="35174"/>
                  </a:cubicBezTo>
                  <a:cubicBezTo>
                    <a:pt x="3352" y="30103"/>
                    <a:pt x="5687" y="25000"/>
                    <a:pt x="7788" y="19763"/>
                  </a:cubicBezTo>
                  <a:cubicBezTo>
                    <a:pt x="8855" y="17161"/>
                    <a:pt x="9823" y="14525"/>
                    <a:pt x="10757" y="11857"/>
                  </a:cubicBezTo>
                  <a:cubicBezTo>
                    <a:pt x="11524" y="9789"/>
                    <a:pt x="12525" y="7787"/>
                    <a:pt x="13826" y="5986"/>
                  </a:cubicBezTo>
                  <a:cubicBezTo>
                    <a:pt x="15293" y="3985"/>
                    <a:pt x="17095" y="2283"/>
                    <a:pt x="18963" y="682"/>
                  </a:cubicBezTo>
                  <a:cubicBezTo>
                    <a:pt x="19301" y="422"/>
                    <a:pt x="19011" y="0"/>
                    <a:pt x="18677"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21"/>
            <p:cNvSpPr/>
            <p:nvPr/>
          </p:nvSpPr>
          <p:spPr>
            <a:xfrm>
              <a:off x="1524162" y="373308"/>
              <a:ext cx="201494" cy="167043"/>
            </a:xfrm>
            <a:custGeom>
              <a:avLst/>
              <a:gdLst/>
              <a:ahLst/>
              <a:cxnLst/>
              <a:rect l="l" t="t" r="r" b="b"/>
              <a:pathLst>
                <a:path w="6726" h="5576" extrusionOk="0">
                  <a:moveTo>
                    <a:pt x="4720" y="0"/>
                  </a:moveTo>
                  <a:cubicBezTo>
                    <a:pt x="4637" y="0"/>
                    <a:pt x="4555" y="19"/>
                    <a:pt x="4491" y="51"/>
                  </a:cubicBezTo>
                  <a:cubicBezTo>
                    <a:pt x="3156" y="651"/>
                    <a:pt x="1855" y="1385"/>
                    <a:pt x="454" y="1852"/>
                  </a:cubicBezTo>
                  <a:cubicBezTo>
                    <a:pt x="1" y="2003"/>
                    <a:pt x="123" y="2676"/>
                    <a:pt x="523" y="2676"/>
                  </a:cubicBezTo>
                  <a:cubicBezTo>
                    <a:pt x="564" y="2676"/>
                    <a:pt x="608" y="2668"/>
                    <a:pt x="655" y="2653"/>
                  </a:cubicBezTo>
                  <a:cubicBezTo>
                    <a:pt x="1941" y="2214"/>
                    <a:pt x="3150" y="1597"/>
                    <a:pt x="4372" y="1002"/>
                  </a:cubicBezTo>
                  <a:lnTo>
                    <a:pt x="4372" y="1002"/>
                  </a:lnTo>
                  <a:cubicBezTo>
                    <a:pt x="4665" y="2485"/>
                    <a:pt x="5313" y="3873"/>
                    <a:pt x="5825" y="5288"/>
                  </a:cubicBezTo>
                  <a:cubicBezTo>
                    <a:pt x="5891" y="5488"/>
                    <a:pt x="6059" y="5576"/>
                    <a:pt x="6225" y="5576"/>
                  </a:cubicBezTo>
                  <a:cubicBezTo>
                    <a:pt x="6476" y="5576"/>
                    <a:pt x="6726" y="5375"/>
                    <a:pt x="6626" y="5055"/>
                  </a:cubicBezTo>
                  <a:cubicBezTo>
                    <a:pt x="6058" y="3487"/>
                    <a:pt x="5325" y="1952"/>
                    <a:pt x="5091" y="284"/>
                  </a:cubicBezTo>
                  <a:cubicBezTo>
                    <a:pt x="5069" y="81"/>
                    <a:pt x="4893" y="0"/>
                    <a:pt x="4720"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21"/>
            <p:cNvSpPr/>
            <p:nvPr/>
          </p:nvSpPr>
          <p:spPr>
            <a:xfrm>
              <a:off x="1522934" y="228264"/>
              <a:ext cx="280103" cy="217881"/>
            </a:xfrm>
            <a:custGeom>
              <a:avLst/>
              <a:gdLst/>
              <a:ahLst/>
              <a:cxnLst/>
              <a:rect l="l" t="t" r="r" b="b"/>
              <a:pathLst>
                <a:path w="9350" h="7273" extrusionOk="0">
                  <a:moveTo>
                    <a:pt x="6183" y="0"/>
                  </a:moveTo>
                  <a:cubicBezTo>
                    <a:pt x="4107" y="0"/>
                    <a:pt x="2152" y="1072"/>
                    <a:pt x="395" y="2058"/>
                  </a:cubicBezTo>
                  <a:cubicBezTo>
                    <a:pt x="1" y="2283"/>
                    <a:pt x="225" y="2818"/>
                    <a:pt x="586" y="2818"/>
                  </a:cubicBezTo>
                  <a:cubicBezTo>
                    <a:pt x="652" y="2818"/>
                    <a:pt x="723" y="2800"/>
                    <a:pt x="796" y="2758"/>
                  </a:cubicBezTo>
                  <a:cubicBezTo>
                    <a:pt x="2474" y="1857"/>
                    <a:pt x="4326" y="840"/>
                    <a:pt x="6270" y="840"/>
                  </a:cubicBezTo>
                  <a:cubicBezTo>
                    <a:pt x="6287" y="840"/>
                    <a:pt x="6304" y="840"/>
                    <a:pt x="6321" y="840"/>
                  </a:cubicBezTo>
                  <a:lnTo>
                    <a:pt x="6321" y="840"/>
                  </a:lnTo>
                  <a:cubicBezTo>
                    <a:pt x="6680" y="2983"/>
                    <a:pt x="7901" y="4885"/>
                    <a:pt x="8468" y="6995"/>
                  </a:cubicBezTo>
                  <a:cubicBezTo>
                    <a:pt x="8520" y="7189"/>
                    <a:pt x="8673" y="7273"/>
                    <a:pt x="8832" y="7273"/>
                  </a:cubicBezTo>
                  <a:cubicBezTo>
                    <a:pt x="9083" y="7273"/>
                    <a:pt x="9350" y="7067"/>
                    <a:pt x="9268" y="6761"/>
                  </a:cubicBezTo>
                  <a:cubicBezTo>
                    <a:pt x="8701" y="4626"/>
                    <a:pt x="7367" y="2691"/>
                    <a:pt x="7100" y="456"/>
                  </a:cubicBezTo>
                  <a:cubicBezTo>
                    <a:pt x="7067" y="223"/>
                    <a:pt x="6933" y="56"/>
                    <a:pt x="6700" y="23"/>
                  </a:cubicBezTo>
                  <a:cubicBezTo>
                    <a:pt x="6527" y="8"/>
                    <a:pt x="6355" y="0"/>
                    <a:pt x="6183"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1"/>
            <p:cNvSpPr/>
            <p:nvPr/>
          </p:nvSpPr>
          <p:spPr>
            <a:xfrm>
              <a:off x="1512719" y="76270"/>
              <a:ext cx="388219" cy="265753"/>
            </a:xfrm>
            <a:custGeom>
              <a:avLst/>
              <a:gdLst/>
              <a:ahLst/>
              <a:cxnLst/>
              <a:rect l="l" t="t" r="r" b="b"/>
              <a:pathLst>
                <a:path w="12959" h="8871" extrusionOk="0">
                  <a:moveTo>
                    <a:pt x="9243" y="1"/>
                  </a:moveTo>
                  <a:cubicBezTo>
                    <a:pt x="9197" y="1"/>
                    <a:pt x="9152" y="9"/>
                    <a:pt x="9109" y="27"/>
                  </a:cubicBezTo>
                  <a:cubicBezTo>
                    <a:pt x="6240" y="794"/>
                    <a:pt x="3438" y="1761"/>
                    <a:pt x="503" y="2295"/>
                  </a:cubicBezTo>
                  <a:cubicBezTo>
                    <a:pt x="0" y="2389"/>
                    <a:pt x="178" y="3104"/>
                    <a:pt x="646" y="3104"/>
                  </a:cubicBezTo>
                  <a:cubicBezTo>
                    <a:pt x="675" y="3104"/>
                    <a:pt x="705" y="3101"/>
                    <a:pt x="736" y="3095"/>
                  </a:cubicBezTo>
                  <a:cubicBezTo>
                    <a:pt x="3528" y="2582"/>
                    <a:pt x="6226" y="1668"/>
                    <a:pt x="8981" y="916"/>
                  </a:cubicBezTo>
                  <a:lnTo>
                    <a:pt x="8981" y="916"/>
                  </a:lnTo>
                  <a:cubicBezTo>
                    <a:pt x="10166" y="3393"/>
                    <a:pt x="11307" y="5933"/>
                    <a:pt x="12078" y="8566"/>
                  </a:cubicBezTo>
                  <a:cubicBezTo>
                    <a:pt x="12131" y="8779"/>
                    <a:pt x="12291" y="8870"/>
                    <a:pt x="12456" y="8870"/>
                  </a:cubicBezTo>
                  <a:cubicBezTo>
                    <a:pt x="12702" y="8870"/>
                    <a:pt x="12958" y="8666"/>
                    <a:pt x="12878" y="8366"/>
                  </a:cubicBezTo>
                  <a:cubicBezTo>
                    <a:pt x="12078" y="5530"/>
                    <a:pt x="10810" y="2862"/>
                    <a:pt x="9576" y="193"/>
                  </a:cubicBezTo>
                  <a:cubicBezTo>
                    <a:pt x="9502" y="70"/>
                    <a:pt x="9373" y="1"/>
                    <a:pt x="9243"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21"/>
            <p:cNvSpPr/>
            <p:nvPr/>
          </p:nvSpPr>
          <p:spPr>
            <a:xfrm>
              <a:off x="1532699" y="-106248"/>
              <a:ext cx="446786" cy="249426"/>
            </a:xfrm>
            <a:custGeom>
              <a:avLst/>
              <a:gdLst/>
              <a:ahLst/>
              <a:cxnLst/>
              <a:rect l="l" t="t" r="r" b="b"/>
              <a:pathLst>
                <a:path w="14914" h="8326" extrusionOk="0">
                  <a:moveTo>
                    <a:pt x="10815" y="0"/>
                  </a:moveTo>
                  <a:cubicBezTo>
                    <a:pt x="10781" y="0"/>
                    <a:pt x="10746" y="5"/>
                    <a:pt x="10710" y="15"/>
                  </a:cubicBezTo>
                  <a:cubicBezTo>
                    <a:pt x="7308" y="1349"/>
                    <a:pt x="4139" y="3351"/>
                    <a:pt x="503" y="4051"/>
                  </a:cubicBezTo>
                  <a:cubicBezTo>
                    <a:pt x="1" y="4146"/>
                    <a:pt x="178" y="4861"/>
                    <a:pt x="618" y="4861"/>
                  </a:cubicBezTo>
                  <a:cubicBezTo>
                    <a:pt x="645" y="4861"/>
                    <a:pt x="674" y="4858"/>
                    <a:pt x="703" y="4852"/>
                  </a:cubicBezTo>
                  <a:cubicBezTo>
                    <a:pt x="4210" y="4176"/>
                    <a:pt x="7282" y="2291"/>
                    <a:pt x="10577" y="961"/>
                  </a:cubicBezTo>
                  <a:lnTo>
                    <a:pt x="10577" y="961"/>
                  </a:lnTo>
                  <a:cubicBezTo>
                    <a:pt x="11592" y="3362"/>
                    <a:pt x="13160" y="5527"/>
                    <a:pt x="14013" y="8021"/>
                  </a:cubicBezTo>
                  <a:cubicBezTo>
                    <a:pt x="14079" y="8234"/>
                    <a:pt x="14248" y="8325"/>
                    <a:pt x="14415" y="8325"/>
                  </a:cubicBezTo>
                  <a:cubicBezTo>
                    <a:pt x="14665" y="8325"/>
                    <a:pt x="14913" y="8121"/>
                    <a:pt x="14813" y="7821"/>
                  </a:cubicBezTo>
                  <a:cubicBezTo>
                    <a:pt x="13913" y="5186"/>
                    <a:pt x="12211" y="2917"/>
                    <a:pt x="11211" y="315"/>
                  </a:cubicBezTo>
                  <a:cubicBezTo>
                    <a:pt x="11154" y="146"/>
                    <a:pt x="11002" y="0"/>
                    <a:pt x="1081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21"/>
            <p:cNvSpPr/>
            <p:nvPr/>
          </p:nvSpPr>
          <p:spPr>
            <a:xfrm>
              <a:off x="1720100" y="-252581"/>
              <a:ext cx="279863" cy="178007"/>
            </a:xfrm>
            <a:custGeom>
              <a:avLst/>
              <a:gdLst/>
              <a:ahLst/>
              <a:cxnLst/>
              <a:rect l="l" t="t" r="r" b="b"/>
              <a:pathLst>
                <a:path w="9342" h="5942" extrusionOk="0">
                  <a:moveTo>
                    <a:pt x="7095" y="0"/>
                  </a:moveTo>
                  <a:cubicBezTo>
                    <a:pt x="7051" y="0"/>
                    <a:pt x="7004" y="9"/>
                    <a:pt x="6956" y="30"/>
                  </a:cubicBezTo>
                  <a:cubicBezTo>
                    <a:pt x="4688" y="797"/>
                    <a:pt x="2653" y="2065"/>
                    <a:pt x="418" y="2965"/>
                  </a:cubicBezTo>
                  <a:cubicBezTo>
                    <a:pt x="1" y="3115"/>
                    <a:pt x="116" y="3797"/>
                    <a:pt x="503" y="3797"/>
                  </a:cubicBezTo>
                  <a:cubicBezTo>
                    <a:pt x="549" y="3797"/>
                    <a:pt x="599" y="3787"/>
                    <a:pt x="652" y="3766"/>
                  </a:cubicBezTo>
                  <a:cubicBezTo>
                    <a:pt x="2725" y="2918"/>
                    <a:pt x="4680" y="1744"/>
                    <a:pt x="6795" y="970"/>
                  </a:cubicBezTo>
                  <a:lnTo>
                    <a:pt x="6795" y="970"/>
                  </a:lnTo>
                  <a:cubicBezTo>
                    <a:pt x="7288" y="2577"/>
                    <a:pt x="7663" y="4267"/>
                    <a:pt x="8457" y="5734"/>
                  </a:cubicBezTo>
                  <a:cubicBezTo>
                    <a:pt x="8530" y="5880"/>
                    <a:pt x="8652" y="5941"/>
                    <a:pt x="8777" y="5941"/>
                  </a:cubicBezTo>
                  <a:cubicBezTo>
                    <a:pt x="9052" y="5941"/>
                    <a:pt x="9341" y="5645"/>
                    <a:pt x="9158" y="5300"/>
                  </a:cubicBezTo>
                  <a:cubicBezTo>
                    <a:pt x="8357" y="3766"/>
                    <a:pt x="8024" y="1965"/>
                    <a:pt x="7456" y="297"/>
                  </a:cubicBezTo>
                  <a:cubicBezTo>
                    <a:pt x="7403" y="138"/>
                    <a:pt x="7266" y="0"/>
                    <a:pt x="709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21"/>
            <p:cNvSpPr/>
            <p:nvPr/>
          </p:nvSpPr>
          <p:spPr>
            <a:xfrm>
              <a:off x="1919452" y="216941"/>
              <a:ext cx="31006" cy="24026"/>
            </a:xfrm>
            <a:custGeom>
              <a:avLst/>
              <a:gdLst/>
              <a:ahLst/>
              <a:cxnLst/>
              <a:rect l="l" t="t" r="r" b="b"/>
              <a:pathLst>
                <a:path w="1035" h="802" extrusionOk="0">
                  <a:moveTo>
                    <a:pt x="535" y="1"/>
                  </a:moveTo>
                  <a:cubicBezTo>
                    <a:pt x="1" y="1"/>
                    <a:pt x="1" y="801"/>
                    <a:pt x="535" y="801"/>
                  </a:cubicBezTo>
                  <a:cubicBezTo>
                    <a:pt x="1035" y="801"/>
                    <a:pt x="1035" y="1"/>
                    <a:pt x="535"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21"/>
            <p:cNvSpPr/>
            <p:nvPr/>
          </p:nvSpPr>
          <p:spPr>
            <a:xfrm>
              <a:off x="1955429" y="183960"/>
              <a:ext cx="31006" cy="24026"/>
            </a:xfrm>
            <a:custGeom>
              <a:avLst/>
              <a:gdLst/>
              <a:ahLst/>
              <a:cxnLst/>
              <a:rect l="l" t="t" r="r" b="b"/>
              <a:pathLst>
                <a:path w="1035" h="802" extrusionOk="0">
                  <a:moveTo>
                    <a:pt x="501" y="1"/>
                  </a:moveTo>
                  <a:cubicBezTo>
                    <a:pt x="1" y="1"/>
                    <a:pt x="1" y="801"/>
                    <a:pt x="501" y="801"/>
                  </a:cubicBezTo>
                  <a:cubicBezTo>
                    <a:pt x="1035" y="801"/>
                    <a:pt x="1035" y="1"/>
                    <a:pt x="501"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21"/>
            <p:cNvSpPr/>
            <p:nvPr/>
          </p:nvSpPr>
          <p:spPr>
            <a:xfrm>
              <a:off x="1968429" y="242912"/>
              <a:ext cx="31006" cy="24026"/>
            </a:xfrm>
            <a:custGeom>
              <a:avLst/>
              <a:gdLst/>
              <a:ahLst/>
              <a:cxnLst/>
              <a:rect l="l" t="t" r="r" b="b"/>
              <a:pathLst>
                <a:path w="1035" h="802" extrusionOk="0">
                  <a:moveTo>
                    <a:pt x="501" y="1"/>
                  </a:moveTo>
                  <a:cubicBezTo>
                    <a:pt x="0" y="1"/>
                    <a:pt x="0" y="801"/>
                    <a:pt x="501" y="801"/>
                  </a:cubicBezTo>
                  <a:cubicBezTo>
                    <a:pt x="1034" y="801"/>
                    <a:pt x="1034" y="1"/>
                    <a:pt x="501"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21"/>
            <p:cNvSpPr/>
            <p:nvPr/>
          </p:nvSpPr>
          <p:spPr>
            <a:xfrm>
              <a:off x="1586709" y="67044"/>
              <a:ext cx="32025" cy="24026"/>
            </a:xfrm>
            <a:custGeom>
              <a:avLst/>
              <a:gdLst/>
              <a:ahLst/>
              <a:cxnLst/>
              <a:rect l="l" t="t" r="r" b="b"/>
              <a:pathLst>
                <a:path w="1069" h="802" extrusionOk="0">
                  <a:moveTo>
                    <a:pt x="535" y="1"/>
                  </a:moveTo>
                  <a:cubicBezTo>
                    <a:pt x="1" y="1"/>
                    <a:pt x="1" y="802"/>
                    <a:pt x="535" y="802"/>
                  </a:cubicBezTo>
                  <a:cubicBezTo>
                    <a:pt x="1068" y="802"/>
                    <a:pt x="1068" y="1"/>
                    <a:pt x="535"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1"/>
            <p:cNvSpPr/>
            <p:nvPr/>
          </p:nvSpPr>
          <p:spPr>
            <a:xfrm>
              <a:off x="1625681" y="37088"/>
              <a:ext cx="32025" cy="25015"/>
            </a:xfrm>
            <a:custGeom>
              <a:avLst/>
              <a:gdLst/>
              <a:ahLst/>
              <a:cxnLst/>
              <a:rect l="l" t="t" r="r" b="b"/>
              <a:pathLst>
                <a:path w="1069" h="835" extrusionOk="0">
                  <a:moveTo>
                    <a:pt x="535" y="0"/>
                  </a:moveTo>
                  <a:cubicBezTo>
                    <a:pt x="1" y="0"/>
                    <a:pt x="1" y="834"/>
                    <a:pt x="535" y="834"/>
                  </a:cubicBezTo>
                  <a:cubicBezTo>
                    <a:pt x="1068" y="834"/>
                    <a:pt x="1068" y="0"/>
                    <a:pt x="53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21"/>
            <p:cNvSpPr/>
            <p:nvPr/>
          </p:nvSpPr>
          <p:spPr>
            <a:xfrm>
              <a:off x="1736605" y="-219720"/>
              <a:ext cx="31995" cy="24026"/>
            </a:xfrm>
            <a:custGeom>
              <a:avLst/>
              <a:gdLst/>
              <a:ahLst/>
              <a:cxnLst/>
              <a:rect l="l" t="t" r="r" b="b"/>
              <a:pathLst>
                <a:path w="1068" h="802" extrusionOk="0">
                  <a:moveTo>
                    <a:pt x="534" y="0"/>
                  </a:moveTo>
                  <a:cubicBezTo>
                    <a:pt x="1" y="0"/>
                    <a:pt x="1" y="801"/>
                    <a:pt x="534" y="801"/>
                  </a:cubicBezTo>
                  <a:cubicBezTo>
                    <a:pt x="1068" y="801"/>
                    <a:pt x="1068"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21"/>
            <p:cNvSpPr/>
            <p:nvPr/>
          </p:nvSpPr>
          <p:spPr>
            <a:xfrm>
              <a:off x="1779561" y="-252701"/>
              <a:ext cx="31006" cy="25015"/>
            </a:xfrm>
            <a:custGeom>
              <a:avLst/>
              <a:gdLst/>
              <a:ahLst/>
              <a:cxnLst/>
              <a:rect l="l" t="t" r="r" b="b"/>
              <a:pathLst>
                <a:path w="1035" h="835" extrusionOk="0">
                  <a:moveTo>
                    <a:pt x="501" y="1"/>
                  </a:moveTo>
                  <a:cubicBezTo>
                    <a:pt x="1" y="1"/>
                    <a:pt x="1" y="835"/>
                    <a:pt x="501" y="835"/>
                  </a:cubicBezTo>
                  <a:cubicBezTo>
                    <a:pt x="1035" y="835"/>
                    <a:pt x="1035" y="1"/>
                    <a:pt x="501"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1"/>
            <p:cNvSpPr/>
            <p:nvPr/>
          </p:nvSpPr>
          <p:spPr>
            <a:xfrm>
              <a:off x="1785582" y="265918"/>
              <a:ext cx="31995" cy="23996"/>
            </a:xfrm>
            <a:custGeom>
              <a:avLst/>
              <a:gdLst/>
              <a:ahLst/>
              <a:cxnLst/>
              <a:rect l="l" t="t" r="r" b="b"/>
              <a:pathLst>
                <a:path w="1068" h="801" extrusionOk="0">
                  <a:moveTo>
                    <a:pt x="534" y="0"/>
                  </a:moveTo>
                  <a:cubicBezTo>
                    <a:pt x="0" y="0"/>
                    <a:pt x="0" y="801"/>
                    <a:pt x="534" y="801"/>
                  </a:cubicBezTo>
                  <a:cubicBezTo>
                    <a:pt x="1067" y="801"/>
                    <a:pt x="1067"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21"/>
            <p:cNvSpPr/>
            <p:nvPr/>
          </p:nvSpPr>
          <p:spPr>
            <a:xfrm>
              <a:off x="1808558" y="323852"/>
              <a:ext cx="31995" cy="25015"/>
            </a:xfrm>
            <a:custGeom>
              <a:avLst/>
              <a:gdLst/>
              <a:ahLst/>
              <a:cxnLst/>
              <a:rect l="l" t="t" r="r" b="b"/>
              <a:pathLst>
                <a:path w="1068" h="835" extrusionOk="0">
                  <a:moveTo>
                    <a:pt x="534" y="1"/>
                  </a:moveTo>
                  <a:cubicBezTo>
                    <a:pt x="0" y="1"/>
                    <a:pt x="0" y="835"/>
                    <a:pt x="534" y="835"/>
                  </a:cubicBezTo>
                  <a:cubicBezTo>
                    <a:pt x="1068" y="835"/>
                    <a:pt x="1068" y="1"/>
                    <a:pt x="534"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21"/>
            <p:cNvSpPr/>
            <p:nvPr/>
          </p:nvSpPr>
          <p:spPr>
            <a:xfrm>
              <a:off x="1524761" y="369833"/>
              <a:ext cx="32025" cy="23996"/>
            </a:xfrm>
            <a:custGeom>
              <a:avLst/>
              <a:gdLst/>
              <a:ahLst/>
              <a:cxnLst/>
              <a:rect l="l" t="t" r="r" b="b"/>
              <a:pathLst>
                <a:path w="1069" h="801" extrusionOk="0">
                  <a:moveTo>
                    <a:pt x="535" y="0"/>
                  </a:moveTo>
                  <a:cubicBezTo>
                    <a:pt x="1" y="0"/>
                    <a:pt x="1" y="801"/>
                    <a:pt x="535" y="801"/>
                  </a:cubicBezTo>
                  <a:cubicBezTo>
                    <a:pt x="1068" y="801"/>
                    <a:pt x="1068" y="0"/>
                    <a:pt x="53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21"/>
            <p:cNvSpPr/>
            <p:nvPr/>
          </p:nvSpPr>
          <p:spPr>
            <a:xfrm>
              <a:off x="1573738" y="333857"/>
              <a:ext cx="31995" cy="23996"/>
            </a:xfrm>
            <a:custGeom>
              <a:avLst/>
              <a:gdLst/>
              <a:ahLst/>
              <a:cxnLst/>
              <a:rect l="l" t="t" r="r" b="b"/>
              <a:pathLst>
                <a:path w="1068" h="801" extrusionOk="0">
                  <a:moveTo>
                    <a:pt x="534" y="0"/>
                  </a:moveTo>
                  <a:cubicBezTo>
                    <a:pt x="0" y="0"/>
                    <a:pt x="0" y="801"/>
                    <a:pt x="534" y="801"/>
                  </a:cubicBezTo>
                  <a:cubicBezTo>
                    <a:pt x="1068" y="801"/>
                    <a:pt x="1068"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21"/>
            <p:cNvSpPr/>
            <p:nvPr/>
          </p:nvSpPr>
          <p:spPr>
            <a:xfrm>
              <a:off x="1632690" y="545701"/>
              <a:ext cx="31006" cy="23996"/>
            </a:xfrm>
            <a:custGeom>
              <a:avLst/>
              <a:gdLst/>
              <a:ahLst/>
              <a:cxnLst/>
              <a:rect l="l" t="t" r="r" b="b"/>
              <a:pathLst>
                <a:path w="1035" h="801" extrusionOk="0">
                  <a:moveTo>
                    <a:pt x="534" y="0"/>
                  </a:moveTo>
                  <a:cubicBezTo>
                    <a:pt x="0" y="0"/>
                    <a:pt x="0" y="801"/>
                    <a:pt x="534" y="801"/>
                  </a:cubicBezTo>
                  <a:cubicBezTo>
                    <a:pt x="1034" y="801"/>
                    <a:pt x="1034"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1"/>
            <p:cNvSpPr/>
            <p:nvPr/>
          </p:nvSpPr>
          <p:spPr>
            <a:xfrm>
              <a:off x="1599709" y="597644"/>
              <a:ext cx="32025" cy="25015"/>
            </a:xfrm>
            <a:custGeom>
              <a:avLst/>
              <a:gdLst/>
              <a:ahLst/>
              <a:cxnLst/>
              <a:rect l="l" t="t" r="r" b="b"/>
              <a:pathLst>
                <a:path w="1069" h="835" extrusionOk="0">
                  <a:moveTo>
                    <a:pt x="534" y="1"/>
                  </a:moveTo>
                  <a:cubicBezTo>
                    <a:pt x="1" y="1"/>
                    <a:pt x="1" y="835"/>
                    <a:pt x="534" y="835"/>
                  </a:cubicBezTo>
                  <a:cubicBezTo>
                    <a:pt x="1068" y="835"/>
                    <a:pt x="1068" y="1"/>
                    <a:pt x="534"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5" name="Google Shape;2545;p21"/>
          <p:cNvGrpSpPr/>
          <p:nvPr/>
        </p:nvGrpSpPr>
        <p:grpSpPr>
          <a:xfrm flipH="1">
            <a:off x="6986707" y="-461408"/>
            <a:ext cx="676573" cy="945704"/>
            <a:chOff x="1897495" y="-461400"/>
            <a:chExt cx="815443" cy="1139815"/>
          </a:xfrm>
        </p:grpSpPr>
        <p:sp>
          <p:nvSpPr>
            <p:cNvPr id="2546" name="Google Shape;2546;p21"/>
            <p:cNvSpPr/>
            <p:nvPr/>
          </p:nvSpPr>
          <p:spPr>
            <a:xfrm>
              <a:off x="1897495" y="-345293"/>
              <a:ext cx="815443" cy="1023708"/>
            </a:xfrm>
            <a:custGeom>
              <a:avLst/>
              <a:gdLst/>
              <a:ahLst/>
              <a:cxnLst/>
              <a:rect l="l" t="t" r="r" b="b"/>
              <a:pathLst>
                <a:path w="27220" h="34172" extrusionOk="0">
                  <a:moveTo>
                    <a:pt x="7239" y="1"/>
                  </a:moveTo>
                  <a:cubicBezTo>
                    <a:pt x="7053" y="1"/>
                    <a:pt x="6874" y="8"/>
                    <a:pt x="6705" y="23"/>
                  </a:cubicBezTo>
                  <a:cubicBezTo>
                    <a:pt x="4470" y="3992"/>
                    <a:pt x="3536" y="8496"/>
                    <a:pt x="2035" y="12665"/>
                  </a:cubicBezTo>
                  <a:cubicBezTo>
                    <a:pt x="1607" y="13858"/>
                    <a:pt x="1" y="17770"/>
                    <a:pt x="1459" y="17770"/>
                  </a:cubicBezTo>
                  <a:cubicBezTo>
                    <a:pt x="1591" y="17770"/>
                    <a:pt x="1749" y="17738"/>
                    <a:pt x="1935" y="17669"/>
                  </a:cubicBezTo>
                  <a:cubicBezTo>
                    <a:pt x="3669" y="16968"/>
                    <a:pt x="4236" y="14433"/>
                    <a:pt x="6338" y="13833"/>
                  </a:cubicBezTo>
                  <a:lnTo>
                    <a:pt x="6338" y="13833"/>
                  </a:lnTo>
                  <a:cubicBezTo>
                    <a:pt x="7405" y="16401"/>
                    <a:pt x="2969" y="18503"/>
                    <a:pt x="3436" y="21071"/>
                  </a:cubicBezTo>
                  <a:cubicBezTo>
                    <a:pt x="3669" y="22806"/>
                    <a:pt x="7405" y="28276"/>
                    <a:pt x="9273" y="28510"/>
                  </a:cubicBezTo>
                  <a:cubicBezTo>
                    <a:pt x="9290" y="28511"/>
                    <a:pt x="9307" y="28512"/>
                    <a:pt x="9324" y="28512"/>
                  </a:cubicBezTo>
                  <a:cubicBezTo>
                    <a:pt x="10766" y="28512"/>
                    <a:pt x="12521" y="23463"/>
                    <a:pt x="13943" y="23463"/>
                  </a:cubicBezTo>
                  <a:cubicBezTo>
                    <a:pt x="14092" y="23463"/>
                    <a:pt x="14236" y="23518"/>
                    <a:pt x="14377" y="23640"/>
                  </a:cubicBezTo>
                  <a:cubicBezTo>
                    <a:pt x="16011" y="24907"/>
                    <a:pt x="12542" y="29110"/>
                    <a:pt x="13109" y="30611"/>
                  </a:cubicBezTo>
                  <a:cubicBezTo>
                    <a:pt x="13910" y="32846"/>
                    <a:pt x="20782" y="33780"/>
                    <a:pt x="22883" y="34114"/>
                  </a:cubicBezTo>
                  <a:cubicBezTo>
                    <a:pt x="23175" y="34153"/>
                    <a:pt x="23443" y="34172"/>
                    <a:pt x="23691" y="34172"/>
                  </a:cubicBezTo>
                  <a:cubicBezTo>
                    <a:pt x="26409" y="34172"/>
                    <a:pt x="26547" y="31901"/>
                    <a:pt x="26853" y="29210"/>
                  </a:cubicBezTo>
                  <a:cubicBezTo>
                    <a:pt x="27086" y="27009"/>
                    <a:pt x="27219" y="24674"/>
                    <a:pt x="27086" y="22339"/>
                  </a:cubicBezTo>
                  <a:cubicBezTo>
                    <a:pt x="26986" y="19070"/>
                    <a:pt x="24651" y="20004"/>
                    <a:pt x="22082" y="19303"/>
                  </a:cubicBezTo>
                  <a:cubicBezTo>
                    <a:pt x="17546" y="18036"/>
                    <a:pt x="23584" y="17802"/>
                    <a:pt x="25218" y="17569"/>
                  </a:cubicBezTo>
                  <a:cubicBezTo>
                    <a:pt x="27086" y="17335"/>
                    <a:pt x="26986" y="17102"/>
                    <a:pt x="26853" y="15234"/>
                  </a:cubicBezTo>
                  <a:cubicBezTo>
                    <a:pt x="26752" y="13733"/>
                    <a:pt x="26752" y="12432"/>
                    <a:pt x="26386" y="11031"/>
                  </a:cubicBezTo>
                  <a:cubicBezTo>
                    <a:pt x="25918" y="8781"/>
                    <a:pt x="24929" y="8033"/>
                    <a:pt x="23430" y="8033"/>
                  </a:cubicBezTo>
                  <a:cubicBezTo>
                    <a:pt x="22685" y="8033"/>
                    <a:pt x="21812" y="8218"/>
                    <a:pt x="20815" y="8496"/>
                  </a:cubicBezTo>
                  <a:cubicBezTo>
                    <a:pt x="20323" y="8660"/>
                    <a:pt x="19140" y="9169"/>
                    <a:pt x="18237" y="9169"/>
                  </a:cubicBezTo>
                  <a:cubicBezTo>
                    <a:pt x="17854" y="9169"/>
                    <a:pt x="17521" y="9077"/>
                    <a:pt x="17312" y="8829"/>
                  </a:cubicBezTo>
                  <a:cubicBezTo>
                    <a:pt x="15911" y="7428"/>
                    <a:pt x="19047" y="6728"/>
                    <a:pt x="19881" y="6394"/>
                  </a:cubicBezTo>
                  <a:cubicBezTo>
                    <a:pt x="21482" y="5794"/>
                    <a:pt x="23950" y="5227"/>
                    <a:pt x="21716" y="3459"/>
                  </a:cubicBezTo>
                  <a:cubicBezTo>
                    <a:pt x="20448" y="2658"/>
                    <a:pt x="18447" y="2525"/>
                    <a:pt x="17079" y="2191"/>
                  </a:cubicBezTo>
                  <a:cubicBezTo>
                    <a:pt x="14548" y="1535"/>
                    <a:pt x="9999" y="1"/>
                    <a:pt x="7239" y="1"/>
                  </a:cubicBezTo>
                  <a:close/>
                </a:path>
              </a:pathLst>
            </a:custGeom>
            <a:solidFill>
              <a:srgbClr val="83C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21"/>
            <p:cNvSpPr/>
            <p:nvPr/>
          </p:nvSpPr>
          <p:spPr>
            <a:xfrm>
              <a:off x="2063148" y="-461400"/>
              <a:ext cx="574974" cy="1048962"/>
            </a:xfrm>
            <a:custGeom>
              <a:avLst/>
              <a:gdLst/>
              <a:ahLst/>
              <a:cxnLst/>
              <a:rect l="l" t="t" r="r" b="b"/>
              <a:pathLst>
                <a:path w="19193" h="35015" extrusionOk="0">
                  <a:moveTo>
                    <a:pt x="382" y="0"/>
                  </a:moveTo>
                  <a:cubicBezTo>
                    <a:pt x="201" y="0"/>
                    <a:pt x="1" y="156"/>
                    <a:pt x="41" y="396"/>
                  </a:cubicBezTo>
                  <a:cubicBezTo>
                    <a:pt x="574" y="2731"/>
                    <a:pt x="1742" y="4966"/>
                    <a:pt x="2876" y="7034"/>
                  </a:cubicBezTo>
                  <a:cubicBezTo>
                    <a:pt x="4110" y="9303"/>
                    <a:pt x="5344" y="11538"/>
                    <a:pt x="6579" y="13806"/>
                  </a:cubicBezTo>
                  <a:cubicBezTo>
                    <a:pt x="9014" y="18342"/>
                    <a:pt x="11516" y="22879"/>
                    <a:pt x="14051" y="27349"/>
                  </a:cubicBezTo>
                  <a:cubicBezTo>
                    <a:pt x="15518" y="29884"/>
                    <a:pt x="16986" y="32386"/>
                    <a:pt x="18521" y="34854"/>
                  </a:cubicBezTo>
                  <a:cubicBezTo>
                    <a:pt x="18583" y="34968"/>
                    <a:pt x="18677" y="35014"/>
                    <a:pt x="18771" y="35014"/>
                  </a:cubicBezTo>
                  <a:cubicBezTo>
                    <a:pt x="18981" y="35014"/>
                    <a:pt x="19192" y="34784"/>
                    <a:pt x="19054" y="34554"/>
                  </a:cubicBezTo>
                  <a:cubicBezTo>
                    <a:pt x="13717" y="25848"/>
                    <a:pt x="8947" y="16841"/>
                    <a:pt x="4044" y="7902"/>
                  </a:cubicBezTo>
                  <a:cubicBezTo>
                    <a:pt x="2709" y="5467"/>
                    <a:pt x="1275" y="2965"/>
                    <a:pt x="641" y="230"/>
                  </a:cubicBezTo>
                  <a:cubicBezTo>
                    <a:pt x="614" y="69"/>
                    <a:pt x="502" y="0"/>
                    <a:pt x="382"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21"/>
            <p:cNvSpPr/>
            <p:nvPr/>
          </p:nvSpPr>
          <p:spPr>
            <a:xfrm>
              <a:off x="2112814" y="-304284"/>
              <a:ext cx="166684" cy="157666"/>
            </a:xfrm>
            <a:custGeom>
              <a:avLst/>
              <a:gdLst/>
              <a:ahLst/>
              <a:cxnLst/>
              <a:rect l="l" t="t" r="r" b="b"/>
              <a:pathLst>
                <a:path w="5564" h="5263" extrusionOk="0">
                  <a:moveTo>
                    <a:pt x="1439" y="0"/>
                  </a:moveTo>
                  <a:cubicBezTo>
                    <a:pt x="1101" y="0"/>
                    <a:pt x="860" y="241"/>
                    <a:pt x="718" y="555"/>
                  </a:cubicBezTo>
                  <a:cubicBezTo>
                    <a:pt x="384" y="1156"/>
                    <a:pt x="217" y="1789"/>
                    <a:pt x="151" y="2457"/>
                  </a:cubicBezTo>
                  <a:cubicBezTo>
                    <a:pt x="84" y="3290"/>
                    <a:pt x="117" y="4124"/>
                    <a:pt x="17" y="4958"/>
                  </a:cubicBezTo>
                  <a:cubicBezTo>
                    <a:pt x="0" y="5163"/>
                    <a:pt x="149" y="5263"/>
                    <a:pt x="307" y="5263"/>
                  </a:cubicBezTo>
                  <a:cubicBezTo>
                    <a:pt x="458" y="5263"/>
                    <a:pt x="618" y="5171"/>
                    <a:pt x="651" y="4992"/>
                  </a:cubicBezTo>
                  <a:cubicBezTo>
                    <a:pt x="784" y="3691"/>
                    <a:pt x="584" y="2356"/>
                    <a:pt x="1085" y="1156"/>
                  </a:cubicBezTo>
                  <a:cubicBezTo>
                    <a:pt x="1151" y="989"/>
                    <a:pt x="1251" y="789"/>
                    <a:pt x="1351" y="689"/>
                  </a:cubicBezTo>
                  <a:cubicBezTo>
                    <a:pt x="1371" y="650"/>
                    <a:pt x="1379" y="633"/>
                    <a:pt x="1382" y="633"/>
                  </a:cubicBezTo>
                  <a:cubicBezTo>
                    <a:pt x="1385" y="633"/>
                    <a:pt x="1385" y="641"/>
                    <a:pt x="1385" y="655"/>
                  </a:cubicBezTo>
                  <a:cubicBezTo>
                    <a:pt x="1452" y="622"/>
                    <a:pt x="1385" y="622"/>
                    <a:pt x="1418" y="622"/>
                  </a:cubicBezTo>
                  <a:lnTo>
                    <a:pt x="1485" y="622"/>
                  </a:lnTo>
                  <a:cubicBezTo>
                    <a:pt x="1852" y="722"/>
                    <a:pt x="2252" y="1089"/>
                    <a:pt x="2619" y="1289"/>
                  </a:cubicBezTo>
                  <a:cubicBezTo>
                    <a:pt x="3019" y="1489"/>
                    <a:pt x="3420" y="1656"/>
                    <a:pt x="3787" y="1856"/>
                  </a:cubicBezTo>
                  <a:cubicBezTo>
                    <a:pt x="4187" y="2090"/>
                    <a:pt x="4587" y="2323"/>
                    <a:pt x="4954" y="2557"/>
                  </a:cubicBezTo>
                  <a:cubicBezTo>
                    <a:pt x="5012" y="2597"/>
                    <a:pt x="5069" y="2614"/>
                    <a:pt x="5124" y="2614"/>
                  </a:cubicBezTo>
                  <a:cubicBezTo>
                    <a:pt x="5383" y="2614"/>
                    <a:pt x="5563" y="2216"/>
                    <a:pt x="5288" y="2023"/>
                  </a:cubicBezTo>
                  <a:cubicBezTo>
                    <a:pt x="4554" y="1523"/>
                    <a:pt x="3787" y="1122"/>
                    <a:pt x="2986" y="755"/>
                  </a:cubicBezTo>
                  <a:cubicBezTo>
                    <a:pt x="2519" y="522"/>
                    <a:pt x="2119" y="155"/>
                    <a:pt x="1618" y="21"/>
                  </a:cubicBezTo>
                  <a:cubicBezTo>
                    <a:pt x="1556" y="7"/>
                    <a:pt x="1496" y="0"/>
                    <a:pt x="1439"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21"/>
            <p:cNvSpPr/>
            <p:nvPr/>
          </p:nvSpPr>
          <p:spPr>
            <a:xfrm>
              <a:off x="2178776" y="-133328"/>
              <a:ext cx="228696" cy="228396"/>
            </a:xfrm>
            <a:custGeom>
              <a:avLst/>
              <a:gdLst/>
              <a:ahLst/>
              <a:cxnLst/>
              <a:rect l="l" t="t" r="r" b="b"/>
              <a:pathLst>
                <a:path w="7634" h="7624" extrusionOk="0">
                  <a:moveTo>
                    <a:pt x="1506" y="1"/>
                  </a:moveTo>
                  <a:cubicBezTo>
                    <a:pt x="1383" y="1"/>
                    <a:pt x="1245" y="110"/>
                    <a:pt x="1218" y="219"/>
                  </a:cubicBezTo>
                  <a:cubicBezTo>
                    <a:pt x="717" y="2587"/>
                    <a:pt x="284" y="4922"/>
                    <a:pt x="17" y="7324"/>
                  </a:cubicBezTo>
                  <a:cubicBezTo>
                    <a:pt x="0" y="7524"/>
                    <a:pt x="150" y="7624"/>
                    <a:pt x="309" y="7624"/>
                  </a:cubicBezTo>
                  <a:cubicBezTo>
                    <a:pt x="467" y="7624"/>
                    <a:pt x="634" y="7524"/>
                    <a:pt x="651" y="7324"/>
                  </a:cubicBezTo>
                  <a:cubicBezTo>
                    <a:pt x="873" y="5096"/>
                    <a:pt x="1278" y="2899"/>
                    <a:pt x="1749" y="732"/>
                  </a:cubicBezTo>
                  <a:lnTo>
                    <a:pt x="1749" y="732"/>
                  </a:lnTo>
                  <a:cubicBezTo>
                    <a:pt x="3636" y="1390"/>
                    <a:pt x="5479" y="2290"/>
                    <a:pt x="7055" y="3488"/>
                  </a:cubicBezTo>
                  <a:cubicBezTo>
                    <a:pt x="7116" y="3537"/>
                    <a:pt x="7176" y="3558"/>
                    <a:pt x="7232" y="3558"/>
                  </a:cubicBezTo>
                  <a:cubicBezTo>
                    <a:pt x="7479" y="3558"/>
                    <a:pt x="7634" y="3145"/>
                    <a:pt x="7389" y="2954"/>
                  </a:cubicBezTo>
                  <a:cubicBezTo>
                    <a:pt x="5654" y="1653"/>
                    <a:pt x="3619" y="686"/>
                    <a:pt x="1585" y="19"/>
                  </a:cubicBezTo>
                  <a:cubicBezTo>
                    <a:pt x="1560" y="6"/>
                    <a:pt x="1533" y="1"/>
                    <a:pt x="1506"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1"/>
            <p:cNvSpPr/>
            <p:nvPr/>
          </p:nvSpPr>
          <p:spPr>
            <a:xfrm>
              <a:off x="2245726" y="-14016"/>
              <a:ext cx="256676" cy="324949"/>
            </a:xfrm>
            <a:custGeom>
              <a:avLst/>
              <a:gdLst/>
              <a:ahLst/>
              <a:cxnLst/>
              <a:rect l="l" t="t" r="r" b="b"/>
              <a:pathLst>
                <a:path w="8568" h="10847" extrusionOk="0">
                  <a:moveTo>
                    <a:pt x="1357" y="0"/>
                  </a:moveTo>
                  <a:cubicBezTo>
                    <a:pt x="1199" y="0"/>
                    <a:pt x="1051" y="107"/>
                    <a:pt x="1051" y="305"/>
                  </a:cubicBezTo>
                  <a:cubicBezTo>
                    <a:pt x="1151" y="3774"/>
                    <a:pt x="150" y="7110"/>
                    <a:pt x="17" y="10546"/>
                  </a:cubicBezTo>
                  <a:cubicBezTo>
                    <a:pt x="0" y="10746"/>
                    <a:pt x="150" y="10846"/>
                    <a:pt x="309" y="10846"/>
                  </a:cubicBezTo>
                  <a:cubicBezTo>
                    <a:pt x="467" y="10846"/>
                    <a:pt x="634" y="10746"/>
                    <a:pt x="650" y="10546"/>
                  </a:cubicBezTo>
                  <a:cubicBezTo>
                    <a:pt x="778" y="7272"/>
                    <a:pt x="1692" y="4088"/>
                    <a:pt x="1692" y="794"/>
                  </a:cubicBezTo>
                  <a:lnTo>
                    <a:pt x="1692" y="794"/>
                  </a:lnTo>
                  <a:cubicBezTo>
                    <a:pt x="3789" y="1755"/>
                    <a:pt x="6004" y="2529"/>
                    <a:pt x="7989" y="3708"/>
                  </a:cubicBezTo>
                  <a:cubicBezTo>
                    <a:pt x="8044" y="3746"/>
                    <a:pt x="8099" y="3763"/>
                    <a:pt x="8150" y="3763"/>
                  </a:cubicBezTo>
                  <a:cubicBezTo>
                    <a:pt x="8405" y="3763"/>
                    <a:pt x="8567" y="3341"/>
                    <a:pt x="8289" y="3174"/>
                  </a:cubicBezTo>
                  <a:cubicBezTo>
                    <a:pt x="6154" y="1873"/>
                    <a:pt x="3786" y="1106"/>
                    <a:pt x="1518" y="38"/>
                  </a:cubicBezTo>
                  <a:cubicBezTo>
                    <a:pt x="1467" y="13"/>
                    <a:pt x="1411" y="0"/>
                    <a:pt x="135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21"/>
            <p:cNvSpPr/>
            <p:nvPr/>
          </p:nvSpPr>
          <p:spPr>
            <a:xfrm>
              <a:off x="2354134" y="146605"/>
              <a:ext cx="132532" cy="171297"/>
            </a:xfrm>
            <a:custGeom>
              <a:avLst/>
              <a:gdLst/>
              <a:ahLst/>
              <a:cxnLst/>
              <a:rect l="l" t="t" r="r" b="b"/>
              <a:pathLst>
                <a:path w="4424" h="5718" extrusionOk="0">
                  <a:moveTo>
                    <a:pt x="760" y="1"/>
                  </a:moveTo>
                  <a:cubicBezTo>
                    <a:pt x="625" y="1"/>
                    <a:pt x="490" y="76"/>
                    <a:pt x="467" y="214"/>
                  </a:cubicBezTo>
                  <a:cubicBezTo>
                    <a:pt x="234" y="1948"/>
                    <a:pt x="0" y="3683"/>
                    <a:pt x="0" y="5417"/>
                  </a:cubicBezTo>
                  <a:cubicBezTo>
                    <a:pt x="0" y="5618"/>
                    <a:pt x="159" y="5718"/>
                    <a:pt x="317" y="5718"/>
                  </a:cubicBezTo>
                  <a:cubicBezTo>
                    <a:pt x="476" y="5718"/>
                    <a:pt x="634" y="5618"/>
                    <a:pt x="634" y="5417"/>
                  </a:cubicBezTo>
                  <a:cubicBezTo>
                    <a:pt x="634" y="3875"/>
                    <a:pt x="805" y="2304"/>
                    <a:pt x="1016" y="757"/>
                  </a:cubicBezTo>
                  <a:lnTo>
                    <a:pt x="1016" y="757"/>
                  </a:lnTo>
                  <a:cubicBezTo>
                    <a:pt x="1943" y="1205"/>
                    <a:pt x="2830" y="1775"/>
                    <a:pt x="3770" y="2215"/>
                  </a:cubicBezTo>
                  <a:cubicBezTo>
                    <a:pt x="3816" y="2236"/>
                    <a:pt x="3861" y="2245"/>
                    <a:pt x="3905" y="2245"/>
                  </a:cubicBezTo>
                  <a:cubicBezTo>
                    <a:pt x="4209" y="2245"/>
                    <a:pt x="4424" y="1794"/>
                    <a:pt x="4103" y="1648"/>
                  </a:cubicBezTo>
                  <a:cubicBezTo>
                    <a:pt x="3002" y="1181"/>
                    <a:pt x="2035" y="514"/>
                    <a:pt x="934" y="47"/>
                  </a:cubicBezTo>
                  <a:cubicBezTo>
                    <a:pt x="883" y="16"/>
                    <a:pt x="821" y="1"/>
                    <a:pt x="760"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21"/>
            <p:cNvSpPr/>
            <p:nvPr/>
          </p:nvSpPr>
          <p:spPr>
            <a:xfrm>
              <a:off x="2447056" y="299348"/>
              <a:ext cx="169589" cy="204310"/>
            </a:xfrm>
            <a:custGeom>
              <a:avLst/>
              <a:gdLst/>
              <a:ahLst/>
              <a:cxnLst/>
              <a:rect l="l" t="t" r="r" b="b"/>
              <a:pathLst>
                <a:path w="5661" h="6820" extrusionOk="0">
                  <a:moveTo>
                    <a:pt x="824" y="1"/>
                  </a:moveTo>
                  <a:cubicBezTo>
                    <a:pt x="701" y="1"/>
                    <a:pt x="562" y="115"/>
                    <a:pt x="534" y="252"/>
                  </a:cubicBezTo>
                  <a:cubicBezTo>
                    <a:pt x="0" y="2253"/>
                    <a:pt x="34" y="4455"/>
                    <a:pt x="167" y="6490"/>
                  </a:cubicBezTo>
                  <a:cubicBezTo>
                    <a:pt x="184" y="6711"/>
                    <a:pt x="349" y="6819"/>
                    <a:pt x="506" y="6819"/>
                  </a:cubicBezTo>
                  <a:cubicBezTo>
                    <a:pt x="657" y="6819"/>
                    <a:pt x="801" y="6719"/>
                    <a:pt x="801" y="6523"/>
                  </a:cubicBezTo>
                  <a:cubicBezTo>
                    <a:pt x="675" y="4632"/>
                    <a:pt x="638" y="2623"/>
                    <a:pt x="1056" y="748"/>
                  </a:cubicBezTo>
                  <a:lnTo>
                    <a:pt x="1056" y="748"/>
                  </a:lnTo>
                  <a:cubicBezTo>
                    <a:pt x="2421" y="1283"/>
                    <a:pt x="3810" y="1697"/>
                    <a:pt x="5171" y="2253"/>
                  </a:cubicBezTo>
                  <a:cubicBezTo>
                    <a:pt x="5215" y="2273"/>
                    <a:pt x="5256" y="2282"/>
                    <a:pt x="5294" y="2282"/>
                  </a:cubicBezTo>
                  <a:cubicBezTo>
                    <a:pt x="5570" y="2282"/>
                    <a:pt x="5661" y="1799"/>
                    <a:pt x="5338" y="1653"/>
                  </a:cubicBezTo>
                  <a:cubicBezTo>
                    <a:pt x="3870" y="1052"/>
                    <a:pt x="2369" y="619"/>
                    <a:pt x="901" y="18"/>
                  </a:cubicBezTo>
                  <a:cubicBezTo>
                    <a:pt x="877" y="6"/>
                    <a:pt x="851" y="1"/>
                    <a:pt x="824"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21"/>
            <p:cNvSpPr/>
            <p:nvPr/>
          </p:nvSpPr>
          <p:spPr>
            <a:xfrm>
              <a:off x="2522004" y="425790"/>
              <a:ext cx="120399" cy="140800"/>
            </a:xfrm>
            <a:custGeom>
              <a:avLst/>
              <a:gdLst/>
              <a:ahLst/>
              <a:cxnLst/>
              <a:rect l="l" t="t" r="r" b="b"/>
              <a:pathLst>
                <a:path w="4019" h="4700" extrusionOk="0">
                  <a:moveTo>
                    <a:pt x="534" y="0"/>
                  </a:moveTo>
                  <a:cubicBezTo>
                    <a:pt x="401" y="0"/>
                    <a:pt x="267" y="67"/>
                    <a:pt x="234" y="200"/>
                  </a:cubicBezTo>
                  <a:cubicBezTo>
                    <a:pt x="0" y="1601"/>
                    <a:pt x="0" y="3002"/>
                    <a:pt x="0" y="4370"/>
                  </a:cubicBezTo>
                  <a:cubicBezTo>
                    <a:pt x="0" y="4591"/>
                    <a:pt x="165" y="4700"/>
                    <a:pt x="327" y="4700"/>
                  </a:cubicBezTo>
                  <a:cubicBezTo>
                    <a:pt x="482" y="4700"/>
                    <a:pt x="634" y="4600"/>
                    <a:pt x="634" y="4403"/>
                  </a:cubicBezTo>
                  <a:cubicBezTo>
                    <a:pt x="634" y="3143"/>
                    <a:pt x="604" y="1853"/>
                    <a:pt x="798" y="618"/>
                  </a:cubicBezTo>
                  <a:lnTo>
                    <a:pt x="798" y="618"/>
                  </a:lnTo>
                  <a:cubicBezTo>
                    <a:pt x="1714" y="705"/>
                    <a:pt x="2642" y="1075"/>
                    <a:pt x="3403" y="1501"/>
                  </a:cubicBezTo>
                  <a:cubicBezTo>
                    <a:pt x="3459" y="1532"/>
                    <a:pt x="3514" y="1545"/>
                    <a:pt x="3565" y="1545"/>
                  </a:cubicBezTo>
                  <a:cubicBezTo>
                    <a:pt x="3847" y="1545"/>
                    <a:pt x="4019" y="1137"/>
                    <a:pt x="3736" y="968"/>
                  </a:cubicBezTo>
                  <a:cubicBezTo>
                    <a:pt x="2769" y="434"/>
                    <a:pt x="1635" y="0"/>
                    <a:pt x="534"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21"/>
            <p:cNvSpPr/>
            <p:nvPr/>
          </p:nvSpPr>
          <p:spPr>
            <a:xfrm>
              <a:off x="2081331" y="278888"/>
              <a:ext cx="34002" cy="26003"/>
            </a:xfrm>
            <a:custGeom>
              <a:avLst/>
              <a:gdLst/>
              <a:ahLst/>
              <a:cxnLst/>
              <a:rect l="l" t="t" r="r" b="b"/>
              <a:pathLst>
                <a:path w="1135" h="868" extrusionOk="0">
                  <a:moveTo>
                    <a:pt x="568" y="1"/>
                  </a:moveTo>
                  <a:cubicBezTo>
                    <a:pt x="1" y="1"/>
                    <a:pt x="1"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21"/>
            <p:cNvSpPr/>
            <p:nvPr/>
          </p:nvSpPr>
          <p:spPr>
            <a:xfrm>
              <a:off x="2116319" y="320856"/>
              <a:ext cx="34002" cy="26003"/>
            </a:xfrm>
            <a:custGeom>
              <a:avLst/>
              <a:gdLst/>
              <a:ahLst/>
              <a:cxnLst/>
              <a:rect l="l" t="t" r="r" b="b"/>
              <a:pathLst>
                <a:path w="1135" h="868" extrusionOk="0">
                  <a:moveTo>
                    <a:pt x="567" y="1"/>
                  </a:moveTo>
                  <a:cubicBezTo>
                    <a:pt x="0" y="1"/>
                    <a:pt x="0" y="868"/>
                    <a:pt x="567" y="868"/>
                  </a:cubicBezTo>
                  <a:cubicBezTo>
                    <a:pt x="1134" y="868"/>
                    <a:pt x="1134"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1"/>
            <p:cNvSpPr/>
            <p:nvPr/>
          </p:nvSpPr>
          <p:spPr>
            <a:xfrm>
              <a:off x="2130308" y="260915"/>
              <a:ext cx="34002" cy="26992"/>
            </a:xfrm>
            <a:custGeom>
              <a:avLst/>
              <a:gdLst/>
              <a:ahLst/>
              <a:cxnLst/>
              <a:rect l="l" t="t" r="r" b="b"/>
              <a:pathLst>
                <a:path w="1135" h="901" extrusionOk="0">
                  <a:moveTo>
                    <a:pt x="567" y="0"/>
                  </a:moveTo>
                  <a:cubicBezTo>
                    <a:pt x="0" y="0"/>
                    <a:pt x="0" y="901"/>
                    <a:pt x="567" y="901"/>
                  </a:cubicBezTo>
                  <a:cubicBezTo>
                    <a:pt x="1134" y="901"/>
                    <a:pt x="1134"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1"/>
            <p:cNvSpPr/>
            <p:nvPr/>
          </p:nvSpPr>
          <p:spPr>
            <a:xfrm>
              <a:off x="2604920" y="13094"/>
              <a:ext cx="34032" cy="26003"/>
            </a:xfrm>
            <a:custGeom>
              <a:avLst/>
              <a:gdLst/>
              <a:ahLst/>
              <a:cxnLst/>
              <a:rect l="l" t="t" r="r" b="b"/>
              <a:pathLst>
                <a:path w="1136" h="868" extrusionOk="0">
                  <a:moveTo>
                    <a:pt x="568" y="1"/>
                  </a:moveTo>
                  <a:cubicBezTo>
                    <a:pt x="1" y="1"/>
                    <a:pt x="1"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1"/>
            <p:cNvSpPr/>
            <p:nvPr/>
          </p:nvSpPr>
          <p:spPr>
            <a:xfrm>
              <a:off x="2594945" y="69051"/>
              <a:ext cx="33013" cy="26003"/>
            </a:xfrm>
            <a:custGeom>
              <a:avLst/>
              <a:gdLst/>
              <a:ahLst/>
              <a:cxnLst/>
              <a:rect l="l" t="t" r="r" b="b"/>
              <a:pathLst>
                <a:path w="1102" h="868" extrusionOk="0">
                  <a:moveTo>
                    <a:pt x="567" y="1"/>
                  </a:moveTo>
                  <a:cubicBezTo>
                    <a:pt x="0" y="1"/>
                    <a:pt x="0" y="868"/>
                    <a:pt x="567" y="868"/>
                  </a:cubicBezTo>
                  <a:cubicBezTo>
                    <a:pt x="1101" y="868"/>
                    <a:pt x="1101"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21"/>
            <p:cNvSpPr/>
            <p:nvPr/>
          </p:nvSpPr>
          <p:spPr>
            <a:xfrm>
              <a:off x="2538988" y="27083"/>
              <a:ext cx="34002" cy="26003"/>
            </a:xfrm>
            <a:custGeom>
              <a:avLst/>
              <a:gdLst/>
              <a:ahLst/>
              <a:cxnLst/>
              <a:rect l="l" t="t" r="r" b="b"/>
              <a:pathLst>
                <a:path w="1135" h="868" extrusionOk="0">
                  <a:moveTo>
                    <a:pt x="567" y="1"/>
                  </a:moveTo>
                  <a:cubicBezTo>
                    <a:pt x="0" y="1"/>
                    <a:pt x="0" y="868"/>
                    <a:pt x="567" y="868"/>
                  </a:cubicBezTo>
                  <a:cubicBezTo>
                    <a:pt x="1134" y="868"/>
                    <a:pt x="1134"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21"/>
            <p:cNvSpPr/>
            <p:nvPr/>
          </p:nvSpPr>
          <p:spPr>
            <a:xfrm>
              <a:off x="2455054" y="585662"/>
              <a:ext cx="34002" cy="27022"/>
            </a:xfrm>
            <a:custGeom>
              <a:avLst/>
              <a:gdLst/>
              <a:ahLst/>
              <a:cxnLst/>
              <a:rect l="l" t="t" r="r" b="b"/>
              <a:pathLst>
                <a:path w="1135" h="902" extrusionOk="0">
                  <a:moveTo>
                    <a:pt x="567" y="0"/>
                  </a:moveTo>
                  <a:cubicBezTo>
                    <a:pt x="0" y="0"/>
                    <a:pt x="0" y="901"/>
                    <a:pt x="567" y="901"/>
                  </a:cubicBezTo>
                  <a:cubicBezTo>
                    <a:pt x="1134" y="901"/>
                    <a:pt x="1134"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21"/>
            <p:cNvSpPr/>
            <p:nvPr/>
          </p:nvSpPr>
          <p:spPr>
            <a:xfrm>
              <a:off x="2493007" y="603635"/>
              <a:ext cx="34032" cy="26033"/>
            </a:xfrm>
            <a:custGeom>
              <a:avLst/>
              <a:gdLst/>
              <a:ahLst/>
              <a:cxnLst/>
              <a:rect l="l" t="t" r="r" b="b"/>
              <a:pathLst>
                <a:path w="1136" h="869" extrusionOk="0">
                  <a:moveTo>
                    <a:pt x="568" y="1"/>
                  </a:moveTo>
                  <a:cubicBezTo>
                    <a:pt x="1" y="1"/>
                    <a:pt x="1"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21"/>
            <p:cNvSpPr/>
            <p:nvPr/>
          </p:nvSpPr>
          <p:spPr>
            <a:xfrm>
              <a:off x="2639908" y="390802"/>
              <a:ext cx="34002" cy="26003"/>
            </a:xfrm>
            <a:custGeom>
              <a:avLst/>
              <a:gdLst/>
              <a:ahLst/>
              <a:cxnLst/>
              <a:rect l="l" t="t" r="r" b="b"/>
              <a:pathLst>
                <a:path w="1135" h="868" extrusionOk="0">
                  <a:moveTo>
                    <a:pt x="567" y="1"/>
                  </a:moveTo>
                  <a:cubicBezTo>
                    <a:pt x="0" y="1"/>
                    <a:pt x="0" y="868"/>
                    <a:pt x="567" y="868"/>
                  </a:cubicBezTo>
                  <a:cubicBezTo>
                    <a:pt x="1135" y="868"/>
                    <a:pt x="1135"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21"/>
            <p:cNvSpPr/>
            <p:nvPr/>
          </p:nvSpPr>
          <p:spPr>
            <a:xfrm>
              <a:off x="2639908" y="355844"/>
              <a:ext cx="34002" cy="26003"/>
            </a:xfrm>
            <a:custGeom>
              <a:avLst/>
              <a:gdLst/>
              <a:ahLst/>
              <a:cxnLst/>
              <a:rect l="l" t="t" r="r" b="b"/>
              <a:pathLst>
                <a:path w="1135" h="868" extrusionOk="0">
                  <a:moveTo>
                    <a:pt x="567" y="0"/>
                  </a:moveTo>
                  <a:cubicBezTo>
                    <a:pt x="0" y="0"/>
                    <a:pt x="0" y="867"/>
                    <a:pt x="567" y="867"/>
                  </a:cubicBezTo>
                  <a:cubicBezTo>
                    <a:pt x="1135" y="867"/>
                    <a:pt x="1135"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21"/>
            <p:cNvSpPr/>
            <p:nvPr/>
          </p:nvSpPr>
          <p:spPr>
            <a:xfrm>
              <a:off x="2116319" y="-49842"/>
              <a:ext cx="34002" cy="26992"/>
            </a:xfrm>
            <a:custGeom>
              <a:avLst/>
              <a:gdLst/>
              <a:ahLst/>
              <a:cxnLst/>
              <a:rect l="l" t="t" r="r" b="b"/>
              <a:pathLst>
                <a:path w="1135" h="901" extrusionOk="0">
                  <a:moveTo>
                    <a:pt x="567" y="0"/>
                  </a:moveTo>
                  <a:cubicBezTo>
                    <a:pt x="0" y="0"/>
                    <a:pt x="0" y="901"/>
                    <a:pt x="567" y="901"/>
                  </a:cubicBezTo>
                  <a:cubicBezTo>
                    <a:pt x="1134" y="901"/>
                    <a:pt x="1134"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21"/>
            <p:cNvSpPr/>
            <p:nvPr/>
          </p:nvSpPr>
          <p:spPr>
            <a:xfrm>
              <a:off x="2319146" y="-206719"/>
              <a:ext cx="33013" cy="26003"/>
            </a:xfrm>
            <a:custGeom>
              <a:avLst/>
              <a:gdLst/>
              <a:ahLst/>
              <a:cxnLst/>
              <a:rect l="l" t="t" r="r" b="b"/>
              <a:pathLst>
                <a:path w="1102" h="868" extrusionOk="0">
                  <a:moveTo>
                    <a:pt x="568" y="0"/>
                  </a:moveTo>
                  <a:cubicBezTo>
                    <a:pt x="1" y="0"/>
                    <a:pt x="1" y="867"/>
                    <a:pt x="568" y="867"/>
                  </a:cubicBezTo>
                  <a:cubicBezTo>
                    <a:pt x="1102" y="867"/>
                    <a:pt x="1102" y="0"/>
                    <a:pt x="568"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21"/>
            <p:cNvSpPr/>
            <p:nvPr/>
          </p:nvSpPr>
          <p:spPr>
            <a:xfrm>
              <a:off x="2434055" y="101043"/>
              <a:ext cx="34002" cy="26003"/>
            </a:xfrm>
            <a:custGeom>
              <a:avLst/>
              <a:gdLst/>
              <a:ahLst/>
              <a:cxnLst/>
              <a:rect l="l" t="t" r="r" b="b"/>
              <a:pathLst>
                <a:path w="1135" h="868" extrusionOk="0">
                  <a:moveTo>
                    <a:pt x="568" y="0"/>
                  </a:moveTo>
                  <a:cubicBezTo>
                    <a:pt x="1" y="0"/>
                    <a:pt x="1" y="867"/>
                    <a:pt x="568" y="867"/>
                  </a:cubicBezTo>
                  <a:cubicBezTo>
                    <a:pt x="1135" y="867"/>
                    <a:pt x="1135" y="0"/>
                    <a:pt x="568"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21"/>
            <p:cNvSpPr/>
            <p:nvPr/>
          </p:nvSpPr>
          <p:spPr>
            <a:xfrm>
              <a:off x="2172275" y="125007"/>
              <a:ext cx="34002" cy="26003"/>
            </a:xfrm>
            <a:custGeom>
              <a:avLst/>
              <a:gdLst/>
              <a:ahLst/>
              <a:cxnLst/>
              <a:rect l="l" t="t" r="r" b="b"/>
              <a:pathLst>
                <a:path w="1135" h="868" extrusionOk="0">
                  <a:moveTo>
                    <a:pt x="567" y="1"/>
                  </a:moveTo>
                  <a:cubicBezTo>
                    <a:pt x="0" y="1"/>
                    <a:pt x="0" y="868"/>
                    <a:pt x="567" y="868"/>
                  </a:cubicBezTo>
                  <a:cubicBezTo>
                    <a:pt x="1134" y="868"/>
                    <a:pt x="1134"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77" name="Google Shape;2577;p21"/>
          <p:cNvGrpSpPr/>
          <p:nvPr/>
        </p:nvGrpSpPr>
        <p:grpSpPr>
          <a:xfrm flipH="1">
            <a:off x="8123388" y="-280695"/>
            <a:ext cx="363800" cy="984632"/>
            <a:chOff x="904476" y="-243594"/>
            <a:chExt cx="438472" cy="1186732"/>
          </a:xfrm>
        </p:grpSpPr>
        <p:sp>
          <p:nvSpPr>
            <p:cNvPr id="2578" name="Google Shape;2578;p21"/>
            <p:cNvSpPr/>
            <p:nvPr/>
          </p:nvSpPr>
          <p:spPr>
            <a:xfrm>
              <a:off x="904476" y="362824"/>
              <a:ext cx="134719" cy="198648"/>
            </a:xfrm>
            <a:custGeom>
              <a:avLst/>
              <a:gdLst/>
              <a:ahLst/>
              <a:cxnLst/>
              <a:rect l="l" t="t" r="r" b="b"/>
              <a:pathLst>
                <a:path w="4497" h="6631" extrusionOk="0">
                  <a:moveTo>
                    <a:pt x="4430" y="1"/>
                  </a:moveTo>
                  <a:cubicBezTo>
                    <a:pt x="4429" y="1"/>
                    <a:pt x="4429" y="2"/>
                    <a:pt x="4428" y="3"/>
                  </a:cubicBezTo>
                  <a:lnTo>
                    <a:pt x="4428" y="3"/>
                  </a:lnTo>
                  <a:cubicBezTo>
                    <a:pt x="4451" y="2"/>
                    <a:pt x="4474" y="1"/>
                    <a:pt x="4496" y="1"/>
                  </a:cubicBezTo>
                  <a:close/>
                  <a:moveTo>
                    <a:pt x="4428" y="3"/>
                  </a:moveTo>
                  <a:cubicBezTo>
                    <a:pt x="1897" y="113"/>
                    <a:pt x="192" y="2657"/>
                    <a:pt x="60" y="5004"/>
                  </a:cubicBezTo>
                  <a:cubicBezTo>
                    <a:pt x="1" y="6109"/>
                    <a:pt x="548" y="6631"/>
                    <a:pt x="1247" y="6631"/>
                  </a:cubicBezTo>
                  <a:cubicBezTo>
                    <a:pt x="1730" y="6631"/>
                    <a:pt x="2285" y="6382"/>
                    <a:pt x="2762" y="5905"/>
                  </a:cubicBezTo>
                  <a:cubicBezTo>
                    <a:pt x="3729" y="4904"/>
                    <a:pt x="3996" y="3270"/>
                    <a:pt x="4163" y="1969"/>
                  </a:cubicBezTo>
                  <a:cubicBezTo>
                    <a:pt x="4263" y="1403"/>
                    <a:pt x="4196" y="471"/>
                    <a:pt x="4428" y="3"/>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21"/>
            <p:cNvSpPr/>
            <p:nvPr/>
          </p:nvSpPr>
          <p:spPr>
            <a:xfrm>
              <a:off x="1121083" y="147893"/>
              <a:ext cx="221865" cy="139272"/>
            </a:xfrm>
            <a:custGeom>
              <a:avLst/>
              <a:gdLst/>
              <a:ahLst/>
              <a:cxnLst/>
              <a:rect l="l" t="t" r="r" b="b"/>
              <a:pathLst>
                <a:path w="7406" h="4649" extrusionOk="0">
                  <a:moveTo>
                    <a:pt x="294" y="1"/>
                  </a:moveTo>
                  <a:cubicBezTo>
                    <a:pt x="218" y="1"/>
                    <a:pt x="143" y="2"/>
                    <a:pt x="67" y="4"/>
                  </a:cubicBezTo>
                  <a:lnTo>
                    <a:pt x="1" y="137"/>
                  </a:lnTo>
                  <a:cubicBezTo>
                    <a:pt x="367" y="1005"/>
                    <a:pt x="834" y="2039"/>
                    <a:pt x="1402" y="2739"/>
                  </a:cubicBezTo>
                  <a:cubicBezTo>
                    <a:pt x="2106" y="3561"/>
                    <a:pt x="3506" y="4648"/>
                    <a:pt x="4715" y="4648"/>
                  </a:cubicBezTo>
                  <a:cubicBezTo>
                    <a:pt x="5223" y="4648"/>
                    <a:pt x="5697" y="4457"/>
                    <a:pt x="6072" y="3973"/>
                  </a:cubicBezTo>
                  <a:cubicBezTo>
                    <a:pt x="7406" y="2239"/>
                    <a:pt x="4971" y="704"/>
                    <a:pt x="3570" y="438"/>
                  </a:cubicBezTo>
                  <a:cubicBezTo>
                    <a:pt x="2540" y="219"/>
                    <a:pt x="1394" y="1"/>
                    <a:pt x="294" y="1"/>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21"/>
            <p:cNvSpPr/>
            <p:nvPr/>
          </p:nvSpPr>
          <p:spPr>
            <a:xfrm>
              <a:off x="926523" y="45086"/>
              <a:ext cx="117673" cy="243525"/>
            </a:xfrm>
            <a:custGeom>
              <a:avLst/>
              <a:gdLst/>
              <a:ahLst/>
              <a:cxnLst/>
              <a:rect l="l" t="t" r="r" b="b"/>
              <a:pathLst>
                <a:path w="3928" h="8129" extrusionOk="0">
                  <a:moveTo>
                    <a:pt x="3827" y="0"/>
                  </a:moveTo>
                  <a:cubicBezTo>
                    <a:pt x="1492" y="0"/>
                    <a:pt x="24" y="4070"/>
                    <a:pt x="24" y="5938"/>
                  </a:cubicBezTo>
                  <a:cubicBezTo>
                    <a:pt x="1" y="7075"/>
                    <a:pt x="583" y="8129"/>
                    <a:pt x="1413" y="8129"/>
                  </a:cubicBezTo>
                  <a:cubicBezTo>
                    <a:pt x="1751" y="8129"/>
                    <a:pt x="2130" y="7954"/>
                    <a:pt x="2526" y="7539"/>
                  </a:cubicBezTo>
                  <a:cubicBezTo>
                    <a:pt x="3660" y="6405"/>
                    <a:pt x="3827" y="4670"/>
                    <a:pt x="3894" y="3169"/>
                  </a:cubicBezTo>
                  <a:cubicBezTo>
                    <a:pt x="3927" y="2102"/>
                    <a:pt x="3827" y="1068"/>
                    <a:pt x="3827"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21"/>
            <p:cNvSpPr/>
            <p:nvPr/>
          </p:nvSpPr>
          <p:spPr>
            <a:xfrm>
              <a:off x="1114103" y="299887"/>
              <a:ext cx="171147" cy="210272"/>
            </a:xfrm>
            <a:custGeom>
              <a:avLst/>
              <a:gdLst/>
              <a:ahLst/>
              <a:cxnLst/>
              <a:rect l="l" t="t" r="r" b="b"/>
              <a:pathLst>
                <a:path w="5713" h="7019" extrusionOk="0">
                  <a:moveTo>
                    <a:pt x="133" y="0"/>
                  </a:moveTo>
                  <a:lnTo>
                    <a:pt x="200" y="134"/>
                  </a:lnTo>
                  <a:cubicBezTo>
                    <a:pt x="0" y="934"/>
                    <a:pt x="467" y="2002"/>
                    <a:pt x="667" y="2802"/>
                  </a:cubicBezTo>
                  <a:cubicBezTo>
                    <a:pt x="1001" y="4370"/>
                    <a:pt x="1635" y="6472"/>
                    <a:pt x="3436" y="6939"/>
                  </a:cubicBezTo>
                  <a:cubicBezTo>
                    <a:pt x="3627" y="6993"/>
                    <a:pt x="3803" y="7018"/>
                    <a:pt x="3965" y="7018"/>
                  </a:cubicBezTo>
                  <a:cubicBezTo>
                    <a:pt x="5388" y="7018"/>
                    <a:pt x="5713" y="5068"/>
                    <a:pt x="5204" y="3870"/>
                  </a:cubicBezTo>
                  <a:cubicBezTo>
                    <a:pt x="4570" y="2302"/>
                    <a:pt x="3336" y="1601"/>
                    <a:pt x="1868" y="901"/>
                  </a:cubicBezTo>
                  <a:cubicBezTo>
                    <a:pt x="1334" y="601"/>
                    <a:pt x="701" y="200"/>
                    <a:pt x="133"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21"/>
            <p:cNvSpPr/>
            <p:nvPr/>
          </p:nvSpPr>
          <p:spPr>
            <a:xfrm>
              <a:off x="962380" y="553670"/>
              <a:ext cx="142747" cy="313715"/>
            </a:xfrm>
            <a:custGeom>
              <a:avLst/>
              <a:gdLst/>
              <a:ahLst/>
              <a:cxnLst/>
              <a:rect l="l" t="t" r="r" b="b"/>
              <a:pathLst>
                <a:path w="4765" h="10472" extrusionOk="0">
                  <a:moveTo>
                    <a:pt x="3964" y="1"/>
                  </a:moveTo>
                  <a:cubicBezTo>
                    <a:pt x="3936" y="25"/>
                    <a:pt x="3909" y="51"/>
                    <a:pt x="3883" y="78"/>
                  </a:cubicBezTo>
                  <a:lnTo>
                    <a:pt x="3883" y="78"/>
                  </a:lnTo>
                  <a:cubicBezTo>
                    <a:pt x="3932" y="52"/>
                    <a:pt x="3981" y="26"/>
                    <a:pt x="4031" y="1"/>
                  </a:cubicBezTo>
                  <a:close/>
                  <a:moveTo>
                    <a:pt x="3883" y="78"/>
                  </a:moveTo>
                  <a:cubicBezTo>
                    <a:pt x="1280" y="1479"/>
                    <a:pt x="0" y="4425"/>
                    <a:pt x="295" y="7340"/>
                  </a:cubicBezTo>
                  <a:cubicBezTo>
                    <a:pt x="379" y="8517"/>
                    <a:pt x="1052" y="10472"/>
                    <a:pt x="2413" y="10472"/>
                  </a:cubicBezTo>
                  <a:cubicBezTo>
                    <a:pt x="2672" y="10472"/>
                    <a:pt x="2955" y="10401"/>
                    <a:pt x="3264" y="10242"/>
                  </a:cubicBezTo>
                  <a:cubicBezTo>
                    <a:pt x="4765" y="9441"/>
                    <a:pt x="4264" y="6506"/>
                    <a:pt x="4031" y="5238"/>
                  </a:cubicBezTo>
                  <a:cubicBezTo>
                    <a:pt x="3869" y="4168"/>
                    <a:pt x="2981" y="1047"/>
                    <a:pt x="3883" y="78"/>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21"/>
            <p:cNvSpPr/>
            <p:nvPr/>
          </p:nvSpPr>
          <p:spPr>
            <a:xfrm>
              <a:off x="1109101" y="685593"/>
              <a:ext cx="152124" cy="257545"/>
            </a:xfrm>
            <a:custGeom>
              <a:avLst/>
              <a:gdLst/>
              <a:ahLst/>
              <a:cxnLst/>
              <a:rect l="l" t="t" r="r" b="b"/>
              <a:pathLst>
                <a:path w="5078" h="8597" extrusionOk="0">
                  <a:moveTo>
                    <a:pt x="1101" y="0"/>
                  </a:moveTo>
                  <a:cubicBezTo>
                    <a:pt x="467" y="2002"/>
                    <a:pt x="0" y="6838"/>
                    <a:pt x="1868" y="8173"/>
                  </a:cubicBezTo>
                  <a:cubicBezTo>
                    <a:pt x="2271" y="8469"/>
                    <a:pt x="2642" y="8597"/>
                    <a:pt x="2976" y="8597"/>
                  </a:cubicBezTo>
                  <a:cubicBezTo>
                    <a:pt x="4331" y="8597"/>
                    <a:pt x="5078" y="6502"/>
                    <a:pt x="4837" y="5137"/>
                  </a:cubicBezTo>
                  <a:cubicBezTo>
                    <a:pt x="4537" y="3503"/>
                    <a:pt x="3136" y="1468"/>
                    <a:pt x="1868" y="467"/>
                  </a:cubicBezTo>
                  <a:cubicBezTo>
                    <a:pt x="1635" y="300"/>
                    <a:pt x="1335" y="200"/>
                    <a:pt x="1101"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21"/>
            <p:cNvSpPr/>
            <p:nvPr/>
          </p:nvSpPr>
          <p:spPr>
            <a:xfrm>
              <a:off x="1073125" y="-243594"/>
              <a:ext cx="112161" cy="1077032"/>
            </a:xfrm>
            <a:custGeom>
              <a:avLst/>
              <a:gdLst/>
              <a:ahLst/>
              <a:cxnLst/>
              <a:rect l="l" t="t" r="r" b="b"/>
              <a:pathLst>
                <a:path w="3744" h="35952" extrusionOk="0">
                  <a:moveTo>
                    <a:pt x="1294" y="1"/>
                  </a:moveTo>
                  <a:cubicBezTo>
                    <a:pt x="1173" y="1"/>
                    <a:pt x="1061" y="70"/>
                    <a:pt x="1034" y="230"/>
                  </a:cubicBezTo>
                  <a:cubicBezTo>
                    <a:pt x="501" y="2499"/>
                    <a:pt x="334" y="4800"/>
                    <a:pt x="234" y="7102"/>
                  </a:cubicBezTo>
                  <a:cubicBezTo>
                    <a:pt x="134" y="9470"/>
                    <a:pt x="0" y="11839"/>
                    <a:pt x="0" y="14207"/>
                  </a:cubicBezTo>
                  <a:cubicBezTo>
                    <a:pt x="0" y="16575"/>
                    <a:pt x="100" y="18944"/>
                    <a:pt x="301" y="21279"/>
                  </a:cubicBezTo>
                  <a:cubicBezTo>
                    <a:pt x="467" y="23580"/>
                    <a:pt x="734" y="25882"/>
                    <a:pt x="1301" y="28117"/>
                  </a:cubicBezTo>
                  <a:cubicBezTo>
                    <a:pt x="1935" y="30652"/>
                    <a:pt x="2769" y="33121"/>
                    <a:pt x="3103" y="35722"/>
                  </a:cubicBezTo>
                  <a:cubicBezTo>
                    <a:pt x="3129" y="35883"/>
                    <a:pt x="3241" y="35952"/>
                    <a:pt x="3362" y="35952"/>
                  </a:cubicBezTo>
                  <a:cubicBezTo>
                    <a:pt x="3543" y="35952"/>
                    <a:pt x="3743" y="35796"/>
                    <a:pt x="3703" y="35556"/>
                  </a:cubicBezTo>
                  <a:cubicBezTo>
                    <a:pt x="3403" y="33321"/>
                    <a:pt x="2736" y="31186"/>
                    <a:pt x="2169" y="29018"/>
                  </a:cubicBezTo>
                  <a:cubicBezTo>
                    <a:pt x="1568" y="26749"/>
                    <a:pt x="1201" y="24514"/>
                    <a:pt x="968" y="22179"/>
                  </a:cubicBezTo>
                  <a:cubicBezTo>
                    <a:pt x="567" y="17576"/>
                    <a:pt x="534" y="12939"/>
                    <a:pt x="801" y="8303"/>
                  </a:cubicBezTo>
                  <a:cubicBezTo>
                    <a:pt x="968" y="5668"/>
                    <a:pt x="1001" y="2999"/>
                    <a:pt x="1635" y="397"/>
                  </a:cubicBezTo>
                  <a:cubicBezTo>
                    <a:pt x="1675" y="157"/>
                    <a:pt x="1475" y="1"/>
                    <a:pt x="129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21"/>
            <p:cNvSpPr/>
            <p:nvPr/>
          </p:nvSpPr>
          <p:spPr>
            <a:xfrm>
              <a:off x="949020" y="-33577"/>
              <a:ext cx="148379" cy="280432"/>
            </a:xfrm>
            <a:custGeom>
              <a:avLst/>
              <a:gdLst/>
              <a:ahLst/>
              <a:cxnLst/>
              <a:rect l="l" t="t" r="r" b="b"/>
              <a:pathLst>
                <a:path w="4953" h="9361" extrusionOk="0">
                  <a:moveTo>
                    <a:pt x="4497" y="1"/>
                  </a:moveTo>
                  <a:cubicBezTo>
                    <a:pt x="4404" y="1"/>
                    <a:pt x="4311" y="37"/>
                    <a:pt x="4243" y="124"/>
                  </a:cubicBezTo>
                  <a:cubicBezTo>
                    <a:pt x="2442" y="2826"/>
                    <a:pt x="641" y="5695"/>
                    <a:pt x="40" y="8964"/>
                  </a:cubicBezTo>
                  <a:cubicBezTo>
                    <a:pt x="0" y="9204"/>
                    <a:pt x="201" y="9360"/>
                    <a:pt x="381" y="9360"/>
                  </a:cubicBezTo>
                  <a:cubicBezTo>
                    <a:pt x="502" y="9360"/>
                    <a:pt x="614" y="9291"/>
                    <a:pt x="641" y="9131"/>
                  </a:cubicBezTo>
                  <a:cubicBezTo>
                    <a:pt x="1241" y="5928"/>
                    <a:pt x="3009" y="3093"/>
                    <a:pt x="4811" y="458"/>
                  </a:cubicBezTo>
                  <a:cubicBezTo>
                    <a:pt x="4953" y="221"/>
                    <a:pt x="4725" y="1"/>
                    <a:pt x="4497"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21"/>
            <p:cNvSpPr/>
            <p:nvPr/>
          </p:nvSpPr>
          <p:spPr>
            <a:xfrm>
              <a:off x="1072016" y="255883"/>
              <a:ext cx="139422" cy="185886"/>
            </a:xfrm>
            <a:custGeom>
              <a:avLst/>
              <a:gdLst/>
              <a:ahLst/>
              <a:cxnLst/>
              <a:rect l="l" t="t" r="r" b="b"/>
              <a:pathLst>
                <a:path w="4654" h="6205" extrusionOk="0">
                  <a:moveTo>
                    <a:pt x="431" y="0"/>
                  </a:moveTo>
                  <a:cubicBezTo>
                    <a:pt x="204" y="0"/>
                    <a:pt x="1" y="306"/>
                    <a:pt x="204" y="535"/>
                  </a:cubicBezTo>
                  <a:cubicBezTo>
                    <a:pt x="971" y="1369"/>
                    <a:pt x="1672" y="2236"/>
                    <a:pt x="2339" y="3137"/>
                  </a:cubicBezTo>
                  <a:cubicBezTo>
                    <a:pt x="2973" y="4004"/>
                    <a:pt x="3573" y="4972"/>
                    <a:pt x="3974" y="5972"/>
                  </a:cubicBezTo>
                  <a:cubicBezTo>
                    <a:pt x="4028" y="6135"/>
                    <a:pt x="4159" y="6204"/>
                    <a:pt x="4287" y="6204"/>
                  </a:cubicBezTo>
                  <a:cubicBezTo>
                    <a:pt x="4474" y="6204"/>
                    <a:pt x="4653" y="6057"/>
                    <a:pt x="4574" y="5839"/>
                  </a:cubicBezTo>
                  <a:cubicBezTo>
                    <a:pt x="3740" y="3671"/>
                    <a:pt x="2206" y="1769"/>
                    <a:pt x="638" y="102"/>
                  </a:cubicBezTo>
                  <a:cubicBezTo>
                    <a:pt x="574" y="30"/>
                    <a:pt x="501" y="0"/>
                    <a:pt x="431"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21"/>
            <p:cNvSpPr/>
            <p:nvPr/>
          </p:nvSpPr>
          <p:spPr>
            <a:xfrm>
              <a:off x="1005186" y="527189"/>
              <a:ext cx="112730" cy="285225"/>
            </a:xfrm>
            <a:custGeom>
              <a:avLst/>
              <a:gdLst/>
              <a:ahLst/>
              <a:cxnLst/>
              <a:rect l="l" t="t" r="r" b="b"/>
              <a:pathLst>
                <a:path w="3763" h="9521" extrusionOk="0">
                  <a:moveTo>
                    <a:pt x="3282" y="1"/>
                  </a:moveTo>
                  <a:cubicBezTo>
                    <a:pt x="3210" y="1"/>
                    <a:pt x="3135" y="25"/>
                    <a:pt x="3069" y="84"/>
                  </a:cubicBezTo>
                  <a:cubicBezTo>
                    <a:pt x="534" y="2219"/>
                    <a:pt x="0" y="6189"/>
                    <a:pt x="534" y="9291"/>
                  </a:cubicBezTo>
                  <a:cubicBezTo>
                    <a:pt x="560" y="9451"/>
                    <a:pt x="673" y="9520"/>
                    <a:pt x="793" y="9520"/>
                  </a:cubicBezTo>
                  <a:cubicBezTo>
                    <a:pt x="974" y="9520"/>
                    <a:pt x="1174" y="9364"/>
                    <a:pt x="1134" y="9124"/>
                  </a:cubicBezTo>
                  <a:cubicBezTo>
                    <a:pt x="667" y="6222"/>
                    <a:pt x="1134" y="2519"/>
                    <a:pt x="3503" y="518"/>
                  </a:cubicBezTo>
                  <a:cubicBezTo>
                    <a:pt x="3763" y="310"/>
                    <a:pt x="3536" y="1"/>
                    <a:pt x="3282"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21"/>
            <p:cNvSpPr/>
            <p:nvPr/>
          </p:nvSpPr>
          <p:spPr>
            <a:xfrm>
              <a:off x="931735" y="330292"/>
              <a:ext cx="160333" cy="197450"/>
            </a:xfrm>
            <a:custGeom>
              <a:avLst/>
              <a:gdLst/>
              <a:ahLst/>
              <a:cxnLst/>
              <a:rect l="l" t="t" r="r" b="b"/>
              <a:pathLst>
                <a:path w="5352" h="6591" extrusionOk="0">
                  <a:moveTo>
                    <a:pt x="4956" y="0"/>
                  </a:moveTo>
                  <a:cubicBezTo>
                    <a:pt x="4924" y="0"/>
                    <a:pt x="4890" y="6"/>
                    <a:pt x="4854" y="19"/>
                  </a:cubicBezTo>
                  <a:cubicBezTo>
                    <a:pt x="2319" y="1087"/>
                    <a:pt x="284" y="3522"/>
                    <a:pt x="17" y="6290"/>
                  </a:cubicBezTo>
                  <a:cubicBezTo>
                    <a:pt x="0" y="6491"/>
                    <a:pt x="150" y="6591"/>
                    <a:pt x="309" y="6591"/>
                  </a:cubicBezTo>
                  <a:cubicBezTo>
                    <a:pt x="467" y="6591"/>
                    <a:pt x="634" y="6491"/>
                    <a:pt x="651" y="6290"/>
                  </a:cubicBezTo>
                  <a:cubicBezTo>
                    <a:pt x="884" y="3822"/>
                    <a:pt x="2786" y="1554"/>
                    <a:pt x="5021" y="620"/>
                  </a:cubicBezTo>
                  <a:cubicBezTo>
                    <a:pt x="5351" y="499"/>
                    <a:pt x="5249" y="0"/>
                    <a:pt x="4956"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21"/>
            <p:cNvSpPr/>
            <p:nvPr/>
          </p:nvSpPr>
          <p:spPr>
            <a:xfrm>
              <a:off x="1075821" y="128692"/>
              <a:ext cx="182142" cy="123395"/>
            </a:xfrm>
            <a:custGeom>
              <a:avLst/>
              <a:gdLst/>
              <a:ahLst/>
              <a:cxnLst/>
              <a:rect l="l" t="t" r="r" b="b"/>
              <a:pathLst>
                <a:path w="6080" h="4119" extrusionOk="0">
                  <a:moveTo>
                    <a:pt x="480" y="0"/>
                  </a:moveTo>
                  <a:cubicBezTo>
                    <a:pt x="191" y="0"/>
                    <a:pt x="0" y="409"/>
                    <a:pt x="311" y="578"/>
                  </a:cubicBezTo>
                  <a:cubicBezTo>
                    <a:pt x="1245" y="1079"/>
                    <a:pt x="2312" y="1245"/>
                    <a:pt x="3213" y="1812"/>
                  </a:cubicBezTo>
                  <a:cubicBezTo>
                    <a:pt x="4047" y="2346"/>
                    <a:pt x="4847" y="3113"/>
                    <a:pt x="5381" y="3981"/>
                  </a:cubicBezTo>
                  <a:cubicBezTo>
                    <a:pt x="5449" y="4078"/>
                    <a:pt x="5543" y="4119"/>
                    <a:pt x="5637" y="4119"/>
                  </a:cubicBezTo>
                  <a:cubicBezTo>
                    <a:pt x="5861" y="4119"/>
                    <a:pt x="6080" y="3883"/>
                    <a:pt x="5915" y="3647"/>
                  </a:cubicBezTo>
                  <a:cubicBezTo>
                    <a:pt x="5381" y="2713"/>
                    <a:pt x="4547" y="1979"/>
                    <a:pt x="3680" y="1379"/>
                  </a:cubicBezTo>
                  <a:cubicBezTo>
                    <a:pt x="2746" y="712"/>
                    <a:pt x="1612" y="545"/>
                    <a:pt x="644" y="44"/>
                  </a:cubicBezTo>
                  <a:cubicBezTo>
                    <a:pt x="588" y="14"/>
                    <a:pt x="532" y="0"/>
                    <a:pt x="480"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21"/>
            <p:cNvSpPr/>
            <p:nvPr/>
          </p:nvSpPr>
          <p:spPr>
            <a:xfrm>
              <a:off x="994192" y="204958"/>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21"/>
            <p:cNvSpPr/>
            <p:nvPr/>
          </p:nvSpPr>
          <p:spPr>
            <a:xfrm>
              <a:off x="1001172" y="174973"/>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21"/>
            <p:cNvSpPr/>
            <p:nvPr/>
          </p:nvSpPr>
          <p:spPr>
            <a:xfrm>
              <a:off x="1257979" y="207954"/>
              <a:ext cx="20012" cy="16027"/>
            </a:xfrm>
            <a:custGeom>
              <a:avLst/>
              <a:gdLst/>
              <a:ahLst/>
              <a:cxnLst/>
              <a:rect l="l" t="t" r="r" b="b"/>
              <a:pathLst>
                <a:path w="668" h="535" extrusionOk="0">
                  <a:moveTo>
                    <a:pt x="334" y="0"/>
                  </a:moveTo>
                  <a:cubicBezTo>
                    <a:pt x="0" y="0"/>
                    <a:pt x="0"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21"/>
            <p:cNvSpPr/>
            <p:nvPr/>
          </p:nvSpPr>
          <p:spPr>
            <a:xfrm>
              <a:off x="1264959" y="244919"/>
              <a:ext cx="20042" cy="16027"/>
            </a:xfrm>
            <a:custGeom>
              <a:avLst/>
              <a:gdLst/>
              <a:ahLst/>
              <a:cxnLst/>
              <a:rect l="l" t="t" r="r" b="b"/>
              <a:pathLst>
                <a:path w="669" h="535" extrusionOk="0">
                  <a:moveTo>
                    <a:pt x="335" y="1"/>
                  </a:moveTo>
                  <a:cubicBezTo>
                    <a:pt x="1" y="1"/>
                    <a:pt x="1" y="534"/>
                    <a:pt x="335" y="534"/>
                  </a:cubicBezTo>
                  <a:cubicBezTo>
                    <a:pt x="668" y="534"/>
                    <a:pt x="668" y="1"/>
                    <a:pt x="335"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21"/>
            <p:cNvSpPr/>
            <p:nvPr/>
          </p:nvSpPr>
          <p:spPr>
            <a:xfrm>
              <a:off x="1283950" y="223950"/>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21"/>
            <p:cNvSpPr/>
            <p:nvPr/>
          </p:nvSpPr>
          <p:spPr>
            <a:xfrm>
              <a:off x="973194" y="477733"/>
              <a:ext cx="20012" cy="15039"/>
            </a:xfrm>
            <a:custGeom>
              <a:avLst/>
              <a:gdLst/>
              <a:ahLst/>
              <a:cxnLst/>
              <a:rect l="l" t="t" r="r" b="b"/>
              <a:pathLst>
                <a:path w="668" h="502" extrusionOk="0">
                  <a:moveTo>
                    <a:pt x="334" y="1"/>
                  </a:moveTo>
                  <a:cubicBezTo>
                    <a:pt x="1" y="1"/>
                    <a:pt x="1" y="501"/>
                    <a:pt x="334" y="501"/>
                  </a:cubicBezTo>
                  <a:cubicBezTo>
                    <a:pt x="668" y="501"/>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21"/>
            <p:cNvSpPr/>
            <p:nvPr/>
          </p:nvSpPr>
          <p:spPr>
            <a:xfrm>
              <a:off x="980203" y="450773"/>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21"/>
            <p:cNvSpPr/>
            <p:nvPr/>
          </p:nvSpPr>
          <p:spPr>
            <a:xfrm>
              <a:off x="1211009" y="461766"/>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21"/>
            <p:cNvSpPr/>
            <p:nvPr/>
          </p:nvSpPr>
          <p:spPr>
            <a:xfrm>
              <a:off x="1222991" y="431781"/>
              <a:ext cx="20042" cy="16027"/>
            </a:xfrm>
            <a:custGeom>
              <a:avLst/>
              <a:gdLst/>
              <a:ahLst/>
              <a:cxnLst/>
              <a:rect l="l" t="t" r="r" b="b"/>
              <a:pathLst>
                <a:path w="669" h="535" extrusionOk="0">
                  <a:moveTo>
                    <a:pt x="335" y="0"/>
                  </a:moveTo>
                  <a:cubicBezTo>
                    <a:pt x="1" y="0"/>
                    <a:pt x="1" y="534"/>
                    <a:pt x="335" y="534"/>
                  </a:cubicBezTo>
                  <a:cubicBezTo>
                    <a:pt x="668" y="534"/>
                    <a:pt x="668" y="0"/>
                    <a:pt x="335"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21"/>
            <p:cNvSpPr/>
            <p:nvPr/>
          </p:nvSpPr>
          <p:spPr>
            <a:xfrm>
              <a:off x="1240006" y="457752"/>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21"/>
            <p:cNvSpPr/>
            <p:nvPr/>
          </p:nvSpPr>
          <p:spPr>
            <a:xfrm>
              <a:off x="1022171" y="830458"/>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21"/>
            <p:cNvSpPr/>
            <p:nvPr/>
          </p:nvSpPr>
          <p:spPr>
            <a:xfrm>
              <a:off x="1047153" y="816469"/>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21"/>
            <p:cNvSpPr/>
            <p:nvPr/>
          </p:nvSpPr>
          <p:spPr>
            <a:xfrm>
              <a:off x="1174044" y="866434"/>
              <a:ext cx="20012" cy="16027"/>
            </a:xfrm>
            <a:custGeom>
              <a:avLst/>
              <a:gdLst/>
              <a:ahLst/>
              <a:cxnLst/>
              <a:rect l="l" t="t" r="r" b="b"/>
              <a:pathLst>
                <a:path w="668" h="535" extrusionOk="0">
                  <a:moveTo>
                    <a:pt x="334" y="1"/>
                  </a:moveTo>
                  <a:cubicBezTo>
                    <a:pt x="0" y="1"/>
                    <a:pt x="0" y="534"/>
                    <a:pt x="334" y="534"/>
                  </a:cubicBezTo>
                  <a:cubicBezTo>
                    <a:pt x="668" y="534"/>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21"/>
            <p:cNvSpPr/>
            <p:nvPr/>
          </p:nvSpPr>
          <p:spPr>
            <a:xfrm>
              <a:off x="1191029" y="837467"/>
              <a:ext cx="21030" cy="15009"/>
            </a:xfrm>
            <a:custGeom>
              <a:avLst/>
              <a:gdLst/>
              <a:ahLst/>
              <a:cxnLst/>
              <a:rect l="l" t="t" r="r" b="b"/>
              <a:pathLst>
                <a:path w="702" h="501" extrusionOk="0">
                  <a:moveTo>
                    <a:pt x="367" y="0"/>
                  </a:moveTo>
                  <a:cubicBezTo>
                    <a:pt x="1" y="0"/>
                    <a:pt x="1" y="501"/>
                    <a:pt x="367" y="501"/>
                  </a:cubicBezTo>
                  <a:cubicBezTo>
                    <a:pt x="701" y="501"/>
                    <a:pt x="701" y="0"/>
                    <a:pt x="367"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21"/>
            <p:cNvSpPr/>
            <p:nvPr/>
          </p:nvSpPr>
          <p:spPr>
            <a:xfrm>
              <a:off x="1207025" y="866434"/>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5" name="Google Shape;2605;p21"/>
          <p:cNvGrpSpPr/>
          <p:nvPr/>
        </p:nvGrpSpPr>
        <p:grpSpPr>
          <a:xfrm flipH="1">
            <a:off x="8532685" y="-170594"/>
            <a:ext cx="747610" cy="722927"/>
            <a:chOff x="-168381" y="-168706"/>
            <a:chExt cx="901061" cy="871312"/>
          </a:xfrm>
        </p:grpSpPr>
        <p:sp>
          <p:nvSpPr>
            <p:cNvPr id="2606" name="Google Shape;2606;p21"/>
            <p:cNvSpPr/>
            <p:nvPr/>
          </p:nvSpPr>
          <p:spPr>
            <a:xfrm>
              <a:off x="-157717" y="-134796"/>
              <a:ext cx="890397" cy="837402"/>
            </a:xfrm>
            <a:custGeom>
              <a:avLst/>
              <a:gdLst/>
              <a:ahLst/>
              <a:cxnLst/>
              <a:rect l="l" t="t" r="r" b="b"/>
              <a:pathLst>
                <a:path w="29722" h="27953" extrusionOk="0">
                  <a:moveTo>
                    <a:pt x="568" y="1"/>
                  </a:moveTo>
                  <a:cubicBezTo>
                    <a:pt x="334" y="3603"/>
                    <a:pt x="34" y="8507"/>
                    <a:pt x="101" y="10442"/>
                  </a:cubicBezTo>
                  <a:cubicBezTo>
                    <a:pt x="201" y="13444"/>
                    <a:pt x="1" y="14978"/>
                    <a:pt x="368" y="17880"/>
                  </a:cubicBezTo>
                  <a:cubicBezTo>
                    <a:pt x="609" y="19676"/>
                    <a:pt x="721" y="23022"/>
                    <a:pt x="2365" y="23022"/>
                  </a:cubicBezTo>
                  <a:cubicBezTo>
                    <a:pt x="2767" y="23022"/>
                    <a:pt x="3261" y="22822"/>
                    <a:pt x="3870" y="22350"/>
                  </a:cubicBezTo>
                  <a:cubicBezTo>
                    <a:pt x="4427" y="21877"/>
                    <a:pt x="5052" y="20848"/>
                    <a:pt x="5709" y="20848"/>
                  </a:cubicBezTo>
                  <a:cubicBezTo>
                    <a:pt x="5840" y="20848"/>
                    <a:pt x="5972" y="20888"/>
                    <a:pt x="6105" y="20983"/>
                  </a:cubicBezTo>
                  <a:cubicBezTo>
                    <a:pt x="6572" y="21383"/>
                    <a:pt x="6672" y="23217"/>
                    <a:pt x="6772" y="23718"/>
                  </a:cubicBezTo>
                  <a:cubicBezTo>
                    <a:pt x="7062" y="24907"/>
                    <a:pt x="7320" y="27398"/>
                    <a:pt x="8831" y="27398"/>
                  </a:cubicBezTo>
                  <a:cubicBezTo>
                    <a:pt x="8888" y="27398"/>
                    <a:pt x="8947" y="27394"/>
                    <a:pt x="9007" y="27387"/>
                  </a:cubicBezTo>
                  <a:cubicBezTo>
                    <a:pt x="10442" y="27187"/>
                    <a:pt x="11809" y="24285"/>
                    <a:pt x="13043" y="23518"/>
                  </a:cubicBezTo>
                  <a:cubicBezTo>
                    <a:pt x="14017" y="24583"/>
                    <a:pt x="15074" y="27952"/>
                    <a:pt x="16721" y="27952"/>
                  </a:cubicBezTo>
                  <a:cubicBezTo>
                    <a:pt x="16880" y="27952"/>
                    <a:pt x="17043" y="27921"/>
                    <a:pt x="17213" y="27854"/>
                  </a:cubicBezTo>
                  <a:cubicBezTo>
                    <a:pt x="18381" y="27387"/>
                    <a:pt x="18747" y="25452"/>
                    <a:pt x="20115" y="24085"/>
                  </a:cubicBezTo>
                  <a:cubicBezTo>
                    <a:pt x="21574" y="24241"/>
                    <a:pt x="24886" y="25639"/>
                    <a:pt x="26727" y="25639"/>
                  </a:cubicBezTo>
                  <a:cubicBezTo>
                    <a:pt x="27242" y="25639"/>
                    <a:pt x="27642" y="25530"/>
                    <a:pt x="27854" y="25252"/>
                  </a:cubicBezTo>
                  <a:cubicBezTo>
                    <a:pt x="28821" y="23985"/>
                    <a:pt x="26119" y="18681"/>
                    <a:pt x="25752" y="17513"/>
                  </a:cubicBezTo>
                  <a:cubicBezTo>
                    <a:pt x="27187" y="16813"/>
                    <a:pt x="29722" y="16246"/>
                    <a:pt x="28655" y="14311"/>
                  </a:cubicBezTo>
                  <a:cubicBezTo>
                    <a:pt x="27954" y="12943"/>
                    <a:pt x="26119" y="12176"/>
                    <a:pt x="25152" y="10909"/>
                  </a:cubicBezTo>
                  <a:cubicBezTo>
                    <a:pt x="26420" y="10141"/>
                    <a:pt x="29422" y="9774"/>
                    <a:pt x="28655" y="7906"/>
                  </a:cubicBezTo>
                  <a:cubicBezTo>
                    <a:pt x="28054" y="6472"/>
                    <a:pt x="25252" y="5705"/>
                    <a:pt x="23985" y="5104"/>
                  </a:cubicBezTo>
                  <a:cubicBezTo>
                    <a:pt x="25052" y="4137"/>
                    <a:pt x="26720" y="3670"/>
                    <a:pt x="25152" y="2302"/>
                  </a:cubicBezTo>
                  <a:cubicBezTo>
                    <a:pt x="24185" y="1335"/>
                    <a:pt x="22250" y="1035"/>
                    <a:pt x="20982" y="868"/>
                  </a:cubicBezTo>
                  <a:cubicBezTo>
                    <a:pt x="17413" y="268"/>
                    <a:pt x="4270" y="1"/>
                    <a:pt x="568" y="1"/>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21"/>
            <p:cNvSpPr/>
            <p:nvPr/>
          </p:nvSpPr>
          <p:spPr>
            <a:xfrm>
              <a:off x="-168381" y="-168706"/>
              <a:ext cx="804808" cy="754000"/>
            </a:xfrm>
            <a:custGeom>
              <a:avLst/>
              <a:gdLst/>
              <a:ahLst/>
              <a:cxnLst/>
              <a:rect l="l" t="t" r="r" b="b"/>
              <a:pathLst>
                <a:path w="26865" h="25169" extrusionOk="0">
                  <a:moveTo>
                    <a:pt x="581" y="0"/>
                  </a:moveTo>
                  <a:cubicBezTo>
                    <a:pt x="295" y="0"/>
                    <a:pt x="1" y="425"/>
                    <a:pt x="257" y="733"/>
                  </a:cubicBezTo>
                  <a:cubicBezTo>
                    <a:pt x="2959" y="4202"/>
                    <a:pt x="6528" y="6870"/>
                    <a:pt x="9763" y="9772"/>
                  </a:cubicBezTo>
                  <a:cubicBezTo>
                    <a:pt x="13366" y="12975"/>
                    <a:pt x="16568" y="16577"/>
                    <a:pt x="20104" y="19846"/>
                  </a:cubicBezTo>
                  <a:cubicBezTo>
                    <a:pt x="22039" y="21648"/>
                    <a:pt x="23940" y="23549"/>
                    <a:pt x="26075" y="25083"/>
                  </a:cubicBezTo>
                  <a:cubicBezTo>
                    <a:pt x="26153" y="25143"/>
                    <a:pt x="26230" y="25168"/>
                    <a:pt x="26303" y="25168"/>
                  </a:cubicBezTo>
                  <a:cubicBezTo>
                    <a:pt x="26636" y="25168"/>
                    <a:pt x="26865" y="24629"/>
                    <a:pt x="26509" y="24383"/>
                  </a:cubicBezTo>
                  <a:cubicBezTo>
                    <a:pt x="24574" y="22982"/>
                    <a:pt x="22873" y="21247"/>
                    <a:pt x="21105" y="19646"/>
                  </a:cubicBezTo>
                  <a:cubicBezTo>
                    <a:pt x="19337" y="18045"/>
                    <a:pt x="17669" y="16310"/>
                    <a:pt x="16001" y="14609"/>
                  </a:cubicBezTo>
                  <a:cubicBezTo>
                    <a:pt x="14333" y="12941"/>
                    <a:pt x="12666" y="11273"/>
                    <a:pt x="10931" y="9706"/>
                  </a:cubicBezTo>
                  <a:cubicBezTo>
                    <a:pt x="9330" y="8238"/>
                    <a:pt x="7662" y="6870"/>
                    <a:pt x="6061" y="5436"/>
                  </a:cubicBezTo>
                  <a:cubicBezTo>
                    <a:pt x="4193" y="3801"/>
                    <a:pt x="2358" y="2100"/>
                    <a:pt x="824" y="132"/>
                  </a:cubicBezTo>
                  <a:cubicBezTo>
                    <a:pt x="754" y="39"/>
                    <a:pt x="668" y="0"/>
                    <a:pt x="581"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21"/>
            <p:cNvSpPr/>
            <p:nvPr/>
          </p:nvSpPr>
          <p:spPr>
            <a:xfrm>
              <a:off x="380880" y="342484"/>
              <a:ext cx="199876" cy="224232"/>
            </a:xfrm>
            <a:custGeom>
              <a:avLst/>
              <a:gdLst/>
              <a:ahLst/>
              <a:cxnLst/>
              <a:rect l="l" t="t" r="r" b="b"/>
              <a:pathLst>
                <a:path w="6672" h="7485" extrusionOk="0">
                  <a:moveTo>
                    <a:pt x="5644" y="1"/>
                  </a:moveTo>
                  <a:cubicBezTo>
                    <a:pt x="3868" y="1"/>
                    <a:pt x="2120" y="503"/>
                    <a:pt x="401" y="780"/>
                  </a:cubicBezTo>
                  <a:cubicBezTo>
                    <a:pt x="200" y="813"/>
                    <a:pt x="100" y="1013"/>
                    <a:pt x="100" y="1180"/>
                  </a:cubicBezTo>
                  <a:cubicBezTo>
                    <a:pt x="0" y="3148"/>
                    <a:pt x="100" y="5116"/>
                    <a:pt x="100" y="7084"/>
                  </a:cubicBezTo>
                  <a:cubicBezTo>
                    <a:pt x="100" y="7351"/>
                    <a:pt x="309" y="7485"/>
                    <a:pt x="517" y="7485"/>
                  </a:cubicBezTo>
                  <a:cubicBezTo>
                    <a:pt x="726" y="7485"/>
                    <a:pt x="934" y="7351"/>
                    <a:pt x="934" y="7084"/>
                  </a:cubicBezTo>
                  <a:cubicBezTo>
                    <a:pt x="903" y="5232"/>
                    <a:pt x="842" y="3379"/>
                    <a:pt x="918" y="1526"/>
                  </a:cubicBezTo>
                  <a:lnTo>
                    <a:pt x="918" y="1526"/>
                  </a:lnTo>
                  <a:cubicBezTo>
                    <a:pt x="2493" y="1248"/>
                    <a:pt x="4069" y="834"/>
                    <a:pt x="5644" y="834"/>
                  </a:cubicBezTo>
                  <a:cubicBezTo>
                    <a:pt x="5797" y="834"/>
                    <a:pt x="5951" y="838"/>
                    <a:pt x="6105" y="846"/>
                  </a:cubicBezTo>
                  <a:cubicBezTo>
                    <a:pt x="6672" y="846"/>
                    <a:pt x="6638" y="13"/>
                    <a:pt x="6105" y="13"/>
                  </a:cubicBezTo>
                  <a:cubicBezTo>
                    <a:pt x="5951" y="5"/>
                    <a:pt x="5798" y="1"/>
                    <a:pt x="5644"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21"/>
            <p:cNvSpPr/>
            <p:nvPr/>
          </p:nvSpPr>
          <p:spPr>
            <a:xfrm>
              <a:off x="243984" y="203700"/>
              <a:ext cx="219978" cy="244124"/>
            </a:xfrm>
            <a:custGeom>
              <a:avLst/>
              <a:gdLst/>
              <a:ahLst/>
              <a:cxnLst/>
              <a:rect l="l" t="t" r="r" b="b"/>
              <a:pathLst>
                <a:path w="7343" h="8149" extrusionOk="0">
                  <a:moveTo>
                    <a:pt x="6692" y="1"/>
                  </a:moveTo>
                  <a:cubicBezTo>
                    <a:pt x="6664" y="1"/>
                    <a:pt x="6635" y="3"/>
                    <a:pt x="6605" y="9"/>
                  </a:cubicBezTo>
                  <a:cubicBezTo>
                    <a:pt x="4570" y="276"/>
                    <a:pt x="2569" y="576"/>
                    <a:pt x="534" y="676"/>
                  </a:cubicBezTo>
                  <a:cubicBezTo>
                    <a:pt x="301" y="676"/>
                    <a:pt x="100" y="843"/>
                    <a:pt x="100" y="1076"/>
                  </a:cubicBezTo>
                  <a:cubicBezTo>
                    <a:pt x="0" y="3311"/>
                    <a:pt x="100" y="5546"/>
                    <a:pt x="100" y="7748"/>
                  </a:cubicBezTo>
                  <a:cubicBezTo>
                    <a:pt x="100" y="8015"/>
                    <a:pt x="309" y="8148"/>
                    <a:pt x="517" y="8148"/>
                  </a:cubicBezTo>
                  <a:cubicBezTo>
                    <a:pt x="726" y="8148"/>
                    <a:pt x="934" y="8015"/>
                    <a:pt x="934" y="7748"/>
                  </a:cubicBezTo>
                  <a:cubicBezTo>
                    <a:pt x="934" y="5682"/>
                    <a:pt x="846" y="3587"/>
                    <a:pt x="918" y="1490"/>
                  </a:cubicBezTo>
                  <a:lnTo>
                    <a:pt x="918" y="1490"/>
                  </a:lnTo>
                  <a:cubicBezTo>
                    <a:pt x="2892" y="1373"/>
                    <a:pt x="4865" y="1091"/>
                    <a:pt x="6839" y="809"/>
                  </a:cubicBezTo>
                  <a:cubicBezTo>
                    <a:pt x="7342" y="747"/>
                    <a:pt x="7163" y="1"/>
                    <a:pt x="6692"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21"/>
            <p:cNvSpPr/>
            <p:nvPr/>
          </p:nvSpPr>
          <p:spPr>
            <a:xfrm>
              <a:off x="73119" y="64048"/>
              <a:ext cx="303799" cy="334805"/>
            </a:xfrm>
            <a:custGeom>
              <a:avLst/>
              <a:gdLst/>
              <a:ahLst/>
              <a:cxnLst/>
              <a:rect l="l" t="t" r="r" b="b"/>
              <a:pathLst>
                <a:path w="10141" h="11176" extrusionOk="0">
                  <a:moveTo>
                    <a:pt x="9607" y="1"/>
                  </a:moveTo>
                  <a:cubicBezTo>
                    <a:pt x="6705" y="1"/>
                    <a:pt x="3803" y="101"/>
                    <a:pt x="901" y="301"/>
                  </a:cubicBezTo>
                  <a:cubicBezTo>
                    <a:pt x="667" y="301"/>
                    <a:pt x="501" y="468"/>
                    <a:pt x="501" y="701"/>
                  </a:cubicBezTo>
                  <a:cubicBezTo>
                    <a:pt x="200" y="4070"/>
                    <a:pt x="0" y="7406"/>
                    <a:pt x="0" y="10775"/>
                  </a:cubicBezTo>
                  <a:cubicBezTo>
                    <a:pt x="0" y="11042"/>
                    <a:pt x="209" y="11176"/>
                    <a:pt x="417" y="11176"/>
                  </a:cubicBezTo>
                  <a:cubicBezTo>
                    <a:pt x="626" y="11176"/>
                    <a:pt x="834" y="11042"/>
                    <a:pt x="834" y="10775"/>
                  </a:cubicBezTo>
                  <a:cubicBezTo>
                    <a:pt x="834" y="7542"/>
                    <a:pt x="1019" y="4339"/>
                    <a:pt x="1299" y="1108"/>
                  </a:cubicBezTo>
                  <a:lnTo>
                    <a:pt x="1299" y="1108"/>
                  </a:lnTo>
                  <a:cubicBezTo>
                    <a:pt x="4068" y="926"/>
                    <a:pt x="6838" y="835"/>
                    <a:pt x="9607" y="835"/>
                  </a:cubicBezTo>
                  <a:cubicBezTo>
                    <a:pt x="10141" y="835"/>
                    <a:pt x="10141" y="1"/>
                    <a:pt x="960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21"/>
            <p:cNvSpPr/>
            <p:nvPr/>
          </p:nvSpPr>
          <p:spPr>
            <a:xfrm>
              <a:off x="-59793" y="-50082"/>
              <a:ext cx="283847" cy="333038"/>
            </a:xfrm>
            <a:custGeom>
              <a:avLst/>
              <a:gdLst/>
              <a:ahLst/>
              <a:cxnLst/>
              <a:rect l="l" t="t" r="r" b="b"/>
              <a:pathLst>
                <a:path w="9475" h="11117" extrusionOk="0">
                  <a:moveTo>
                    <a:pt x="4345" y="0"/>
                  </a:moveTo>
                  <a:cubicBezTo>
                    <a:pt x="3143" y="0"/>
                    <a:pt x="1946" y="77"/>
                    <a:pt x="768" y="342"/>
                  </a:cubicBezTo>
                  <a:cubicBezTo>
                    <a:pt x="601" y="375"/>
                    <a:pt x="501" y="575"/>
                    <a:pt x="468" y="742"/>
                  </a:cubicBezTo>
                  <a:cubicBezTo>
                    <a:pt x="168" y="4044"/>
                    <a:pt x="1" y="7380"/>
                    <a:pt x="1" y="10716"/>
                  </a:cubicBezTo>
                  <a:cubicBezTo>
                    <a:pt x="1" y="10983"/>
                    <a:pt x="209" y="11116"/>
                    <a:pt x="418" y="11116"/>
                  </a:cubicBezTo>
                  <a:cubicBezTo>
                    <a:pt x="626" y="11116"/>
                    <a:pt x="835" y="10983"/>
                    <a:pt x="835" y="10716"/>
                  </a:cubicBezTo>
                  <a:cubicBezTo>
                    <a:pt x="835" y="7495"/>
                    <a:pt x="990" y="4274"/>
                    <a:pt x="1271" y="1084"/>
                  </a:cubicBezTo>
                  <a:lnTo>
                    <a:pt x="1271" y="1084"/>
                  </a:lnTo>
                  <a:cubicBezTo>
                    <a:pt x="2280" y="878"/>
                    <a:pt x="3303" y="814"/>
                    <a:pt x="4328" y="814"/>
                  </a:cubicBezTo>
                  <a:cubicBezTo>
                    <a:pt x="5862" y="814"/>
                    <a:pt x="7401" y="956"/>
                    <a:pt x="8907" y="976"/>
                  </a:cubicBezTo>
                  <a:cubicBezTo>
                    <a:pt x="9474" y="976"/>
                    <a:pt x="9474" y="142"/>
                    <a:pt x="8907" y="142"/>
                  </a:cubicBezTo>
                  <a:cubicBezTo>
                    <a:pt x="7397" y="123"/>
                    <a:pt x="5867" y="0"/>
                    <a:pt x="4345"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21"/>
            <p:cNvSpPr/>
            <p:nvPr/>
          </p:nvSpPr>
          <p:spPr>
            <a:xfrm>
              <a:off x="459812" y="66055"/>
              <a:ext cx="28010" cy="21030"/>
            </a:xfrm>
            <a:custGeom>
              <a:avLst/>
              <a:gdLst/>
              <a:ahLst/>
              <a:cxnLst/>
              <a:rect l="l" t="t" r="r" b="b"/>
              <a:pathLst>
                <a:path w="935" h="702" extrusionOk="0">
                  <a:moveTo>
                    <a:pt x="467" y="1"/>
                  </a:moveTo>
                  <a:cubicBezTo>
                    <a:pt x="0" y="1"/>
                    <a:pt x="0" y="701"/>
                    <a:pt x="467" y="701"/>
                  </a:cubicBezTo>
                  <a:cubicBezTo>
                    <a:pt x="934" y="701"/>
                    <a:pt x="934" y="1"/>
                    <a:pt x="46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21"/>
            <p:cNvSpPr/>
            <p:nvPr/>
          </p:nvSpPr>
          <p:spPr>
            <a:xfrm>
              <a:off x="471794" y="121023"/>
              <a:ext cx="28010" cy="22019"/>
            </a:xfrm>
            <a:custGeom>
              <a:avLst/>
              <a:gdLst/>
              <a:ahLst/>
              <a:cxnLst/>
              <a:rect l="l" t="t" r="r" b="b"/>
              <a:pathLst>
                <a:path w="935" h="735"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21"/>
            <p:cNvSpPr/>
            <p:nvPr/>
          </p:nvSpPr>
          <p:spPr>
            <a:xfrm>
              <a:off x="512773" y="80044"/>
              <a:ext cx="28010" cy="22019"/>
            </a:xfrm>
            <a:custGeom>
              <a:avLst/>
              <a:gdLst/>
              <a:ahLst/>
              <a:cxnLst/>
              <a:rect l="l" t="t" r="r" b="b"/>
              <a:pathLst>
                <a:path w="935" h="735" extrusionOk="0">
                  <a:moveTo>
                    <a:pt x="467" y="1"/>
                  </a:moveTo>
                  <a:cubicBezTo>
                    <a:pt x="0" y="1"/>
                    <a:pt x="0" y="734"/>
                    <a:pt x="467" y="734"/>
                  </a:cubicBezTo>
                  <a:cubicBezTo>
                    <a:pt x="934" y="734"/>
                    <a:pt x="934" y="1"/>
                    <a:pt x="46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21"/>
            <p:cNvSpPr/>
            <p:nvPr/>
          </p:nvSpPr>
          <p:spPr>
            <a:xfrm>
              <a:off x="89085" y="511702"/>
              <a:ext cx="28010" cy="22019"/>
            </a:xfrm>
            <a:custGeom>
              <a:avLst/>
              <a:gdLst/>
              <a:ahLst/>
              <a:cxnLst/>
              <a:rect l="l" t="t" r="r" b="b"/>
              <a:pathLst>
                <a:path w="935" h="735" extrusionOk="0">
                  <a:moveTo>
                    <a:pt x="468" y="1"/>
                  </a:moveTo>
                  <a:cubicBezTo>
                    <a:pt x="1" y="1"/>
                    <a:pt x="1" y="735"/>
                    <a:pt x="468" y="735"/>
                  </a:cubicBezTo>
                  <a:cubicBezTo>
                    <a:pt x="935" y="735"/>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21"/>
            <p:cNvSpPr/>
            <p:nvPr/>
          </p:nvSpPr>
          <p:spPr>
            <a:xfrm>
              <a:off x="115086" y="451761"/>
              <a:ext cx="28010" cy="21030"/>
            </a:xfrm>
            <a:custGeom>
              <a:avLst/>
              <a:gdLst/>
              <a:ahLst/>
              <a:cxnLst/>
              <a:rect l="l" t="t" r="r" b="b"/>
              <a:pathLst>
                <a:path w="935" h="702" extrusionOk="0">
                  <a:moveTo>
                    <a:pt x="467" y="1"/>
                  </a:moveTo>
                  <a:cubicBezTo>
                    <a:pt x="0" y="1"/>
                    <a:pt x="0" y="701"/>
                    <a:pt x="467" y="701"/>
                  </a:cubicBezTo>
                  <a:cubicBezTo>
                    <a:pt x="934" y="701"/>
                    <a:pt x="934" y="1"/>
                    <a:pt x="46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21"/>
            <p:cNvSpPr/>
            <p:nvPr/>
          </p:nvSpPr>
          <p:spPr>
            <a:xfrm>
              <a:off x="147049" y="503734"/>
              <a:ext cx="28010" cy="21989"/>
            </a:xfrm>
            <a:custGeom>
              <a:avLst/>
              <a:gdLst/>
              <a:ahLst/>
              <a:cxnLst/>
              <a:rect l="l" t="t" r="r" b="b"/>
              <a:pathLst>
                <a:path w="935" h="734"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21"/>
            <p:cNvSpPr/>
            <p:nvPr/>
          </p:nvSpPr>
          <p:spPr>
            <a:xfrm>
              <a:off x="7943" y="204958"/>
              <a:ext cx="28010" cy="22019"/>
            </a:xfrm>
            <a:custGeom>
              <a:avLst/>
              <a:gdLst/>
              <a:ahLst/>
              <a:cxnLst/>
              <a:rect l="l" t="t" r="r" b="b"/>
              <a:pathLst>
                <a:path w="935" h="735"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21"/>
            <p:cNvSpPr/>
            <p:nvPr/>
          </p:nvSpPr>
          <p:spPr>
            <a:xfrm>
              <a:off x="13934" y="146995"/>
              <a:ext cx="28010" cy="22019"/>
            </a:xfrm>
            <a:custGeom>
              <a:avLst/>
              <a:gdLst/>
              <a:ahLst/>
              <a:cxnLst/>
              <a:rect l="l" t="t" r="r" b="b"/>
              <a:pathLst>
                <a:path w="935" h="735" extrusionOk="0">
                  <a:moveTo>
                    <a:pt x="468" y="1"/>
                  </a:moveTo>
                  <a:cubicBezTo>
                    <a:pt x="1" y="1"/>
                    <a:pt x="1" y="734"/>
                    <a:pt x="468" y="734"/>
                  </a:cubicBezTo>
                  <a:cubicBezTo>
                    <a:pt x="935" y="734"/>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21"/>
            <p:cNvSpPr/>
            <p:nvPr/>
          </p:nvSpPr>
          <p:spPr>
            <a:xfrm>
              <a:off x="430845" y="285898"/>
              <a:ext cx="28010" cy="22019"/>
            </a:xfrm>
            <a:custGeom>
              <a:avLst/>
              <a:gdLst/>
              <a:ahLst/>
              <a:cxnLst/>
              <a:rect l="l" t="t" r="r" b="b"/>
              <a:pathLst>
                <a:path w="935" h="735" extrusionOk="0">
                  <a:moveTo>
                    <a:pt x="467" y="0"/>
                  </a:moveTo>
                  <a:cubicBezTo>
                    <a:pt x="0" y="0"/>
                    <a:pt x="0" y="734"/>
                    <a:pt x="467" y="734"/>
                  </a:cubicBezTo>
                  <a:cubicBezTo>
                    <a:pt x="934" y="734"/>
                    <a:pt x="934" y="0"/>
                    <a:pt x="467"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21"/>
            <p:cNvSpPr/>
            <p:nvPr/>
          </p:nvSpPr>
          <p:spPr>
            <a:xfrm>
              <a:off x="462808" y="268913"/>
              <a:ext cx="28010" cy="21989"/>
            </a:xfrm>
            <a:custGeom>
              <a:avLst/>
              <a:gdLst/>
              <a:ahLst/>
              <a:cxnLst/>
              <a:rect l="l" t="t" r="r" b="b"/>
              <a:pathLst>
                <a:path w="935" h="734"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21"/>
            <p:cNvSpPr/>
            <p:nvPr/>
          </p:nvSpPr>
          <p:spPr>
            <a:xfrm>
              <a:off x="219990" y="5096"/>
              <a:ext cx="28010" cy="21030"/>
            </a:xfrm>
            <a:custGeom>
              <a:avLst/>
              <a:gdLst/>
              <a:ahLst/>
              <a:cxnLst/>
              <a:rect l="l" t="t" r="r" b="b"/>
              <a:pathLst>
                <a:path w="935" h="702" extrusionOk="0">
                  <a:moveTo>
                    <a:pt x="468" y="1"/>
                  </a:moveTo>
                  <a:cubicBezTo>
                    <a:pt x="1" y="1"/>
                    <a:pt x="1" y="701"/>
                    <a:pt x="468" y="701"/>
                  </a:cubicBezTo>
                  <a:cubicBezTo>
                    <a:pt x="935" y="701"/>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21"/>
            <p:cNvSpPr/>
            <p:nvPr/>
          </p:nvSpPr>
          <p:spPr>
            <a:xfrm>
              <a:off x="578705" y="465750"/>
              <a:ext cx="28010" cy="22019"/>
            </a:xfrm>
            <a:custGeom>
              <a:avLst/>
              <a:gdLst/>
              <a:ahLst/>
              <a:cxnLst/>
              <a:rect l="l" t="t" r="r" b="b"/>
              <a:pathLst>
                <a:path w="935" h="735" extrusionOk="0">
                  <a:moveTo>
                    <a:pt x="468" y="1"/>
                  </a:moveTo>
                  <a:cubicBezTo>
                    <a:pt x="1" y="1"/>
                    <a:pt x="1" y="734"/>
                    <a:pt x="468" y="734"/>
                  </a:cubicBezTo>
                  <a:cubicBezTo>
                    <a:pt x="935" y="734"/>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21"/>
            <p:cNvSpPr/>
            <p:nvPr/>
          </p:nvSpPr>
          <p:spPr>
            <a:xfrm>
              <a:off x="494770" y="523714"/>
              <a:ext cx="28010" cy="22019"/>
            </a:xfrm>
            <a:custGeom>
              <a:avLst/>
              <a:gdLst/>
              <a:ahLst/>
              <a:cxnLst/>
              <a:rect l="l" t="t" r="r" b="b"/>
              <a:pathLst>
                <a:path w="935" h="735"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extBox 4">
            <a:extLst>
              <a:ext uri="{FF2B5EF4-FFF2-40B4-BE49-F238E27FC236}">
                <a16:creationId xmlns:a16="http://schemas.microsoft.com/office/drawing/2014/main" id="{1A9A223E-8B3F-82C3-2239-33FC4F91C9C4}"/>
              </a:ext>
            </a:extLst>
          </p:cNvPr>
          <p:cNvSpPr txBox="1"/>
          <p:nvPr/>
        </p:nvSpPr>
        <p:spPr>
          <a:xfrm>
            <a:off x="155119" y="913908"/>
            <a:ext cx="8493699" cy="830997"/>
          </a:xfrm>
          <a:prstGeom prst="rect">
            <a:avLst/>
          </a:prstGeom>
          <a:noFill/>
        </p:spPr>
        <p:txBody>
          <a:bodyPr wrap="square" rtlCol="0">
            <a:spAutoFit/>
          </a:bodyPr>
          <a:lstStyle/>
          <a:p>
            <a:pPr marL="171450" indent="-171450">
              <a:buFont typeface="Wingdings" panose="05000000000000000000" pitchFamily="2" charset="2"/>
              <a:buChar char="§"/>
            </a:pPr>
            <a:r>
              <a:rPr lang="en-US" sz="1200" dirty="0" err="1">
                <a:solidFill>
                  <a:schemeClr val="accent2"/>
                </a:solidFill>
                <a:latin typeface="Times New Roman" panose="02020603050405020304" pitchFamily="18" charset="0"/>
                <a:cs typeface="Times New Roman" panose="02020603050405020304" pitchFamily="18" charset="0"/>
              </a:rPr>
              <a:t>Xử</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lý</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ngoại</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lệ</a:t>
            </a:r>
            <a:r>
              <a:rPr lang="en-US" sz="1200" dirty="0">
                <a:solidFill>
                  <a:schemeClr val="accent2"/>
                </a:solidFill>
                <a:latin typeface="Times New Roman" panose="02020603050405020304" pitchFamily="18" charset="0"/>
                <a:cs typeface="Times New Roman" panose="02020603050405020304" pitchFamily="18" charset="0"/>
              </a:rPr>
              <a:t>:</a:t>
            </a:r>
          </a:p>
          <a:p>
            <a:endParaRPr lang="en-US" sz="1200" dirty="0">
              <a:solidFill>
                <a:schemeClr val="accent2"/>
              </a:solidFill>
              <a:latin typeface="Times New Roman" panose="02020603050405020304" pitchFamily="18" charset="0"/>
              <a:cs typeface="Times New Roman" panose="02020603050405020304" pitchFamily="18" charset="0"/>
            </a:endParaRPr>
          </a:p>
          <a:p>
            <a:pPr lvl="1"/>
            <a:r>
              <a:rPr lang="en-US" sz="1200" dirty="0">
                <a:solidFill>
                  <a:schemeClr val="accent2"/>
                </a:solidFill>
                <a:latin typeface="Times New Roman" panose="02020603050405020304" pitchFamily="18" charset="0"/>
                <a:cs typeface="Times New Roman" panose="02020603050405020304" pitchFamily="18" charset="0"/>
              </a:rPr>
              <a:t>	-  </a:t>
            </a:r>
            <a:r>
              <a:rPr lang="en-US" sz="1200" b="0" i="0" dirty="0" err="1">
                <a:solidFill>
                  <a:schemeClr val="accent2"/>
                </a:solidFill>
                <a:effectLst/>
                <a:latin typeface="Times New Roman" panose="02020603050405020304" pitchFamily="18" charset="0"/>
                <a:cs typeface="Times New Roman" panose="02020603050405020304" pitchFamily="18" charset="0"/>
              </a:rPr>
              <a:t>Winsorizing</a:t>
            </a:r>
            <a:endParaRPr lang="en-US" sz="1200" dirty="0">
              <a:solidFill>
                <a:schemeClr val="accent2"/>
              </a:solidFill>
              <a:latin typeface="Times New Roman" panose="02020603050405020304" pitchFamily="18" charset="0"/>
              <a:cs typeface="Times New Roman" panose="02020603050405020304" pitchFamily="18" charset="0"/>
            </a:endParaRPr>
          </a:p>
          <a:p>
            <a:pPr lvl="1"/>
            <a:r>
              <a:rPr lang="en-US" sz="1200" dirty="0">
                <a:solidFill>
                  <a:schemeClr val="accent2"/>
                </a:solidFill>
                <a:latin typeface="Times New Roman" panose="02020603050405020304" pitchFamily="18" charset="0"/>
                <a:cs typeface="Times New Roman" panose="02020603050405020304" pitchFamily="18" charset="0"/>
              </a:rPr>
              <a:t>	-  </a:t>
            </a:r>
            <a:r>
              <a:rPr lang="en-US" sz="1200" b="0" i="0" dirty="0">
                <a:solidFill>
                  <a:schemeClr val="accent2"/>
                </a:solidFill>
                <a:effectLst/>
                <a:latin typeface="Times New Roman" panose="02020603050405020304" pitchFamily="18" charset="0"/>
                <a:cs typeface="Times New Roman" panose="02020603050405020304" pitchFamily="18" charset="0"/>
              </a:rPr>
              <a:t>Gaussian Distribution</a:t>
            </a:r>
          </a:p>
        </p:txBody>
      </p:sp>
      <p:pic>
        <p:nvPicPr>
          <p:cNvPr id="3" name="Picture 2">
            <a:extLst>
              <a:ext uri="{FF2B5EF4-FFF2-40B4-BE49-F238E27FC236}">
                <a16:creationId xmlns:a16="http://schemas.microsoft.com/office/drawing/2014/main" id="{BEC1613A-81A0-278B-CB64-54D8C6DFBE4B}"/>
              </a:ext>
            </a:extLst>
          </p:cNvPr>
          <p:cNvPicPr>
            <a:picLocks noChangeAspect="1"/>
          </p:cNvPicPr>
          <p:nvPr/>
        </p:nvPicPr>
        <p:blipFill>
          <a:blip r:embed="rId3"/>
          <a:stretch>
            <a:fillRect/>
          </a:stretch>
        </p:blipFill>
        <p:spPr>
          <a:xfrm>
            <a:off x="166432" y="1819186"/>
            <a:ext cx="8888624" cy="2336353"/>
          </a:xfrm>
          <a:prstGeom prst="rect">
            <a:avLst/>
          </a:prstGeom>
        </p:spPr>
      </p:pic>
      <p:sp>
        <p:nvSpPr>
          <p:cNvPr id="6" name="TextBox 5">
            <a:extLst>
              <a:ext uri="{FF2B5EF4-FFF2-40B4-BE49-F238E27FC236}">
                <a16:creationId xmlns:a16="http://schemas.microsoft.com/office/drawing/2014/main" id="{24A82F53-1C77-4D10-AB5A-54A945E04A62}"/>
              </a:ext>
            </a:extLst>
          </p:cNvPr>
          <p:cNvSpPr txBox="1"/>
          <p:nvPr/>
        </p:nvSpPr>
        <p:spPr>
          <a:xfrm>
            <a:off x="609599" y="4256055"/>
            <a:ext cx="8214973" cy="276999"/>
          </a:xfrm>
          <a:prstGeom prst="rect">
            <a:avLst/>
          </a:prstGeom>
          <a:noFill/>
        </p:spPr>
        <p:txBody>
          <a:bodyPr wrap="square" rtlCol="0">
            <a:spAutoFit/>
          </a:bodyPr>
          <a:lstStyle/>
          <a:p>
            <a:pPr algn="ctr"/>
            <a:r>
              <a:rPr lang="en-US" sz="1200" dirty="0" err="1">
                <a:solidFill>
                  <a:schemeClr val="accent2"/>
                </a:solidFill>
                <a:latin typeface="Times New Roman" panose="02020603050405020304" pitchFamily="18" charset="0"/>
                <a:cs typeface="Times New Roman" panose="02020603050405020304" pitchFamily="18" charset="0"/>
              </a:rPr>
              <a:t>Hình</a:t>
            </a:r>
            <a:r>
              <a:rPr lang="en-US" sz="1200" dirty="0">
                <a:solidFill>
                  <a:schemeClr val="accent2"/>
                </a:solidFill>
                <a:latin typeface="Times New Roman" panose="02020603050405020304" pitchFamily="18" charset="0"/>
                <a:cs typeface="Times New Roman" panose="02020603050405020304" pitchFamily="18" charset="0"/>
              </a:rPr>
              <a:t> 6: </a:t>
            </a:r>
            <a:r>
              <a:rPr lang="en-US" sz="1200" dirty="0" err="1">
                <a:solidFill>
                  <a:schemeClr val="accent2"/>
                </a:solidFill>
                <a:latin typeface="Times New Roman" panose="02020603050405020304" pitchFamily="18" charset="0"/>
                <a:cs typeface="Times New Roman" panose="02020603050405020304" pitchFamily="18" charset="0"/>
              </a:rPr>
              <a:t>Các</a:t>
            </a:r>
            <a:r>
              <a:rPr lang="en-US" sz="1200" dirty="0">
                <a:solidFill>
                  <a:schemeClr val="accent2"/>
                </a:solidFill>
                <a:latin typeface="Times New Roman" panose="02020603050405020304" pitchFamily="18" charset="0"/>
                <a:cs typeface="Times New Roman" panose="02020603050405020304" pitchFamily="18" charset="0"/>
              </a:rPr>
              <a:t> histogram </a:t>
            </a:r>
            <a:r>
              <a:rPr lang="en-US" sz="1200" dirty="0" err="1">
                <a:solidFill>
                  <a:schemeClr val="accent2"/>
                </a:solidFill>
                <a:latin typeface="Times New Roman" panose="02020603050405020304" pitchFamily="18" charset="0"/>
                <a:cs typeface="Times New Roman" panose="02020603050405020304" pitchFamily="18" charset="0"/>
              </a:rPr>
              <a:t>mô</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tả</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cột</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dữ</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liệu</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Touches__Home</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trước</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khi</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xử</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lý</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ngoại</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lệ</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và</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sau</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khi</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chuẩn</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hóa</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theo</a:t>
            </a:r>
            <a:r>
              <a:rPr lang="en-US" sz="1200" dirty="0">
                <a:solidFill>
                  <a:schemeClr val="accent2"/>
                </a:solidFill>
                <a:latin typeface="Times New Roman" panose="02020603050405020304" pitchFamily="18" charset="0"/>
                <a:cs typeface="Times New Roman" panose="02020603050405020304" pitchFamily="18" charset="0"/>
              </a:rPr>
              <a:t> 2 </a:t>
            </a:r>
            <a:r>
              <a:rPr lang="en-US" sz="1200" dirty="0" err="1">
                <a:solidFill>
                  <a:schemeClr val="accent2"/>
                </a:solidFill>
                <a:latin typeface="Times New Roman" panose="02020603050405020304" pitchFamily="18" charset="0"/>
                <a:cs typeface="Times New Roman" panose="02020603050405020304" pitchFamily="18" charset="0"/>
              </a:rPr>
              <a:t>phương</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pháp</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trên</a:t>
            </a:r>
            <a:endParaRPr lang="en-US" sz="1200" dirty="0">
              <a:solidFill>
                <a:schemeClr val="accent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0236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13"/>
        <p:cNvGrpSpPr/>
        <p:nvPr/>
      </p:nvGrpSpPr>
      <p:grpSpPr>
        <a:xfrm>
          <a:off x="0" y="0"/>
          <a:ext cx="0" cy="0"/>
          <a:chOff x="0" y="0"/>
          <a:chExt cx="0" cy="0"/>
        </a:xfrm>
      </p:grpSpPr>
      <p:sp>
        <p:nvSpPr>
          <p:cNvPr id="2514" name="Google Shape;2514;p21"/>
          <p:cNvSpPr txBox="1">
            <a:spLocks noGrp="1"/>
          </p:cNvSpPr>
          <p:nvPr>
            <p:ph type="title"/>
          </p:nvPr>
        </p:nvSpPr>
        <p:spPr>
          <a:xfrm>
            <a:off x="100700" y="140100"/>
            <a:ext cx="82386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a:ea typeface="Times New Roman"/>
                <a:cs typeface="Times New Roman"/>
                <a:sym typeface="Times New Roman"/>
              </a:rPr>
              <a:t>IV. Thử nghiệm chuẩn hóa và xử lý ngoại lệ</a:t>
            </a:r>
            <a:endParaRPr dirty="0">
              <a:latin typeface="Times New Roman"/>
              <a:ea typeface="Times New Roman"/>
              <a:cs typeface="Times New Roman"/>
              <a:sym typeface="Times New Roman"/>
            </a:endParaRPr>
          </a:p>
        </p:txBody>
      </p:sp>
      <p:grpSp>
        <p:nvGrpSpPr>
          <p:cNvPr id="2515" name="Google Shape;2515;p21"/>
          <p:cNvGrpSpPr/>
          <p:nvPr/>
        </p:nvGrpSpPr>
        <p:grpSpPr>
          <a:xfrm flipH="1">
            <a:off x="7365625" y="-251591"/>
            <a:ext cx="359392" cy="931707"/>
            <a:chOff x="1823086" y="-208516"/>
            <a:chExt cx="433159" cy="1122944"/>
          </a:xfrm>
        </p:grpSpPr>
        <p:sp>
          <p:nvSpPr>
            <p:cNvPr id="2516" name="Google Shape;2516;p21"/>
            <p:cNvSpPr/>
            <p:nvPr/>
          </p:nvSpPr>
          <p:spPr>
            <a:xfrm>
              <a:off x="1823086" y="-208516"/>
              <a:ext cx="386212" cy="1066577"/>
            </a:xfrm>
            <a:custGeom>
              <a:avLst/>
              <a:gdLst/>
              <a:ahLst/>
              <a:cxnLst/>
              <a:rect l="l" t="t" r="r" b="b"/>
              <a:pathLst>
                <a:path w="12892" h="35603" extrusionOk="0">
                  <a:moveTo>
                    <a:pt x="423" y="1"/>
                  </a:moveTo>
                  <a:cubicBezTo>
                    <a:pt x="221" y="1"/>
                    <a:pt x="0" y="239"/>
                    <a:pt x="116" y="494"/>
                  </a:cubicBezTo>
                  <a:cubicBezTo>
                    <a:pt x="2484" y="5898"/>
                    <a:pt x="2584" y="11702"/>
                    <a:pt x="3051" y="17506"/>
                  </a:cubicBezTo>
                  <a:cubicBezTo>
                    <a:pt x="3251" y="19908"/>
                    <a:pt x="3518" y="22309"/>
                    <a:pt x="4285" y="24644"/>
                  </a:cubicBezTo>
                  <a:cubicBezTo>
                    <a:pt x="4919" y="26579"/>
                    <a:pt x="5853" y="28414"/>
                    <a:pt x="7054" y="30048"/>
                  </a:cubicBezTo>
                  <a:cubicBezTo>
                    <a:pt x="8522" y="32083"/>
                    <a:pt x="10323" y="33851"/>
                    <a:pt x="12224" y="35519"/>
                  </a:cubicBezTo>
                  <a:cubicBezTo>
                    <a:pt x="12291" y="35578"/>
                    <a:pt x="12363" y="35602"/>
                    <a:pt x="12433" y="35602"/>
                  </a:cubicBezTo>
                  <a:cubicBezTo>
                    <a:pt x="12680" y="35602"/>
                    <a:pt x="12892" y="35293"/>
                    <a:pt x="12658" y="35085"/>
                  </a:cubicBezTo>
                  <a:cubicBezTo>
                    <a:pt x="9389" y="32183"/>
                    <a:pt x="6387" y="28947"/>
                    <a:pt x="4986" y="24744"/>
                  </a:cubicBezTo>
                  <a:cubicBezTo>
                    <a:pt x="4185" y="22376"/>
                    <a:pt x="3885" y="19941"/>
                    <a:pt x="3685" y="17506"/>
                  </a:cubicBezTo>
                  <a:cubicBezTo>
                    <a:pt x="3451" y="14771"/>
                    <a:pt x="3351" y="12002"/>
                    <a:pt x="3018" y="9267"/>
                  </a:cubicBezTo>
                  <a:cubicBezTo>
                    <a:pt x="2651" y="6131"/>
                    <a:pt x="1917" y="3062"/>
                    <a:pt x="649" y="160"/>
                  </a:cubicBezTo>
                  <a:cubicBezTo>
                    <a:pt x="598" y="48"/>
                    <a:pt x="513" y="1"/>
                    <a:pt x="423"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21"/>
            <p:cNvSpPr/>
            <p:nvPr/>
          </p:nvSpPr>
          <p:spPr>
            <a:xfrm>
              <a:off x="1901479" y="522606"/>
              <a:ext cx="65247" cy="106080"/>
            </a:xfrm>
            <a:custGeom>
              <a:avLst/>
              <a:gdLst/>
              <a:ahLst/>
              <a:cxnLst/>
              <a:rect l="l" t="t" r="r" b="b"/>
              <a:pathLst>
                <a:path w="2178" h="3541" extrusionOk="0">
                  <a:moveTo>
                    <a:pt x="1846" y="0"/>
                  </a:moveTo>
                  <a:cubicBezTo>
                    <a:pt x="1788" y="0"/>
                    <a:pt x="1726" y="21"/>
                    <a:pt x="1668" y="71"/>
                  </a:cubicBezTo>
                  <a:cubicBezTo>
                    <a:pt x="934" y="671"/>
                    <a:pt x="301" y="1171"/>
                    <a:pt x="101" y="2139"/>
                  </a:cubicBezTo>
                  <a:cubicBezTo>
                    <a:pt x="0" y="2706"/>
                    <a:pt x="101" y="3506"/>
                    <a:pt x="834" y="3540"/>
                  </a:cubicBezTo>
                  <a:cubicBezTo>
                    <a:pt x="844" y="3540"/>
                    <a:pt x="854" y="3540"/>
                    <a:pt x="864" y="3540"/>
                  </a:cubicBezTo>
                  <a:cubicBezTo>
                    <a:pt x="2166" y="3540"/>
                    <a:pt x="2003" y="1332"/>
                    <a:pt x="2102" y="471"/>
                  </a:cubicBezTo>
                  <a:cubicBezTo>
                    <a:pt x="2102" y="438"/>
                    <a:pt x="2102" y="404"/>
                    <a:pt x="2102" y="371"/>
                  </a:cubicBezTo>
                  <a:cubicBezTo>
                    <a:pt x="2177" y="195"/>
                    <a:pt x="2026" y="0"/>
                    <a:pt x="1846"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21"/>
            <p:cNvSpPr/>
            <p:nvPr/>
          </p:nvSpPr>
          <p:spPr>
            <a:xfrm>
              <a:off x="1989398" y="567180"/>
              <a:ext cx="101975" cy="56080"/>
            </a:xfrm>
            <a:custGeom>
              <a:avLst/>
              <a:gdLst/>
              <a:ahLst/>
              <a:cxnLst/>
              <a:rect l="l" t="t" r="r" b="b"/>
              <a:pathLst>
                <a:path w="3404" h="1872" extrusionOk="0">
                  <a:moveTo>
                    <a:pt x="1758" y="1"/>
                  </a:moveTo>
                  <a:cubicBezTo>
                    <a:pt x="1190" y="1"/>
                    <a:pt x="644" y="250"/>
                    <a:pt x="134" y="517"/>
                  </a:cubicBezTo>
                  <a:cubicBezTo>
                    <a:pt x="1" y="584"/>
                    <a:pt x="1" y="751"/>
                    <a:pt x="68" y="851"/>
                  </a:cubicBezTo>
                  <a:cubicBezTo>
                    <a:pt x="1" y="951"/>
                    <a:pt x="1" y="1118"/>
                    <a:pt x="134" y="1218"/>
                  </a:cubicBezTo>
                  <a:cubicBezTo>
                    <a:pt x="545" y="1550"/>
                    <a:pt x="1323" y="1872"/>
                    <a:pt x="2004" y="1872"/>
                  </a:cubicBezTo>
                  <a:cubicBezTo>
                    <a:pt x="2484" y="1872"/>
                    <a:pt x="2916" y="1712"/>
                    <a:pt x="3136" y="1285"/>
                  </a:cubicBezTo>
                  <a:cubicBezTo>
                    <a:pt x="3403" y="751"/>
                    <a:pt x="2836" y="284"/>
                    <a:pt x="2403" y="117"/>
                  </a:cubicBezTo>
                  <a:cubicBezTo>
                    <a:pt x="2185" y="35"/>
                    <a:pt x="1970" y="1"/>
                    <a:pt x="1758"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21"/>
            <p:cNvSpPr/>
            <p:nvPr/>
          </p:nvSpPr>
          <p:spPr>
            <a:xfrm>
              <a:off x="1983407" y="656626"/>
              <a:ext cx="63001" cy="103084"/>
            </a:xfrm>
            <a:custGeom>
              <a:avLst/>
              <a:gdLst/>
              <a:ahLst/>
              <a:cxnLst/>
              <a:rect l="l" t="t" r="r" b="b"/>
              <a:pathLst>
                <a:path w="2103" h="3441" extrusionOk="0">
                  <a:moveTo>
                    <a:pt x="1197" y="1"/>
                  </a:moveTo>
                  <a:cubicBezTo>
                    <a:pt x="1137" y="1"/>
                    <a:pt x="1077" y="30"/>
                    <a:pt x="1035" y="100"/>
                  </a:cubicBezTo>
                  <a:cubicBezTo>
                    <a:pt x="534" y="667"/>
                    <a:pt x="1" y="1401"/>
                    <a:pt x="67" y="2168"/>
                  </a:cubicBezTo>
                  <a:cubicBezTo>
                    <a:pt x="134" y="2668"/>
                    <a:pt x="368" y="3335"/>
                    <a:pt x="935" y="3436"/>
                  </a:cubicBezTo>
                  <a:cubicBezTo>
                    <a:pt x="964" y="3439"/>
                    <a:pt x="993" y="3440"/>
                    <a:pt x="1021" y="3440"/>
                  </a:cubicBezTo>
                  <a:cubicBezTo>
                    <a:pt x="1593" y="3440"/>
                    <a:pt x="1840" y="2812"/>
                    <a:pt x="1935" y="2335"/>
                  </a:cubicBezTo>
                  <a:cubicBezTo>
                    <a:pt x="2102" y="1568"/>
                    <a:pt x="1935" y="967"/>
                    <a:pt x="1602" y="267"/>
                  </a:cubicBezTo>
                  <a:cubicBezTo>
                    <a:pt x="1569" y="167"/>
                    <a:pt x="1502" y="133"/>
                    <a:pt x="1402" y="133"/>
                  </a:cubicBezTo>
                  <a:cubicBezTo>
                    <a:pt x="1363" y="56"/>
                    <a:pt x="1280" y="1"/>
                    <a:pt x="119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21"/>
            <p:cNvSpPr/>
            <p:nvPr/>
          </p:nvSpPr>
          <p:spPr>
            <a:xfrm>
              <a:off x="2070337" y="678254"/>
              <a:ext cx="94965" cy="57249"/>
            </a:xfrm>
            <a:custGeom>
              <a:avLst/>
              <a:gdLst/>
              <a:ahLst/>
              <a:cxnLst/>
              <a:rect l="l" t="t" r="r" b="b"/>
              <a:pathLst>
                <a:path w="3170" h="1911" extrusionOk="0">
                  <a:moveTo>
                    <a:pt x="1804" y="0"/>
                  </a:moveTo>
                  <a:cubicBezTo>
                    <a:pt x="1160" y="0"/>
                    <a:pt x="531" y="518"/>
                    <a:pt x="101" y="979"/>
                  </a:cubicBezTo>
                  <a:cubicBezTo>
                    <a:pt x="1" y="1079"/>
                    <a:pt x="34" y="1246"/>
                    <a:pt x="101" y="1313"/>
                  </a:cubicBezTo>
                  <a:cubicBezTo>
                    <a:pt x="34" y="1446"/>
                    <a:pt x="34" y="1613"/>
                    <a:pt x="168" y="1679"/>
                  </a:cubicBezTo>
                  <a:cubicBezTo>
                    <a:pt x="455" y="1864"/>
                    <a:pt x="794" y="1910"/>
                    <a:pt x="1128" y="1910"/>
                  </a:cubicBezTo>
                  <a:cubicBezTo>
                    <a:pt x="1337" y="1910"/>
                    <a:pt x="1543" y="1892"/>
                    <a:pt x="1735" y="1880"/>
                  </a:cubicBezTo>
                  <a:cubicBezTo>
                    <a:pt x="2269" y="1780"/>
                    <a:pt x="2836" y="1613"/>
                    <a:pt x="3003" y="1046"/>
                  </a:cubicBezTo>
                  <a:cubicBezTo>
                    <a:pt x="3170" y="445"/>
                    <a:pt x="2436" y="45"/>
                    <a:pt x="1969" y="12"/>
                  </a:cubicBezTo>
                  <a:cubicBezTo>
                    <a:pt x="1914" y="4"/>
                    <a:pt x="1859" y="0"/>
                    <a:pt x="180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21"/>
            <p:cNvSpPr/>
            <p:nvPr/>
          </p:nvSpPr>
          <p:spPr>
            <a:xfrm>
              <a:off x="2099334" y="780941"/>
              <a:ext cx="43888" cy="88704"/>
            </a:xfrm>
            <a:custGeom>
              <a:avLst/>
              <a:gdLst/>
              <a:ahLst/>
              <a:cxnLst/>
              <a:rect l="l" t="t" r="r" b="b"/>
              <a:pathLst>
                <a:path w="1465" h="2961" extrusionOk="0">
                  <a:moveTo>
                    <a:pt x="695" y="1"/>
                  </a:moveTo>
                  <a:cubicBezTo>
                    <a:pt x="640" y="1"/>
                    <a:pt x="585" y="16"/>
                    <a:pt x="534" y="53"/>
                  </a:cubicBezTo>
                  <a:cubicBezTo>
                    <a:pt x="100" y="453"/>
                    <a:pt x="34" y="1087"/>
                    <a:pt x="34" y="1621"/>
                  </a:cubicBezTo>
                  <a:cubicBezTo>
                    <a:pt x="0" y="2054"/>
                    <a:pt x="167" y="2755"/>
                    <a:pt x="634" y="2921"/>
                  </a:cubicBezTo>
                  <a:cubicBezTo>
                    <a:pt x="703" y="2948"/>
                    <a:pt x="768" y="2961"/>
                    <a:pt x="827" y="2961"/>
                  </a:cubicBezTo>
                  <a:cubicBezTo>
                    <a:pt x="1285" y="2961"/>
                    <a:pt x="1464" y="2238"/>
                    <a:pt x="1435" y="1854"/>
                  </a:cubicBezTo>
                  <a:cubicBezTo>
                    <a:pt x="1401" y="1354"/>
                    <a:pt x="1134" y="953"/>
                    <a:pt x="1001" y="520"/>
                  </a:cubicBezTo>
                  <a:cubicBezTo>
                    <a:pt x="1001" y="486"/>
                    <a:pt x="1001" y="420"/>
                    <a:pt x="968" y="386"/>
                  </a:cubicBezTo>
                  <a:cubicBezTo>
                    <a:pt x="1072" y="204"/>
                    <a:pt x="891" y="1"/>
                    <a:pt x="695"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21"/>
            <p:cNvSpPr/>
            <p:nvPr/>
          </p:nvSpPr>
          <p:spPr>
            <a:xfrm>
              <a:off x="2147293" y="762369"/>
              <a:ext cx="82952" cy="56680"/>
            </a:xfrm>
            <a:custGeom>
              <a:avLst/>
              <a:gdLst/>
              <a:ahLst/>
              <a:cxnLst/>
              <a:rect l="l" t="t" r="r" b="b"/>
              <a:pathLst>
                <a:path w="2769" h="1892" extrusionOk="0">
                  <a:moveTo>
                    <a:pt x="1861" y="1"/>
                  </a:moveTo>
                  <a:cubicBezTo>
                    <a:pt x="1818" y="1"/>
                    <a:pt x="1776" y="2"/>
                    <a:pt x="1735" y="6"/>
                  </a:cubicBezTo>
                  <a:cubicBezTo>
                    <a:pt x="1034" y="106"/>
                    <a:pt x="501" y="706"/>
                    <a:pt x="200" y="1307"/>
                  </a:cubicBezTo>
                  <a:cubicBezTo>
                    <a:pt x="67" y="1407"/>
                    <a:pt x="0" y="1640"/>
                    <a:pt x="200" y="1740"/>
                  </a:cubicBezTo>
                  <a:cubicBezTo>
                    <a:pt x="412" y="1842"/>
                    <a:pt x="680" y="1892"/>
                    <a:pt x="962" y="1892"/>
                  </a:cubicBezTo>
                  <a:cubicBezTo>
                    <a:pt x="1791" y="1892"/>
                    <a:pt x="2744" y="1461"/>
                    <a:pt x="2769" y="639"/>
                  </a:cubicBezTo>
                  <a:cubicBezTo>
                    <a:pt x="2769" y="156"/>
                    <a:pt x="2276" y="1"/>
                    <a:pt x="1861"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21"/>
            <p:cNvSpPr/>
            <p:nvPr/>
          </p:nvSpPr>
          <p:spPr>
            <a:xfrm>
              <a:off x="2182251" y="841122"/>
              <a:ext cx="73995" cy="73306"/>
            </a:xfrm>
            <a:custGeom>
              <a:avLst/>
              <a:gdLst/>
              <a:ahLst/>
              <a:cxnLst/>
              <a:rect l="l" t="t" r="r" b="b"/>
              <a:pathLst>
                <a:path w="2470" h="2447" extrusionOk="0">
                  <a:moveTo>
                    <a:pt x="267" y="0"/>
                  </a:moveTo>
                  <a:cubicBezTo>
                    <a:pt x="132" y="0"/>
                    <a:pt x="1" y="82"/>
                    <a:pt x="1" y="245"/>
                  </a:cubicBezTo>
                  <a:cubicBezTo>
                    <a:pt x="1" y="779"/>
                    <a:pt x="368" y="1346"/>
                    <a:pt x="668" y="1713"/>
                  </a:cubicBezTo>
                  <a:cubicBezTo>
                    <a:pt x="889" y="1989"/>
                    <a:pt x="1269" y="2447"/>
                    <a:pt x="1657" y="2447"/>
                  </a:cubicBezTo>
                  <a:cubicBezTo>
                    <a:pt x="1739" y="2447"/>
                    <a:pt x="1821" y="2426"/>
                    <a:pt x="1902" y="2380"/>
                  </a:cubicBezTo>
                  <a:cubicBezTo>
                    <a:pt x="2469" y="2080"/>
                    <a:pt x="2236" y="1346"/>
                    <a:pt x="1936" y="946"/>
                  </a:cubicBezTo>
                  <a:cubicBezTo>
                    <a:pt x="1569" y="546"/>
                    <a:pt x="1002" y="79"/>
                    <a:pt x="434" y="45"/>
                  </a:cubicBezTo>
                  <a:cubicBezTo>
                    <a:pt x="384" y="15"/>
                    <a:pt x="325" y="0"/>
                    <a:pt x="267"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4" name="Google Shape;2524;p21"/>
          <p:cNvGrpSpPr/>
          <p:nvPr/>
        </p:nvGrpSpPr>
        <p:grpSpPr>
          <a:xfrm flipH="1">
            <a:off x="7481563" y="-436182"/>
            <a:ext cx="548163" cy="942251"/>
            <a:chOff x="1455834" y="-430995"/>
            <a:chExt cx="660677" cy="1135653"/>
          </a:xfrm>
        </p:grpSpPr>
        <p:sp>
          <p:nvSpPr>
            <p:cNvPr id="2525" name="Google Shape;2525;p21"/>
            <p:cNvSpPr/>
            <p:nvPr/>
          </p:nvSpPr>
          <p:spPr>
            <a:xfrm>
              <a:off x="1455834" y="-342088"/>
              <a:ext cx="651576" cy="1046745"/>
            </a:xfrm>
            <a:custGeom>
              <a:avLst/>
              <a:gdLst/>
              <a:ahLst/>
              <a:cxnLst/>
              <a:rect l="l" t="t" r="r" b="b"/>
              <a:pathLst>
                <a:path w="21750" h="34941" extrusionOk="0">
                  <a:moveTo>
                    <a:pt x="16913" y="1"/>
                  </a:moveTo>
                  <a:cubicBezTo>
                    <a:pt x="14337" y="1"/>
                    <a:pt x="10562" y="1386"/>
                    <a:pt x="8840" y="2318"/>
                  </a:cubicBezTo>
                  <a:cubicBezTo>
                    <a:pt x="5904" y="3852"/>
                    <a:pt x="3603" y="5920"/>
                    <a:pt x="2202" y="8856"/>
                  </a:cubicBezTo>
                  <a:cubicBezTo>
                    <a:pt x="0" y="13192"/>
                    <a:pt x="334" y="18396"/>
                    <a:pt x="667" y="23199"/>
                  </a:cubicBezTo>
                  <a:cubicBezTo>
                    <a:pt x="901" y="27102"/>
                    <a:pt x="1535" y="31138"/>
                    <a:pt x="901" y="34941"/>
                  </a:cubicBezTo>
                  <a:cubicBezTo>
                    <a:pt x="6338" y="32439"/>
                    <a:pt x="12843" y="29704"/>
                    <a:pt x="16445" y="24600"/>
                  </a:cubicBezTo>
                  <a:cubicBezTo>
                    <a:pt x="20248" y="19163"/>
                    <a:pt x="21749" y="14159"/>
                    <a:pt x="20548" y="7521"/>
                  </a:cubicBezTo>
                  <a:cubicBezTo>
                    <a:pt x="20148" y="5153"/>
                    <a:pt x="18380" y="2084"/>
                    <a:pt x="18513" y="49"/>
                  </a:cubicBezTo>
                  <a:lnTo>
                    <a:pt x="18513" y="49"/>
                  </a:lnTo>
                  <a:lnTo>
                    <a:pt x="18180" y="149"/>
                  </a:lnTo>
                  <a:cubicBezTo>
                    <a:pt x="17810" y="47"/>
                    <a:pt x="17382" y="1"/>
                    <a:pt x="16913" y="1"/>
                  </a:cubicBezTo>
                  <a:close/>
                </a:path>
              </a:pathLst>
            </a:custGeom>
            <a:solidFill>
              <a:srgbClr val="C6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21"/>
            <p:cNvSpPr/>
            <p:nvPr/>
          </p:nvSpPr>
          <p:spPr>
            <a:xfrm>
              <a:off x="1538301" y="-430995"/>
              <a:ext cx="578210" cy="1060406"/>
            </a:xfrm>
            <a:custGeom>
              <a:avLst/>
              <a:gdLst/>
              <a:ahLst/>
              <a:cxnLst/>
              <a:rect l="l" t="t" r="r" b="b"/>
              <a:pathLst>
                <a:path w="19301" h="35397" extrusionOk="0">
                  <a:moveTo>
                    <a:pt x="18677" y="0"/>
                  </a:moveTo>
                  <a:cubicBezTo>
                    <a:pt x="18582" y="0"/>
                    <a:pt x="18484" y="34"/>
                    <a:pt x="18396" y="115"/>
                  </a:cubicBezTo>
                  <a:cubicBezTo>
                    <a:pt x="15027" y="2917"/>
                    <a:pt x="12191" y="6153"/>
                    <a:pt x="10490" y="10256"/>
                  </a:cubicBezTo>
                  <a:cubicBezTo>
                    <a:pt x="9423" y="12824"/>
                    <a:pt x="8622" y="15459"/>
                    <a:pt x="7588" y="18061"/>
                  </a:cubicBezTo>
                  <a:cubicBezTo>
                    <a:pt x="6520" y="20730"/>
                    <a:pt x="5420" y="23365"/>
                    <a:pt x="4252" y="26000"/>
                  </a:cubicBezTo>
                  <a:cubicBezTo>
                    <a:pt x="2951" y="28936"/>
                    <a:pt x="1584" y="31871"/>
                    <a:pt x="183" y="34773"/>
                  </a:cubicBezTo>
                  <a:cubicBezTo>
                    <a:pt x="0" y="35093"/>
                    <a:pt x="286" y="35397"/>
                    <a:pt x="559" y="35397"/>
                  </a:cubicBezTo>
                  <a:cubicBezTo>
                    <a:pt x="686" y="35397"/>
                    <a:pt x="809" y="35332"/>
                    <a:pt x="883" y="35174"/>
                  </a:cubicBezTo>
                  <a:cubicBezTo>
                    <a:pt x="3352" y="30103"/>
                    <a:pt x="5687" y="25000"/>
                    <a:pt x="7788" y="19763"/>
                  </a:cubicBezTo>
                  <a:cubicBezTo>
                    <a:pt x="8855" y="17161"/>
                    <a:pt x="9823" y="14525"/>
                    <a:pt x="10757" y="11857"/>
                  </a:cubicBezTo>
                  <a:cubicBezTo>
                    <a:pt x="11524" y="9789"/>
                    <a:pt x="12525" y="7787"/>
                    <a:pt x="13826" y="5986"/>
                  </a:cubicBezTo>
                  <a:cubicBezTo>
                    <a:pt x="15293" y="3985"/>
                    <a:pt x="17095" y="2283"/>
                    <a:pt x="18963" y="682"/>
                  </a:cubicBezTo>
                  <a:cubicBezTo>
                    <a:pt x="19301" y="422"/>
                    <a:pt x="19011" y="0"/>
                    <a:pt x="18677"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21"/>
            <p:cNvSpPr/>
            <p:nvPr/>
          </p:nvSpPr>
          <p:spPr>
            <a:xfrm>
              <a:off x="1524162" y="373308"/>
              <a:ext cx="201494" cy="167043"/>
            </a:xfrm>
            <a:custGeom>
              <a:avLst/>
              <a:gdLst/>
              <a:ahLst/>
              <a:cxnLst/>
              <a:rect l="l" t="t" r="r" b="b"/>
              <a:pathLst>
                <a:path w="6726" h="5576" extrusionOk="0">
                  <a:moveTo>
                    <a:pt x="4720" y="0"/>
                  </a:moveTo>
                  <a:cubicBezTo>
                    <a:pt x="4637" y="0"/>
                    <a:pt x="4555" y="19"/>
                    <a:pt x="4491" y="51"/>
                  </a:cubicBezTo>
                  <a:cubicBezTo>
                    <a:pt x="3156" y="651"/>
                    <a:pt x="1855" y="1385"/>
                    <a:pt x="454" y="1852"/>
                  </a:cubicBezTo>
                  <a:cubicBezTo>
                    <a:pt x="1" y="2003"/>
                    <a:pt x="123" y="2676"/>
                    <a:pt x="523" y="2676"/>
                  </a:cubicBezTo>
                  <a:cubicBezTo>
                    <a:pt x="564" y="2676"/>
                    <a:pt x="608" y="2668"/>
                    <a:pt x="655" y="2653"/>
                  </a:cubicBezTo>
                  <a:cubicBezTo>
                    <a:pt x="1941" y="2214"/>
                    <a:pt x="3150" y="1597"/>
                    <a:pt x="4372" y="1002"/>
                  </a:cubicBezTo>
                  <a:lnTo>
                    <a:pt x="4372" y="1002"/>
                  </a:lnTo>
                  <a:cubicBezTo>
                    <a:pt x="4665" y="2485"/>
                    <a:pt x="5313" y="3873"/>
                    <a:pt x="5825" y="5288"/>
                  </a:cubicBezTo>
                  <a:cubicBezTo>
                    <a:pt x="5891" y="5488"/>
                    <a:pt x="6059" y="5576"/>
                    <a:pt x="6225" y="5576"/>
                  </a:cubicBezTo>
                  <a:cubicBezTo>
                    <a:pt x="6476" y="5576"/>
                    <a:pt x="6726" y="5375"/>
                    <a:pt x="6626" y="5055"/>
                  </a:cubicBezTo>
                  <a:cubicBezTo>
                    <a:pt x="6058" y="3487"/>
                    <a:pt x="5325" y="1952"/>
                    <a:pt x="5091" y="284"/>
                  </a:cubicBezTo>
                  <a:cubicBezTo>
                    <a:pt x="5069" y="81"/>
                    <a:pt x="4893" y="0"/>
                    <a:pt x="4720"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21"/>
            <p:cNvSpPr/>
            <p:nvPr/>
          </p:nvSpPr>
          <p:spPr>
            <a:xfrm>
              <a:off x="1522934" y="228264"/>
              <a:ext cx="280103" cy="217881"/>
            </a:xfrm>
            <a:custGeom>
              <a:avLst/>
              <a:gdLst/>
              <a:ahLst/>
              <a:cxnLst/>
              <a:rect l="l" t="t" r="r" b="b"/>
              <a:pathLst>
                <a:path w="9350" h="7273" extrusionOk="0">
                  <a:moveTo>
                    <a:pt x="6183" y="0"/>
                  </a:moveTo>
                  <a:cubicBezTo>
                    <a:pt x="4107" y="0"/>
                    <a:pt x="2152" y="1072"/>
                    <a:pt x="395" y="2058"/>
                  </a:cubicBezTo>
                  <a:cubicBezTo>
                    <a:pt x="1" y="2283"/>
                    <a:pt x="225" y="2818"/>
                    <a:pt x="586" y="2818"/>
                  </a:cubicBezTo>
                  <a:cubicBezTo>
                    <a:pt x="652" y="2818"/>
                    <a:pt x="723" y="2800"/>
                    <a:pt x="796" y="2758"/>
                  </a:cubicBezTo>
                  <a:cubicBezTo>
                    <a:pt x="2474" y="1857"/>
                    <a:pt x="4326" y="840"/>
                    <a:pt x="6270" y="840"/>
                  </a:cubicBezTo>
                  <a:cubicBezTo>
                    <a:pt x="6287" y="840"/>
                    <a:pt x="6304" y="840"/>
                    <a:pt x="6321" y="840"/>
                  </a:cubicBezTo>
                  <a:lnTo>
                    <a:pt x="6321" y="840"/>
                  </a:lnTo>
                  <a:cubicBezTo>
                    <a:pt x="6680" y="2983"/>
                    <a:pt x="7901" y="4885"/>
                    <a:pt x="8468" y="6995"/>
                  </a:cubicBezTo>
                  <a:cubicBezTo>
                    <a:pt x="8520" y="7189"/>
                    <a:pt x="8673" y="7273"/>
                    <a:pt x="8832" y="7273"/>
                  </a:cubicBezTo>
                  <a:cubicBezTo>
                    <a:pt x="9083" y="7273"/>
                    <a:pt x="9350" y="7067"/>
                    <a:pt x="9268" y="6761"/>
                  </a:cubicBezTo>
                  <a:cubicBezTo>
                    <a:pt x="8701" y="4626"/>
                    <a:pt x="7367" y="2691"/>
                    <a:pt x="7100" y="456"/>
                  </a:cubicBezTo>
                  <a:cubicBezTo>
                    <a:pt x="7067" y="223"/>
                    <a:pt x="6933" y="56"/>
                    <a:pt x="6700" y="23"/>
                  </a:cubicBezTo>
                  <a:cubicBezTo>
                    <a:pt x="6527" y="8"/>
                    <a:pt x="6355" y="0"/>
                    <a:pt x="6183"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1"/>
            <p:cNvSpPr/>
            <p:nvPr/>
          </p:nvSpPr>
          <p:spPr>
            <a:xfrm>
              <a:off x="1512719" y="76270"/>
              <a:ext cx="388219" cy="265753"/>
            </a:xfrm>
            <a:custGeom>
              <a:avLst/>
              <a:gdLst/>
              <a:ahLst/>
              <a:cxnLst/>
              <a:rect l="l" t="t" r="r" b="b"/>
              <a:pathLst>
                <a:path w="12959" h="8871" extrusionOk="0">
                  <a:moveTo>
                    <a:pt x="9243" y="1"/>
                  </a:moveTo>
                  <a:cubicBezTo>
                    <a:pt x="9197" y="1"/>
                    <a:pt x="9152" y="9"/>
                    <a:pt x="9109" y="27"/>
                  </a:cubicBezTo>
                  <a:cubicBezTo>
                    <a:pt x="6240" y="794"/>
                    <a:pt x="3438" y="1761"/>
                    <a:pt x="503" y="2295"/>
                  </a:cubicBezTo>
                  <a:cubicBezTo>
                    <a:pt x="0" y="2389"/>
                    <a:pt x="178" y="3104"/>
                    <a:pt x="646" y="3104"/>
                  </a:cubicBezTo>
                  <a:cubicBezTo>
                    <a:pt x="675" y="3104"/>
                    <a:pt x="705" y="3101"/>
                    <a:pt x="736" y="3095"/>
                  </a:cubicBezTo>
                  <a:cubicBezTo>
                    <a:pt x="3528" y="2582"/>
                    <a:pt x="6226" y="1668"/>
                    <a:pt x="8981" y="916"/>
                  </a:cubicBezTo>
                  <a:lnTo>
                    <a:pt x="8981" y="916"/>
                  </a:lnTo>
                  <a:cubicBezTo>
                    <a:pt x="10166" y="3393"/>
                    <a:pt x="11307" y="5933"/>
                    <a:pt x="12078" y="8566"/>
                  </a:cubicBezTo>
                  <a:cubicBezTo>
                    <a:pt x="12131" y="8779"/>
                    <a:pt x="12291" y="8870"/>
                    <a:pt x="12456" y="8870"/>
                  </a:cubicBezTo>
                  <a:cubicBezTo>
                    <a:pt x="12702" y="8870"/>
                    <a:pt x="12958" y="8666"/>
                    <a:pt x="12878" y="8366"/>
                  </a:cubicBezTo>
                  <a:cubicBezTo>
                    <a:pt x="12078" y="5530"/>
                    <a:pt x="10810" y="2862"/>
                    <a:pt x="9576" y="193"/>
                  </a:cubicBezTo>
                  <a:cubicBezTo>
                    <a:pt x="9502" y="70"/>
                    <a:pt x="9373" y="1"/>
                    <a:pt x="9243"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21"/>
            <p:cNvSpPr/>
            <p:nvPr/>
          </p:nvSpPr>
          <p:spPr>
            <a:xfrm>
              <a:off x="1532699" y="-106248"/>
              <a:ext cx="446786" cy="249426"/>
            </a:xfrm>
            <a:custGeom>
              <a:avLst/>
              <a:gdLst/>
              <a:ahLst/>
              <a:cxnLst/>
              <a:rect l="l" t="t" r="r" b="b"/>
              <a:pathLst>
                <a:path w="14914" h="8326" extrusionOk="0">
                  <a:moveTo>
                    <a:pt x="10815" y="0"/>
                  </a:moveTo>
                  <a:cubicBezTo>
                    <a:pt x="10781" y="0"/>
                    <a:pt x="10746" y="5"/>
                    <a:pt x="10710" y="15"/>
                  </a:cubicBezTo>
                  <a:cubicBezTo>
                    <a:pt x="7308" y="1349"/>
                    <a:pt x="4139" y="3351"/>
                    <a:pt x="503" y="4051"/>
                  </a:cubicBezTo>
                  <a:cubicBezTo>
                    <a:pt x="1" y="4146"/>
                    <a:pt x="178" y="4861"/>
                    <a:pt x="618" y="4861"/>
                  </a:cubicBezTo>
                  <a:cubicBezTo>
                    <a:pt x="645" y="4861"/>
                    <a:pt x="674" y="4858"/>
                    <a:pt x="703" y="4852"/>
                  </a:cubicBezTo>
                  <a:cubicBezTo>
                    <a:pt x="4210" y="4176"/>
                    <a:pt x="7282" y="2291"/>
                    <a:pt x="10577" y="961"/>
                  </a:cubicBezTo>
                  <a:lnTo>
                    <a:pt x="10577" y="961"/>
                  </a:lnTo>
                  <a:cubicBezTo>
                    <a:pt x="11592" y="3362"/>
                    <a:pt x="13160" y="5527"/>
                    <a:pt x="14013" y="8021"/>
                  </a:cubicBezTo>
                  <a:cubicBezTo>
                    <a:pt x="14079" y="8234"/>
                    <a:pt x="14248" y="8325"/>
                    <a:pt x="14415" y="8325"/>
                  </a:cubicBezTo>
                  <a:cubicBezTo>
                    <a:pt x="14665" y="8325"/>
                    <a:pt x="14913" y="8121"/>
                    <a:pt x="14813" y="7821"/>
                  </a:cubicBezTo>
                  <a:cubicBezTo>
                    <a:pt x="13913" y="5186"/>
                    <a:pt x="12211" y="2917"/>
                    <a:pt x="11211" y="315"/>
                  </a:cubicBezTo>
                  <a:cubicBezTo>
                    <a:pt x="11154" y="146"/>
                    <a:pt x="11002" y="0"/>
                    <a:pt x="1081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21"/>
            <p:cNvSpPr/>
            <p:nvPr/>
          </p:nvSpPr>
          <p:spPr>
            <a:xfrm>
              <a:off x="1720100" y="-252581"/>
              <a:ext cx="279863" cy="178007"/>
            </a:xfrm>
            <a:custGeom>
              <a:avLst/>
              <a:gdLst/>
              <a:ahLst/>
              <a:cxnLst/>
              <a:rect l="l" t="t" r="r" b="b"/>
              <a:pathLst>
                <a:path w="9342" h="5942" extrusionOk="0">
                  <a:moveTo>
                    <a:pt x="7095" y="0"/>
                  </a:moveTo>
                  <a:cubicBezTo>
                    <a:pt x="7051" y="0"/>
                    <a:pt x="7004" y="9"/>
                    <a:pt x="6956" y="30"/>
                  </a:cubicBezTo>
                  <a:cubicBezTo>
                    <a:pt x="4688" y="797"/>
                    <a:pt x="2653" y="2065"/>
                    <a:pt x="418" y="2965"/>
                  </a:cubicBezTo>
                  <a:cubicBezTo>
                    <a:pt x="1" y="3115"/>
                    <a:pt x="116" y="3797"/>
                    <a:pt x="503" y="3797"/>
                  </a:cubicBezTo>
                  <a:cubicBezTo>
                    <a:pt x="549" y="3797"/>
                    <a:pt x="599" y="3787"/>
                    <a:pt x="652" y="3766"/>
                  </a:cubicBezTo>
                  <a:cubicBezTo>
                    <a:pt x="2725" y="2918"/>
                    <a:pt x="4680" y="1744"/>
                    <a:pt x="6795" y="970"/>
                  </a:cubicBezTo>
                  <a:lnTo>
                    <a:pt x="6795" y="970"/>
                  </a:lnTo>
                  <a:cubicBezTo>
                    <a:pt x="7288" y="2577"/>
                    <a:pt x="7663" y="4267"/>
                    <a:pt x="8457" y="5734"/>
                  </a:cubicBezTo>
                  <a:cubicBezTo>
                    <a:pt x="8530" y="5880"/>
                    <a:pt x="8652" y="5941"/>
                    <a:pt x="8777" y="5941"/>
                  </a:cubicBezTo>
                  <a:cubicBezTo>
                    <a:pt x="9052" y="5941"/>
                    <a:pt x="9341" y="5645"/>
                    <a:pt x="9158" y="5300"/>
                  </a:cubicBezTo>
                  <a:cubicBezTo>
                    <a:pt x="8357" y="3766"/>
                    <a:pt x="8024" y="1965"/>
                    <a:pt x="7456" y="297"/>
                  </a:cubicBezTo>
                  <a:cubicBezTo>
                    <a:pt x="7403" y="138"/>
                    <a:pt x="7266" y="0"/>
                    <a:pt x="709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21"/>
            <p:cNvSpPr/>
            <p:nvPr/>
          </p:nvSpPr>
          <p:spPr>
            <a:xfrm>
              <a:off x="1919452" y="216941"/>
              <a:ext cx="31006" cy="24026"/>
            </a:xfrm>
            <a:custGeom>
              <a:avLst/>
              <a:gdLst/>
              <a:ahLst/>
              <a:cxnLst/>
              <a:rect l="l" t="t" r="r" b="b"/>
              <a:pathLst>
                <a:path w="1035" h="802" extrusionOk="0">
                  <a:moveTo>
                    <a:pt x="535" y="1"/>
                  </a:moveTo>
                  <a:cubicBezTo>
                    <a:pt x="1" y="1"/>
                    <a:pt x="1" y="801"/>
                    <a:pt x="535" y="801"/>
                  </a:cubicBezTo>
                  <a:cubicBezTo>
                    <a:pt x="1035" y="801"/>
                    <a:pt x="1035" y="1"/>
                    <a:pt x="535"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21"/>
            <p:cNvSpPr/>
            <p:nvPr/>
          </p:nvSpPr>
          <p:spPr>
            <a:xfrm>
              <a:off x="1955429" y="183960"/>
              <a:ext cx="31006" cy="24026"/>
            </a:xfrm>
            <a:custGeom>
              <a:avLst/>
              <a:gdLst/>
              <a:ahLst/>
              <a:cxnLst/>
              <a:rect l="l" t="t" r="r" b="b"/>
              <a:pathLst>
                <a:path w="1035" h="802" extrusionOk="0">
                  <a:moveTo>
                    <a:pt x="501" y="1"/>
                  </a:moveTo>
                  <a:cubicBezTo>
                    <a:pt x="1" y="1"/>
                    <a:pt x="1" y="801"/>
                    <a:pt x="501" y="801"/>
                  </a:cubicBezTo>
                  <a:cubicBezTo>
                    <a:pt x="1035" y="801"/>
                    <a:pt x="1035" y="1"/>
                    <a:pt x="501"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21"/>
            <p:cNvSpPr/>
            <p:nvPr/>
          </p:nvSpPr>
          <p:spPr>
            <a:xfrm>
              <a:off x="1968429" y="242912"/>
              <a:ext cx="31006" cy="24026"/>
            </a:xfrm>
            <a:custGeom>
              <a:avLst/>
              <a:gdLst/>
              <a:ahLst/>
              <a:cxnLst/>
              <a:rect l="l" t="t" r="r" b="b"/>
              <a:pathLst>
                <a:path w="1035" h="802" extrusionOk="0">
                  <a:moveTo>
                    <a:pt x="501" y="1"/>
                  </a:moveTo>
                  <a:cubicBezTo>
                    <a:pt x="0" y="1"/>
                    <a:pt x="0" y="801"/>
                    <a:pt x="501" y="801"/>
                  </a:cubicBezTo>
                  <a:cubicBezTo>
                    <a:pt x="1034" y="801"/>
                    <a:pt x="1034" y="1"/>
                    <a:pt x="501"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21"/>
            <p:cNvSpPr/>
            <p:nvPr/>
          </p:nvSpPr>
          <p:spPr>
            <a:xfrm>
              <a:off x="1586709" y="67044"/>
              <a:ext cx="32025" cy="24026"/>
            </a:xfrm>
            <a:custGeom>
              <a:avLst/>
              <a:gdLst/>
              <a:ahLst/>
              <a:cxnLst/>
              <a:rect l="l" t="t" r="r" b="b"/>
              <a:pathLst>
                <a:path w="1069" h="802" extrusionOk="0">
                  <a:moveTo>
                    <a:pt x="535" y="1"/>
                  </a:moveTo>
                  <a:cubicBezTo>
                    <a:pt x="1" y="1"/>
                    <a:pt x="1" y="802"/>
                    <a:pt x="535" y="802"/>
                  </a:cubicBezTo>
                  <a:cubicBezTo>
                    <a:pt x="1068" y="802"/>
                    <a:pt x="1068" y="1"/>
                    <a:pt x="535"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1"/>
            <p:cNvSpPr/>
            <p:nvPr/>
          </p:nvSpPr>
          <p:spPr>
            <a:xfrm>
              <a:off x="1625681" y="37088"/>
              <a:ext cx="32025" cy="25015"/>
            </a:xfrm>
            <a:custGeom>
              <a:avLst/>
              <a:gdLst/>
              <a:ahLst/>
              <a:cxnLst/>
              <a:rect l="l" t="t" r="r" b="b"/>
              <a:pathLst>
                <a:path w="1069" h="835" extrusionOk="0">
                  <a:moveTo>
                    <a:pt x="535" y="0"/>
                  </a:moveTo>
                  <a:cubicBezTo>
                    <a:pt x="1" y="0"/>
                    <a:pt x="1" y="834"/>
                    <a:pt x="535" y="834"/>
                  </a:cubicBezTo>
                  <a:cubicBezTo>
                    <a:pt x="1068" y="834"/>
                    <a:pt x="1068" y="0"/>
                    <a:pt x="53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21"/>
            <p:cNvSpPr/>
            <p:nvPr/>
          </p:nvSpPr>
          <p:spPr>
            <a:xfrm>
              <a:off x="1736605" y="-219720"/>
              <a:ext cx="31995" cy="24026"/>
            </a:xfrm>
            <a:custGeom>
              <a:avLst/>
              <a:gdLst/>
              <a:ahLst/>
              <a:cxnLst/>
              <a:rect l="l" t="t" r="r" b="b"/>
              <a:pathLst>
                <a:path w="1068" h="802" extrusionOk="0">
                  <a:moveTo>
                    <a:pt x="534" y="0"/>
                  </a:moveTo>
                  <a:cubicBezTo>
                    <a:pt x="1" y="0"/>
                    <a:pt x="1" y="801"/>
                    <a:pt x="534" y="801"/>
                  </a:cubicBezTo>
                  <a:cubicBezTo>
                    <a:pt x="1068" y="801"/>
                    <a:pt x="1068"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21"/>
            <p:cNvSpPr/>
            <p:nvPr/>
          </p:nvSpPr>
          <p:spPr>
            <a:xfrm>
              <a:off x="1779561" y="-252701"/>
              <a:ext cx="31006" cy="25015"/>
            </a:xfrm>
            <a:custGeom>
              <a:avLst/>
              <a:gdLst/>
              <a:ahLst/>
              <a:cxnLst/>
              <a:rect l="l" t="t" r="r" b="b"/>
              <a:pathLst>
                <a:path w="1035" h="835" extrusionOk="0">
                  <a:moveTo>
                    <a:pt x="501" y="1"/>
                  </a:moveTo>
                  <a:cubicBezTo>
                    <a:pt x="1" y="1"/>
                    <a:pt x="1" y="835"/>
                    <a:pt x="501" y="835"/>
                  </a:cubicBezTo>
                  <a:cubicBezTo>
                    <a:pt x="1035" y="835"/>
                    <a:pt x="1035" y="1"/>
                    <a:pt x="501"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1"/>
            <p:cNvSpPr/>
            <p:nvPr/>
          </p:nvSpPr>
          <p:spPr>
            <a:xfrm>
              <a:off x="1785582" y="265918"/>
              <a:ext cx="31995" cy="23996"/>
            </a:xfrm>
            <a:custGeom>
              <a:avLst/>
              <a:gdLst/>
              <a:ahLst/>
              <a:cxnLst/>
              <a:rect l="l" t="t" r="r" b="b"/>
              <a:pathLst>
                <a:path w="1068" h="801" extrusionOk="0">
                  <a:moveTo>
                    <a:pt x="534" y="0"/>
                  </a:moveTo>
                  <a:cubicBezTo>
                    <a:pt x="0" y="0"/>
                    <a:pt x="0" y="801"/>
                    <a:pt x="534" y="801"/>
                  </a:cubicBezTo>
                  <a:cubicBezTo>
                    <a:pt x="1067" y="801"/>
                    <a:pt x="1067"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21"/>
            <p:cNvSpPr/>
            <p:nvPr/>
          </p:nvSpPr>
          <p:spPr>
            <a:xfrm>
              <a:off x="1808558" y="323852"/>
              <a:ext cx="31995" cy="25015"/>
            </a:xfrm>
            <a:custGeom>
              <a:avLst/>
              <a:gdLst/>
              <a:ahLst/>
              <a:cxnLst/>
              <a:rect l="l" t="t" r="r" b="b"/>
              <a:pathLst>
                <a:path w="1068" h="835" extrusionOk="0">
                  <a:moveTo>
                    <a:pt x="534" y="1"/>
                  </a:moveTo>
                  <a:cubicBezTo>
                    <a:pt x="0" y="1"/>
                    <a:pt x="0" y="835"/>
                    <a:pt x="534" y="835"/>
                  </a:cubicBezTo>
                  <a:cubicBezTo>
                    <a:pt x="1068" y="835"/>
                    <a:pt x="1068" y="1"/>
                    <a:pt x="534"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21"/>
            <p:cNvSpPr/>
            <p:nvPr/>
          </p:nvSpPr>
          <p:spPr>
            <a:xfrm>
              <a:off x="1524761" y="369833"/>
              <a:ext cx="32025" cy="23996"/>
            </a:xfrm>
            <a:custGeom>
              <a:avLst/>
              <a:gdLst/>
              <a:ahLst/>
              <a:cxnLst/>
              <a:rect l="l" t="t" r="r" b="b"/>
              <a:pathLst>
                <a:path w="1069" h="801" extrusionOk="0">
                  <a:moveTo>
                    <a:pt x="535" y="0"/>
                  </a:moveTo>
                  <a:cubicBezTo>
                    <a:pt x="1" y="0"/>
                    <a:pt x="1" y="801"/>
                    <a:pt x="535" y="801"/>
                  </a:cubicBezTo>
                  <a:cubicBezTo>
                    <a:pt x="1068" y="801"/>
                    <a:pt x="1068" y="0"/>
                    <a:pt x="53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21"/>
            <p:cNvSpPr/>
            <p:nvPr/>
          </p:nvSpPr>
          <p:spPr>
            <a:xfrm>
              <a:off x="1573738" y="333857"/>
              <a:ext cx="31995" cy="23996"/>
            </a:xfrm>
            <a:custGeom>
              <a:avLst/>
              <a:gdLst/>
              <a:ahLst/>
              <a:cxnLst/>
              <a:rect l="l" t="t" r="r" b="b"/>
              <a:pathLst>
                <a:path w="1068" h="801" extrusionOk="0">
                  <a:moveTo>
                    <a:pt x="534" y="0"/>
                  </a:moveTo>
                  <a:cubicBezTo>
                    <a:pt x="0" y="0"/>
                    <a:pt x="0" y="801"/>
                    <a:pt x="534" y="801"/>
                  </a:cubicBezTo>
                  <a:cubicBezTo>
                    <a:pt x="1068" y="801"/>
                    <a:pt x="1068"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21"/>
            <p:cNvSpPr/>
            <p:nvPr/>
          </p:nvSpPr>
          <p:spPr>
            <a:xfrm>
              <a:off x="1632690" y="545701"/>
              <a:ext cx="31006" cy="23996"/>
            </a:xfrm>
            <a:custGeom>
              <a:avLst/>
              <a:gdLst/>
              <a:ahLst/>
              <a:cxnLst/>
              <a:rect l="l" t="t" r="r" b="b"/>
              <a:pathLst>
                <a:path w="1035" h="801" extrusionOk="0">
                  <a:moveTo>
                    <a:pt x="534" y="0"/>
                  </a:moveTo>
                  <a:cubicBezTo>
                    <a:pt x="0" y="0"/>
                    <a:pt x="0" y="801"/>
                    <a:pt x="534" y="801"/>
                  </a:cubicBezTo>
                  <a:cubicBezTo>
                    <a:pt x="1034" y="801"/>
                    <a:pt x="1034"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1"/>
            <p:cNvSpPr/>
            <p:nvPr/>
          </p:nvSpPr>
          <p:spPr>
            <a:xfrm>
              <a:off x="1599709" y="597644"/>
              <a:ext cx="32025" cy="25015"/>
            </a:xfrm>
            <a:custGeom>
              <a:avLst/>
              <a:gdLst/>
              <a:ahLst/>
              <a:cxnLst/>
              <a:rect l="l" t="t" r="r" b="b"/>
              <a:pathLst>
                <a:path w="1069" h="835" extrusionOk="0">
                  <a:moveTo>
                    <a:pt x="534" y="1"/>
                  </a:moveTo>
                  <a:cubicBezTo>
                    <a:pt x="1" y="1"/>
                    <a:pt x="1" y="835"/>
                    <a:pt x="534" y="835"/>
                  </a:cubicBezTo>
                  <a:cubicBezTo>
                    <a:pt x="1068" y="835"/>
                    <a:pt x="1068" y="1"/>
                    <a:pt x="534"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5" name="Google Shape;2545;p21"/>
          <p:cNvGrpSpPr/>
          <p:nvPr/>
        </p:nvGrpSpPr>
        <p:grpSpPr>
          <a:xfrm flipH="1">
            <a:off x="6986707" y="-461408"/>
            <a:ext cx="676573" cy="945704"/>
            <a:chOff x="1897495" y="-461400"/>
            <a:chExt cx="815443" cy="1139815"/>
          </a:xfrm>
        </p:grpSpPr>
        <p:sp>
          <p:nvSpPr>
            <p:cNvPr id="2546" name="Google Shape;2546;p21"/>
            <p:cNvSpPr/>
            <p:nvPr/>
          </p:nvSpPr>
          <p:spPr>
            <a:xfrm>
              <a:off x="1897495" y="-345293"/>
              <a:ext cx="815443" cy="1023708"/>
            </a:xfrm>
            <a:custGeom>
              <a:avLst/>
              <a:gdLst/>
              <a:ahLst/>
              <a:cxnLst/>
              <a:rect l="l" t="t" r="r" b="b"/>
              <a:pathLst>
                <a:path w="27220" h="34172" extrusionOk="0">
                  <a:moveTo>
                    <a:pt x="7239" y="1"/>
                  </a:moveTo>
                  <a:cubicBezTo>
                    <a:pt x="7053" y="1"/>
                    <a:pt x="6874" y="8"/>
                    <a:pt x="6705" y="23"/>
                  </a:cubicBezTo>
                  <a:cubicBezTo>
                    <a:pt x="4470" y="3992"/>
                    <a:pt x="3536" y="8496"/>
                    <a:pt x="2035" y="12665"/>
                  </a:cubicBezTo>
                  <a:cubicBezTo>
                    <a:pt x="1607" y="13858"/>
                    <a:pt x="1" y="17770"/>
                    <a:pt x="1459" y="17770"/>
                  </a:cubicBezTo>
                  <a:cubicBezTo>
                    <a:pt x="1591" y="17770"/>
                    <a:pt x="1749" y="17738"/>
                    <a:pt x="1935" y="17669"/>
                  </a:cubicBezTo>
                  <a:cubicBezTo>
                    <a:pt x="3669" y="16968"/>
                    <a:pt x="4236" y="14433"/>
                    <a:pt x="6338" y="13833"/>
                  </a:cubicBezTo>
                  <a:lnTo>
                    <a:pt x="6338" y="13833"/>
                  </a:lnTo>
                  <a:cubicBezTo>
                    <a:pt x="7405" y="16401"/>
                    <a:pt x="2969" y="18503"/>
                    <a:pt x="3436" y="21071"/>
                  </a:cubicBezTo>
                  <a:cubicBezTo>
                    <a:pt x="3669" y="22806"/>
                    <a:pt x="7405" y="28276"/>
                    <a:pt x="9273" y="28510"/>
                  </a:cubicBezTo>
                  <a:cubicBezTo>
                    <a:pt x="9290" y="28511"/>
                    <a:pt x="9307" y="28512"/>
                    <a:pt x="9324" y="28512"/>
                  </a:cubicBezTo>
                  <a:cubicBezTo>
                    <a:pt x="10766" y="28512"/>
                    <a:pt x="12521" y="23463"/>
                    <a:pt x="13943" y="23463"/>
                  </a:cubicBezTo>
                  <a:cubicBezTo>
                    <a:pt x="14092" y="23463"/>
                    <a:pt x="14236" y="23518"/>
                    <a:pt x="14377" y="23640"/>
                  </a:cubicBezTo>
                  <a:cubicBezTo>
                    <a:pt x="16011" y="24907"/>
                    <a:pt x="12542" y="29110"/>
                    <a:pt x="13109" y="30611"/>
                  </a:cubicBezTo>
                  <a:cubicBezTo>
                    <a:pt x="13910" y="32846"/>
                    <a:pt x="20782" y="33780"/>
                    <a:pt x="22883" y="34114"/>
                  </a:cubicBezTo>
                  <a:cubicBezTo>
                    <a:pt x="23175" y="34153"/>
                    <a:pt x="23443" y="34172"/>
                    <a:pt x="23691" y="34172"/>
                  </a:cubicBezTo>
                  <a:cubicBezTo>
                    <a:pt x="26409" y="34172"/>
                    <a:pt x="26547" y="31901"/>
                    <a:pt x="26853" y="29210"/>
                  </a:cubicBezTo>
                  <a:cubicBezTo>
                    <a:pt x="27086" y="27009"/>
                    <a:pt x="27219" y="24674"/>
                    <a:pt x="27086" y="22339"/>
                  </a:cubicBezTo>
                  <a:cubicBezTo>
                    <a:pt x="26986" y="19070"/>
                    <a:pt x="24651" y="20004"/>
                    <a:pt x="22082" y="19303"/>
                  </a:cubicBezTo>
                  <a:cubicBezTo>
                    <a:pt x="17546" y="18036"/>
                    <a:pt x="23584" y="17802"/>
                    <a:pt x="25218" y="17569"/>
                  </a:cubicBezTo>
                  <a:cubicBezTo>
                    <a:pt x="27086" y="17335"/>
                    <a:pt x="26986" y="17102"/>
                    <a:pt x="26853" y="15234"/>
                  </a:cubicBezTo>
                  <a:cubicBezTo>
                    <a:pt x="26752" y="13733"/>
                    <a:pt x="26752" y="12432"/>
                    <a:pt x="26386" y="11031"/>
                  </a:cubicBezTo>
                  <a:cubicBezTo>
                    <a:pt x="25918" y="8781"/>
                    <a:pt x="24929" y="8033"/>
                    <a:pt x="23430" y="8033"/>
                  </a:cubicBezTo>
                  <a:cubicBezTo>
                    <a:pt x="22685" y="8033"/>
                    <a:pt x="21812" y="8218"/>
                    <a:pt x="20815" y="8496"/>
                  </a:cubicBezTo>
                  <a:cubicBezTo>
                    <a:pt x="20323" y="8660"/>
                    <a:pt x="19140" y="9169"/>
                    <a:pt x="18237" y="9169"/>
                  </a:cubicBezTo>
                  <a:cubicBezTo>
                    <a:pt x="17854" y="9169"/>
                    <a:pt x="17521" y="9077"/>
                    <a:pt x="17312" y="8829"/>
                  </a:cubicBezTo>
                  <a:cubicBezTo>
                    <a:pt x="15911" y="7428"/>
                    <a:pt x="19047" y="6728"/>
                    <a:pt x="19881" y="6394"/>
                  </a:cubicBezTo>
                  <a:cubicBezTo>
                    <a:pt x="21482" y="5794"/>
                    <a:pt x="23950" y="5227"/>
                    <a:pt x="21716" y="3459"/>
                  </a:cubicBezTo>
                  <a:cubicBezTo>
                    <a:pt x="20448" y="2658"/>
                    <a:pt x="18447" y="2525"/>
                    <a:pt x="17079" y="2191"/>
                  </a:cubicBezTo>
                  <a:cubicBezTo>
                    <a:pt x="14548" y="1535"/>
                    <a:pt x="9999" y="1"/>
                    <a:pt x="7239" y="1"/>
                  </a:cubicBezTo>
                  <a:close/>
                </a:path>
              </a:pathLst>
            </a:custGeom>
            <a:solidFill>
              <a:srgbClr val="83C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21"/>
            <p:cNvSpPr/>
            <p:nvPr/>
          </p:nvSpPr>
          <p:spPr>
            <a:xfrm>
              <a:off x="2063148" y="-461400"/>
              <a:ext cx="574974" cy="1048962"/>
            </a:xfrm>
            <a:custGeom>
              <a:avLst/>
              <a:gdLst/>
              <a:ahLst/>
              <a:cxnLst/>
              <a:rect l="l" t="t" r="r" b="b"/>
              <a:pathLst>
                <a:path w="19193" h="35015" extrusionOk="0">
                  <a:moveTo>
                    <a:pt x="382" y="0"/>
                  </a:moveTo>
                  <a:cubicBezTo>
                    <a:pt x="201" y="0"/>
                    <a:pt x="1" y="156"/>
                    <a:pt x="41" y="396"/>
                  </a:cubicBezTo>
                  <a:cubicBezTo>
                    <a:pt x="574" y="2731"/>
                    <a:pt x="1742" y="4966"/>
                    <a:pt x="2876" y="7034"/>
                  </a:cubicBezTo>
                  <a:cubicBezTo>
                    <a:pt x="4110" y="9303"/>
                    <a:pt x="5344" y="11538"/>
                    <a:pt x="6579" y="13806"/>
                  </a:cubicBezTo>
                  <a:cubicBezTo>
                    <a:pt x="9014" y="18342"/>
                    <a:pt x="11516" y="22879"/>
                    <a:pt x="14051" y="27349"/>
                  </a:cubicBezTo>
                  <a:cubicBezTo>
                    <a:pt x="15518" y="29884"/>
                    <a:pt x="16986" y="32386"/>
                    <a:pt x="18521" y="34854"/>
                  </a:cubicBezTo>
                  <a:cubicBezTo>
                    <a:pt x="18583" y="34968"/>
                    <a:pt x="18677" y="35014"/>
                    <a:pt x="18771" y="35014"/>
                  </a:cubicBezTo>
                  <a:cubicBezTo>
                    <a:pt x="18981" y="35014"/>
                    <a:pt x="19192" y="34784"/>
                    <a:pt x="19054" y="34554"/>
                  </a:cubicBezTo>
                  <a:cubicBezTo>
                    <a:pt x="13717" y="25848"/>
                    <a:pt x="8947" y="16841"/>
                    <a:pt x="4044" y="7902"/>
                  </a:cubicBezTo>
                  <a:cubicBezTo>
                    <a:pt x="2709" y="5467"/>
                    <a:pt x="1275" y="2965"/>
                    <a:pt x="641" y="230"/>
                  </a:cubicBezTo>
                  <a:cubicBezTo>
                    <a:pt x="614" y="69"/>
                    <a:pt x="502" y="0"/>
                    <a:pt x="382"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21"/>
            <p:cNvSpPr/>
            <p:nvPr/>
          </p:nvSpPr>
          <p:spPr>
            <a:xfrm>
              <a:off x="2112814" y="-304284"/>
              <a:ext cx="166684" cy="157666"/>
            </a:xfrm>
            <a:custGeom>
              <a:avLst/>
              <a:gdLst/>
              <a:ahLst/>
              <a:cxnLst/>
              <a:rect l="l" t="t" r="r" b="b"/>
              <a:pathLst>
                <a:path w="5564" h="5263" extrusionOk="0">
                  <a:moveTo>
                    <a:pt x="1439" y="0"/>
                  </a:moveTo>
                  <a:cubicBezTo>
                    <a:pt x="1101" y="0"/>
                    <a:pt x="860" y="241"/>
                    <a:pt x="718" y="555"/>
                  </a:cubicBezTo>
                  <a:cubicBezTo>
                    <a:pt x="384" y="1156"/>
                    <a:pt x="217" y="1789"/>
                    <a:pt x="151" y="2457"/>
                  </a:cubicBezTo>
                  <a:cubicBezTo>
                    <a:pt x="84" y="3290"/>
                    <a:pt x="117" y="4124"/>
                    <a:pt x="17" y="4958"/>
                  </a:cubicBezTo>
                  <a:cubicBezTo>
                    <a:pt x="0" y="5163"/>
                    <a:pt x="149" y="5263"/>
                    <a:pt x="307" y="5263"/>
                  </a:cubicBezTo>
                  <a:cubicBezTo>
                    <a:pt x="458" y="5263"/>
                    <a:pt x="618" y="5171"/>
                    <a:pt x="651" y="4992"/>
                  </a:cubicBezTo>
                  <a:cubicBezTo>
                    <a:pt x="784" y="3691"/>
                    <a:pt x="584" y="2356"/>
                    <a:pt x="1085" y="1156"/>
                  </a:cubicBezTo>
                  <a:cubicBezTo>
                    <a:pt x="1151" y="989"/>
                    <a:pt x="1251" y="789"/>
                    <a:pt x="1351" y="689"/>
                  </a:cubicBezTo>
                  <a:cubicBezTo>
                    <a:pt x="1371" y="650"/>
                    <a:pt x="1379" y="633"/>
                    <a:pt x="1382" y="633"/>
                  </a:cubicBezTo>
                  <a:cubicBezTo>
                    <a:pt x="1385" y="633"/>
                    <a:pt x="1385" y="641"/>
                    <a:pt x="1385" y="655"/>
                  </a:cubicBezTo>
                  <a:cubicBezTo>
                    <a:pt x="1452" y="622"/>
                    <a:pt x="1385" y="622"/>
                    <a:pt x="1418" y="622"/>
                  </a:cubicBezTo>
                  <a:lnTo>
                    <a:pt x="1485" y="622"/>
                  </a:lnTo>
                  <a:cubicBezTo>
                    <a:pt x="1852" y="722"/>
                    <a:pt x="2252" y="1089"/>
                    <a:pt x="2619" y="1289"/>
                  </a:cubicBezTo>
                  <a:cubicBezTo>
                    <a:pt x="3019" y="1489"/>
                    <a:pt x="3420" y="1656"/>
                    <a:pt x="3787" y="1856"/>
                  </a:cubicBezTo>
                  <a:cubicBezTo>
                    <a:pt x="4187" y="2090"/>
                    <a:pt x="4587" y="2323"/>
                    <a:pt x="4954" y="2557"/>
                  </a:cubicBezTo>
                  <a:cubicBezTo>
                    <a:pt x="5012" y="2597"/>
                    <a:pt x="5069" y="2614"/>
                    <a:pt x="5124" y="2614"/>
                  </a:cubicBezTo>
                  <a:cubicBezTo>
                    <a:pt x="5383" y="2614"/>
                    <a:pt x="5563" y="2216"/>
                    <a:pt x="5288" y="2023"/>
                  </a:cubicBezTo>
                  <a:cubicBezTo>
                    <a:pt x="4554" y="1523"/>
                    <a:pt x="3787" y="1122"/>
                    <a:pt x="2986" y="755"/>
                  </a:cubicBezTo>
                  <a:cubicBezTo>
                    <a:pt x="2519" y="522"/>
                    <a:pt x="2119" y="155"/>
                    <a:pt x="1618" y="21"/>
                  </a:cubicBezTo>
                  <a:cubicBezTo>
                    <a:pt x="1556" y="7"/>
                    <a:pt x="1496" y="0"/>
                    <a:pt x="1439"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21"/>
            <p:cNvSpPr/>
            <p:nvPr/>
          </p:nvSpPr>
          <p:spPr>
            <a:xfrm>
              <a:off x="2178776" y="-133328"/>
              <a:ext cx="228696" cy="228396"/>
            </a:xfrm>
            <a:custGeom>
              <a:avLst/>
              <a:gdLst/>
              <a:ahLst/>
              <a:cxnLst/>
              <a:rect l="l" t="t" r="r" b="b"/>
              <a:pathLst>
                <a:path w="7634" h="7624" extrusionOk="0">
                  <a:moveTo>
                    <a:pt x="1506" y="1"/>
                  </a:moveTo>
                  <a:cubicBezTo>
                    <a:pt x="1383" y="1"/>
                    <a:pt x="1245" y="110"/>
                    <a:pt x="1218" y="219"/>
                  </a:cubicBezTo>
                  <a:cubicBezTo>
                    <a:pt x="717" y="2587"/>
                    <a:pt x="284" y="4922"/>
                    <a:pt x="17" y="7324"/>
                  </a:cubicBezTo>
                  <a:cubicBezTo>
                    <a:pt x="0" y="7524"/>
                    <a:pt x="150" y="7624"/>
                    <a:pt x="309" y="7624"/>
                  </a:cubicBezTo>
                  <a:cubicBezTo>
                    <a:pt x="467" y="7624"/>
                    <a:pt x="634" y="7524"/>
                    <a:pt x="651" y="7324"/>
                  </a:cubicBezTo>
                  <a:cubicBezTo>
                    <a:pt x="873" y="5096"/>
                    <a:pt x="1278" y="2899"/>
                    <a:pt x="1749" y="732"/>
                  </a:cubicBezTo>
                  <a:lnTo>
                    <a:pt x="1749" y="732"/>
                  </a:lnTo>
                  <a:cubicBezTo>
                    <a:pt x="3636" y="1390"/>
                    <a:pt x="5479" y="2290"/>
                    <a:pt x="7055" y="3488"/>
                  </a:cubicBezTo>
                  <a:cubicBezTo>
                    <a:pt x="7116" y="3537"/>
                    <a:pt x="7176" y="3558"/>
                    <a:pt x="7232" y="3558"/>
                  </a:cubicBezTo>
                  <a:cubicBezTo>
                    <a:pt x="7479" y="3558"/>
                    <a:pt x="7634" y="3145"/>
                    <a:pt x="7389" y="2954"/>
                  </a:cubicBezTo>
                  <a:cubicBezTo>
                    <a:pt x="5654" y="1653"/>
                    <a:pt x="3619" y="686"/>
                    <a:pt x="1585" y="19"/>
                  </a:cubicBezTo>
                  <a:cubicBezTo>
                    <a:pt x="1560" y="6"/>
                    <a:pt x="1533" y="1"/>
                    <a:pt x="1506"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1"/>
            <p:cNvSpPr/>
            <p:nvPr/>
          </p:nvSpPr>
          <p:spPr>
            <a:xfrm>
              <a:off x="2245726" y="-14016"/>
              <a:ext cx="256676" cy="324949"/>
            </a:xfrm>
            <a:custGeom>
              <a:avLst/>
              <a:gdLst/>
              <a:ahLst/>
              <a:cxnLst/>
              <a:rect l="l" t="t" r="r" b="b"/>
              <a:pathLst>
                <a:path w="8568" h="10847" extrusionOk="0">
                  <a:moveTo>
                    <a:pt x="1357" y="0"/>
                  </a:moveTo>
                  <a:cubicBezTo>
                    <a:pt x="1199" y="0"/>
                    <a:pt x="1051" y="107"/>
                    <a:pt x="1051" y="305"/>
                  </a:cubicBezTo>
                  <a:cubicBezTo>
                    <a:pt x="1151" y="3774"/>
                    <a:pt x="150" y="7110"/>
                    <a:pt x="17" y="10546"/>
                  </a:cubicBezTo>
                  <a:cubicBezTo>
                    <a:pt x="0" y="10746"/>
                    <a:pt x="150" y="10846"/>
                    <a:pt x="309" y="10846"/>
                  </a:cubicBezTo>
                  <a:cubicBezTo>
                    <a:pt x="467" y="10846"/>
                    <a:pt x="634" y="10746"/>
                    <a:pt x="650" y="10546"/>
                  </a:cubicBezTo>
                  <a:cubicBezTo>
                    <a:pt x="778" y="7272"/>
                    <a:pt x="1692" y="4088"/>
                    <a:pt x="1692" y="794"/>
                  </a:cubicBezTo>
                  <a:lnTo>
                    <a:pt x="1692" y="794"/>
                  </a:lnTo>
                  <a:cubicBezTo>
                    <a:pt x="3789" y="1755"/>
                    <a:pt x="6004" y="2529"/>
                    <a:pt x="7989" y="3708"/>
                  </a:cubicBezTo>
                  <a:cubicBezTo>
                    <a:pt x="8044" y="3746"/>
                    <a:pt x="8099" y="3763"/>
                    <a:pt x="8150" y="3763"/>
                  </a:cubicBezTo>
                  <a:cubicBezTo>
                    <a:pt x="8405" y="3763"/>
                    <a:pt x="8567" y="3341"/>
                    <a:pt x="8289" y="3174"/>
                  </a:cubicBezTo>
                  <a:cubicBezTo>
                    <a:pt x="6154" y="1873"/>
                    <a:pt x="3786" y="1106"/>
                    <a:pt x="1518" y="38"/>
                  </a:cubicBezTo>
                  <a:cubicBezTo>
                    <a:pt x="1467" y="13"/>
                    <a:pt x="1411" y="0"/>
                    <a:pt x="135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21"/>
            <p:cNvSpPr/>
            <p:nvPr/>
          </p:nvSpPr>
          <p:spPr>
            <a:xfrm>
              <a:off x="2354134" y="146605"/>
              <a:ext cx="132532" cy="171297"/>
            </a:xfrm>
            <a:custGeom>
              <a:avLst/>
              <a:gdLst/>
              <a:ahLst/>
              <a:cxnLst/>
              <a:rect l="l" t="t" r="r" b="b"/>
              <a:pathLst>
                <a:path w="4424" h="5718" extrusionOk="0">
                  <a:moveTo>
                    <a:pt x="760" y="1"/>
                  </a:moveTo>
                  <a:cubicBezTo>
                    <a:pt x="625" y="1"/>
                    <a:pt x="490" y="76"/>
                    <a:pt x="467" y="214"/>
                  </a:cubicBezTo>
                  <a:cubicBezTo>
                    <a:pt x="234" y="1948"/>
                    <a:pt x="0" y="3683"/>
                    <a:pt x="0" y="5417"/>
                  </a:cubicBezTo>
                  <a:cubicBezTo>
                    <a:pt x="0" y="5618"/>
                    <a:pt x="159" y="5718"/>
                    <a:pt x="317" y="5718"/>
                  </a:cubicBezTo>
                  <a:cubicBezTo>
                    <a:pt x="476" y="5718"/>
                    <a:pt x="634" y="5618"/>
                    <a:pt x="634" y="5417"/>
                  </a:cubicBezTo>
                  <a:cubicBezTo>
                    <a:pt x="634" y="3875"/>
                    <a:pt x="805" y="2304"/>
                    <a:pt x="1016" y="757"/>
                  </a:cubicBezTo>
                  <a:lnTo>
                    <a:pt x="1016" y="757"/>
                  </a:lnTo>
                  <a:cubicBezTo>
                    <a:pt x="1943" y="1205"/>
                    <a:pt x="2830" y="1775"/>
                    <a:pt x="3770" y="2215"/>
                  </a:cubicBezTo>
                  <a:cubicBezTo>
                    <a:pt x="3816" y="2236"/>
                    <a:pt x="3861" y="2245"/>
                    <a:pt x="3905" y="2245"/>
                  </a:cubicBezTo>
                  <a:cubicBezTo>
                    <a:pt x="4209" y="2245"/>
                    <a:pt x="4424" y="1794"/>
                    <a:pt x="4103" y="1648"/>
                  </a:cubicBezTo>
                  <a:cubicBezTo>
                    <a:pt x="3002" y="1181"/>
                    <a:pt x="2035" y="514"/>
                    <a:pt x="934" y="47"/>
                  </a:cubicBezTo>
                  <a:cubicBezTo>
                    <a:pt x="883" y="16"/>
                    <a:pt x="821" y="1"/>
                    <a:pt x="760"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21"/>
            <p:cNvSpPr/>
            <p:nvPr/>
          </p:nvSpPr>
          <p:spPr>
            <a:xfrm>
              <a:off x="2447056" y="299348"/>
              <a:ext cx="169589" cy="204310"/>
            </a:xfrm>
            <a:custGeom>
              <a:avLst/>
              <a:gdLst/>
              <a:ahLst/>
              <a:cxnLst/>
              <a:rect l="l" t="t" r="r" b="b"/>
              <a:pathLst>
                <a:path w="5661" h="6820" extrusionOk="0">
                  <a:moveTo>
                    <a:pt x="824" y="1"/>
                  </a:moveTo>
                  <a:cubicBezTo>
                    <a:pt x="701" y="1"/>
                    <a:pt x="562" y="115"/>
                    <a:pt x="534" y="252"/>
                  </a:cubicBezTo>
                  <a:cubicBezTo>
                    <a:pt x="0" y="2253"/>
                    <a:pt x="34" y="4455"/>
                    <a:pt x="167" y="6490"/>
                  </a:cubicBezTo>
                  <a:cubicBezTo>
                    <a:pt x="184" y="6711"/>
                    <a:pt x="349" y="6819"/>
                    <a:pt x="506" y="6819"/>
                  </a:cubicBezTo>
                  <a:cubicBezTo>
                    <a:pt x="657" y="6819"/>
                    <a:pt x="801" y="6719"/>
                    <a:pt x="801" y="6523"/>
                  </a:cubicBezTo>
                  <a:cubicBezTo>
                    <a:pt x="675" y="4632"/>
                    <a:pt x="638" y="2623"/>
                    <a:pt x="1056" y="748"/>
                  </a:cubicBezTo>
                  <a:lnTo>
                    <a:pt x="1056" y="748"/>
                  </a:lnTo>
                  <a:cubicBezTo>
                    <a:pt x="2421" y="1283"/>
                    <a:pt x="3810" y="1697"/>
                    <a:pt x="5171" y="2253"/>
                  </a:cubicBezTo>
                  <a:cubicBezTo>
                    <a:pt x="5215" y="2273"/>
                    <a:pt x="5256" y="2282"/>
                    <a:pt x="5294" y="2282"/>
                  </a:cubicBezTo>
                  <a:cubicBezTo>
                    <a:pt x="5570" y="2282"/>
                    <a:pt x="5661" y="1799"/>
                    <a:pt x="5338" y="1653"/>
                  </a:cubicBezTo>
                  <a:cubicBezTo>
                    <a:pt x="3870" y="1052"/>
                    <a:pt x="2369" y="619"/>
                    <a:pt x="901" y="18"/>
                  </a:cubicBezTo>
                  <a:cubicBezTo>
                    <a:pt x="877" y="6"/>
                    <a:pt x="851" y="1"/>
                    <a:pt x="824"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21"/>
            <p:cNvSpPr/>
            <p:nvPr/>
          </p:nvSpPr>
          <p:spPr>
            <a:xfrm>
              <a:off x="2522004" y="425790"/>
              <a:ext cx="120399" cy="140800"/>
            </a:xfrm>
            <a:custGeom>
              <a:avLst/>
              <a:gdLst/>
              <a:ahLst/>
              <a:cxnLst/>
              <a:rect l="l" t="t" r="r" b="b"/>
              <a:pathLst>
                <a:path w="4019" h="4700" extrusionOk="0">
                  <a:moveTo>
                    <a:pt x="534" y="0"/>
                  </a:moveTo>
                  <a:cubicBezTo>
                    <a:pt x="401" y="0"/>
                    <a:pt x="267" y="67"/>
                    <a:pt x="234" y="200"/>
                  </a:cubicBezTo>
                  <a:cubicBezTo>
                    <a:pt x="0" y="1601"/>
                    <a:pt x="0" y="3002"/>
                    <a:pt x="0" y="4370"/>
                  </a:cubicBezTo>
                  <a:cubicBezTo>
                    <a:pt x="0" y="4591"/>
                    <a:pt x="165" y="4700"/>
                    <a:pt x="327" y="4700"/>
                  </a:cubicBezTo>
                  <a:cubicBezTo>
                    <a:pt x="482" y="4700"/>
                    <a:pt x="634" y="4600"/>
                    <a:pt x="634" y="4403"/>
                  </a:cubicBezTo>
                  <a:cubicBezTo>
                    <a:pt x="634" y="3143"/>
                    <a:pt x="604" y="1853"/>
                    <a:pt x="798" y="618"/>
                  </a:cubicBezTo>
                  <a:lnTo>
                    <a:pt x="798" y="618"/>
                  </a:lnTo>
                  <a:cubicBezTo>
                    <a:pt x="1714" y="705"/>
                    <a:pt x="2642" y="1075"/>
                    <a:pt x="3403" y="1501"/>
                  </a:cubicBezTo>
                  <a:cubicBezTo>
                    <a:pt x="3459" y="1532"/>
                    <a:pt x="3514" y="1545"/>
                    <a:pt x="3565" y="1545"/>
                  </a:cubicBezTo>
                  <a:cubicBezTo>
                    <a:pt x="3847" y="1545"/>
                    <a:pt x="4019" y="1137"/>
                    <a:pt x="3736" y="968"/>
                  </a:cubicBezTo>
                  <a:cubicBezTo>
                    <a:pt x="2769" y="434"/>
                    <a:pt x="1635" y="0"/>
                    <a:pt x="534"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21"/>
            <p:cNvSpPr/>
            <p:nvPr/>
          </p:nvSpPr>
          <p:spPr>
            <a:xfrm>
              <a:off x="2081331" y="278888"/>
              <a:ext cx="34002" cy="26003"/>
            </a:xfrm>
            <a:custGeom>
              <a:avLst/>
              <a:gdLst/>
              <a:ahLst/>
              <a:cxnLst/>
              <a:rect l="l" t="t" r="r" b="b"/>
              <a:pathLst>
                <a:path w="1135" h="868" extrusionOk="0">
                  <a:moveTo>
                    <a:pt x="568" y="1"/>
                  </a:moveTo>
                  <a:cubicBezTo>
                    <a:pt x="1" y="1"/>
                    <a:pt x="1"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21"/>
            <p:cNvSpPr/>
            <p:nvPr/>
          </p:nvSpPr>
          <p:spPr>
            <a:xfrm>
              <a:off x="2116319" y="320856"/>
              <a:ext cx="34002" cy="26003"/>
            </a:xfrm>
            <a:custGeom>
              <a:avLst/>
              <a:gdLst/>
              <a:ahLst/>
              <a:cxnLst/>
              <a:rect l="l" t="t" r="r" b="b"/>
              <a:pathLst>
                <a:path w="1135" h="868" extrusionOk="0">
                  <a:moveTo>
                    <a:pt x="567" y="1"/>
                  </a:moveTo>
                  <a:cubicBezTo>
                    <a:pt x="0" y="1"/>
                    <a:pt x="0" y="868"/>
                    <a:pt x="567" y="868"/>
                  </a:cubicBezTo>
                  <a:cubicBezTo>
                    <a:pt x="1134" y="868"/>
                    <a:pt x="1134"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1"/>
            <p:cNvSpPr/>
            <p:nvPr/>
          </p:nvSpPr>
          <p:spPr>
            <a:xfrm>
              <a:off x="2130308" y="260915"/>
              <a:ext cx="34002" cy="26992"/>
            </a:xfrm>
            <a:custGeom>
              <a:avLst/>
              <a:gdLst/>
              <a:ahLst/>
              <a:cxnLst/>
              <a:rect l="l" t="t" r="r" b="b"/>
              <a:pathLst>
                <a:path w="1135" h="901" extrusionOk="0">
                  <a:moveTo>
                    <a:pt x="567" y="0"/>
                  </a:moveTo>
                  <a:cubicBezTo>
                    <a:pt x="0" y="0"/>
                    <a:pt x="0" y="901"/>
                    <a:pt x="567" y="901"/>
                  </a:cubicBezTo>
                  <a:cubicBezTo>
                    <a:pt x="1134" y="901"/>
                    <a:pt x="1134"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1"/>
            <p:cNvSpPr/>
            <p:nvPr/>
          </p:nvSpPr>
          <p:spPr>
            <a:xfrm>
              <a:off x="2604920" y="13094"/>
              <a:ext cx="34032" cy="26003"/>
            </a:xfrm>
            <a:custGeom>
              <a:avLst/>
              <a:gdLst/>
              <a:ahLst/>
              <a:cxnLst/>
              <a:rect l="l" t="t" r="r" b="b"/>
              <a:pathLst>
                <a:path w="1136" h="868" extrusionOk="0">
                  <a:moveTo>
                    <a:pt x="568" y="1"/>
                  </a:moveTo>
                  <a:cubicBezTo>
                    <a:pt x="1" y="1"/>
                    <a:pt x="1"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1"/>
            <p:cNvSpPr/>
            <p:nvPr/>
          </p:nvSpPr>
          <p:spPr>
            <a:xfrm>
              <a:off x="2594945" y="69051"/>
              <a:ext cx="33013" cy="26003"/>
            </a:xfrm>
            <a:custGeom>
              <a:avLst/>
              <a:gdLst/>
              <a:ahLst/>
              <a:cxnLst/>
              <a:rect l="l" t="t" r="r" b="b"/>
              <a:pathLst>
                <a:path w="1102" h="868" extrusionOk="0">
                  <a:moveTo>
                    <a:pt x="567" y="1"/>
                  </a:moveTo>
                  <a:cubicBezTo>
                    <a:pt x="0" y="1"/>
                    <a:pt x="0" y="868"/>
                    <a:pt x="567" y="868"/>
                  </a:cubicBezTo>
                  <a:cubicBezTo>
                    <a:pt x="1101" y="868"/>
                    <a:pt x="1101"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21"/>
            <p:cNvSpPr/>
            <p:nvPr/>
          </p:nvSpPr>
          <p:spPr>
            <a:xfrm>
              <a:off x="2538988" y="27083"/>
              <a:ext cx="34002" cy="26003"/>
            </a:xfrm>
            <a:custGeom>
              <a:avLst/>
              <a:gdLst/>
              <a:ahLst/>
              <a:cxnLst/>
              <a:rect l="l" t="t" r="r" b="b"/>
              <a:pathLst>
                <a:path w="1135" h="868" extrusionOk="0">
                  <a:moveTo>
                    <a:pt x="567" y="1"/>
                  </a:moveTo>
                  <a:cubicBezTo>
                    <a:pt x="0" y="1"/>
                    <a:pt x="0" y="868"/>
                    <a:pt x="567" y="868"/>
                  </a:cubicBezTo>
                  <a:cubicBezTo>
                    <a:pt x="1134" y="868"/>
                    <a:pt x="1134"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21"/>
            <p:cNvSpPr/>
            <p:nvPr/>
          </p:nvSpPr>
          <p:spPr>
            <a:xfrm>
              <a:off x="2455054" y="585662"/>
              <a:ext cx="34002" cy="27022"/>
            </a:xfrm>
            <a:custGeom>
              <a:avLst/>
              <a:gdLst/>
              <a:ahLst/>
              <a:cxnLst/>
              <a:rect l="l" t="t" r="r" b="b"/>
              <a:pathLst>
                <a:path w="1135" h="902" extrusionOk="0">
                  <a:moveTo>
                    <a:pt x="567" y="0"/>
                  </a:moveTo>
                  <a:cubicBezTo>
                    <a:pt x="0" y="0"/>
                    <a:pt x="0" y="901"/>
                    <a:pt x="567" y="901"/>
                  </a:cubicBezTo>
                  <a:cubicBezTo>
                    <a:pt x="1134" y="901"/>
                    <a:pt x="1134"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21"/>
            <p:cNvSpPr/>
            <p:nvPr/>
          </p:nvSpPr>
          <p:spPr>
            <a:xfrm>
              <a:off x="2493007" y="603635"/>
              <a:ext cx="34032" cy="26033"/>
            </a:xfrm>
            <a:custGeom>
              <a:avLst/>
              <a:gdLst/>
              <a:ahLst/>
              <a:cxnLst/>
              <a:rect l="l" t="t" r="r" b="b"/>
              <a:pathLst>
                <a:path w="1136" h="869" extrusionOk="0">
                  <a:moveTo>
                    <a:pt x="568" y="1"/>
                  </a:moveTo>
                  <a:cubicBezTo>
                    <a:pt x="1" y="1"/>
                    <a:pt x="1"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21"/>
            <p:cNvSpPr/>
            <p:nvPr/>
          </p:nvSpPr>
          <p:spPr>
            <a:xfrm>
              <a:off x="2639908" y="390802"/>
              <a:ext cx="34002" cy="26003"/>
            </a:xfrm>
            <a:custGeom>
              <a:avLst/>
              <a:gdLst/>
              <a:ahLst/>
              <a:cxnLst/>
              <a:rect l="l" t="t" r="r" b="b"/>
              <a:pathLst>
                <a:path w="1135" h="868" extrusionOk="0">
                  <a:moveTo>
                    <a:pt x="567" y="1"/>
                  </a:moveTo>
                  <a:cubicBezTo>
                    <a:pt x="0" y="1"/>
                    <a:pt x="0" y="868"/>
                    <a:pt x="567" y="868"/>
                  </a:cubicBezTo>
                  <a:cubicBezTo>
                    <a:pt x="1135" y="868"/>
                    <a:pt x="1135"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21"/>
            <p:cNvSpPr/>
            <p:nvPr/>
          </p:nvSpPr>
          <p:spPr>
            <a:xfrm>
              <a:off x="2639908" y="355844"/>
              <a:ext cx="34002" cy="26003"/>
            </a:xfrm>
            <a:custGeom>
              <a:avLst/>
              <a:gdLst/>
              <a:ahLst/>
              <a:cxnLst/>
              <a:rect l="l" t="t" r="r" b="b"/>
              <a:pathLst>
                <a:path w="1135" h="868" extrusionOk="0">
                  <a:moveTo>
                    <a:pt x="567" y="0"/>
                  </a:moveTo>
                  <a:cubicBezTo>
                    <a:pt x="0" y="0"/>
                    <a:pt x="0" y="867"/>
                    <a:pt x="567" y="867"/>
                  </a:cubicBezTo>
                  <a:cubicBezTo>
                    <a:pt x="1135" y="867"/>
                    <a:pt x="1135"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21"/>
            <p:cNvSpPr/>
            <p:nvPr/>
          </p:nvSpPr>
          <p:spPr>
            <a:xfrm>
              <a:off x="2116319" y="-49842"/>
              <a:ext cx="34002" cy="26992"/>
            </a:xfrm>
            <a:custGeom>
              <a:avLst/>
              <a:gdLst/>
              <a:ahLst/>
              <a:cxnLst/>
              <a:rect l="l" t="t" r="r" b="b"/>
              <a:pathLst>
                <a:path w="1135" h="901" extrusionOk="0">
                  <a:moveTo>
                    <a:pt x="567" y="0"/>
                  </a:moveTo>
                  <a:cubicBezTo>
                    <a:pt x="0" y="0"/>
                    <a:pt x="0" y="901"/>
                    <a:pt x="567" y="901"/>
                  </a:cubicBezTo>
                  <a:cubicBezTo>
                    <a:pt x="1134" y="901"/>
                    <a:pt x="1134"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21"/>
            <p:cNvSpPr/>
            <p:nvPr/>
          </p:nvSpPr>
          <p:spPr>
            <a:xfrm>
              <a:off x="2319146" y="-206719"/>
              <a:ext cx="33013" cy="26003"/>
            </a:xfrm>
            <a:custGeom>
              <a:avLst/>
              <a:gdLst/>
              <a:ahLst/>
              <a:cxnLst/>
              <a:rect l="l" t="t" r="r" b="b"/>
              <a:pathLst>
                <a:path w="1102" h="868" extrusionOk="0">
                  <a:moveTo>
                    <a:pt x="568" y="0"/>
                  </a:moveTo>
                  <a:cubicBezTo>
                    <a:pt x="1" y="0"/>
                    <a:pt x="1" y="867"/>
                    <a:pt x="568" y="867"/>
                  </a:cubicBezTo>
                  <a:cubicBezTo>
                    <a:pt x="1102" y="867"/>
                    <a:pt x="1102" y="0"/>
                    <a:pt x="568"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21"/>
            <p:cNvSpPr/>
            <p:nvPr/>
          </p:nvSpPr>
          <p:spPr>
            <a:xfrm>
              <a:off x="2434055" y="101043"/>
              <a:ext cx="34002" cy="26003"/>
            </a:xfrm>
            <a:custGeom>
              <a:avLst/>
              <a:gdLst/>
              <a:ahLst/>
              <a:cxnLst/>
              <a:rect l="l" t="t" r="r" b="b"/>
              <a:pathLst>
                <a:path w="1135" h="868" extrusionOk="0">
                  <a:moveTo>
                    <a:pt x="568" y="0"/>
                  </a:moveTo>
                  <a:cubicBezTo>
                    <a:pt x="1" y="0"/>
                    <a:pt x="1" y="867"/>
                    <a:pt x="568" y="867"/>
                  </a:cubicBezTo>
                  <a:cubicBezTo>
                    <a:pt x="1135" y="867"/>
                    <a:pt x="1135" y="0"/>
                    <a:pt x="568"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21"/>
            <p:cNvSpPr/>
            <p:nvPr/>
          </p:nvSpPr>
          <p:spPr>
            <a:xfrm>
              <a:off x="2172275" y="125007"/>
              <a:ext cx="34002" cy="26003"/>
            </a:xfrm>
            <a:custGeom>
              <a:avLst/>
              <a:gdLst/>
              <a:ahLst/>
              <a:cxnLst/>
              <a:rect l="l" t="t" r="r" b="b"/>
              <a:pathLst>
                <a:path w="1135" h="868" extrusionOk="0">
                  <a:moveTo>
                    <a:pt x="567" y="1"/>
                  </a:moveTo>
                  <a:cubicBezTo>
                    <a:pt x="0" y="1"/>
                    <a:pt x="0" y="868"/>
                    <a:pt x="567" y="868"/>
                  </a:cubicBezTo>
                  <a:cubicBezTo>
                    <a:pt x="1134" y="868"/>
                    <a:pt x="1134"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77" name="Google Shape;2577;p21"/>
          <p:cNvGrpSpPr/>
          <p:nvPr/>
        </p:nvGrpSpPr>
        <p:grpSpPr>
          <a:xfrm flipH="1">
            <a:off x="8123388" y="-280695"/>
            <a:ext cx="363800" cy="984632"/>
            <a:chOff x="904476" y="-243594"/>
            <a:chExt cx="438472" cy="1186732"/>
          </a:xfrm>
        </p:grpSpPr>
        <p:sp>
          <p:nvSpPr>
            <p:cNvPr id="2578" name="Google Shape;2578;p21"/>
            <p:cNvSpPr/>
            <p:nvPr/>
          </p:nvSpPr>
          <p:spPr>
            <a:xfrm>
              <a:off x="904476" y="362824"/>
              <a:ext cx="134719" cy="198648"/>
            </a:xfrm>
            <a:custGeom>
              <a:avLst/>
              <a:gdLst/>
              <a:ahLst/>
              <a:cxnLst/>
              <a:rect l="l" t="t" r="r" b="b"/>
              <a:pathLst>
                <a:path w="4497" h="6631" extrusionOk="0">
                  <a:moveTo>
                    <a:pt x="4430" y="1"/>
                  </a:moveTo>
                  <a:cubicBezTo>
                    <a:pt x="4429" y="1"/>
                    <a:pt x="4429" y="2"/>
                    <a:pt x="4428" y="3"/>
                  </a:cubicBezTo>
                  <a:lnTo>
                    <a:pt x="4428" y="3"/>
                  </a:lnTo>
                  <a:cubicBezTo>
                    <a:pt x="4451" y="2"/>
                    <a:pt x="4474" y="1"/>
                    <a:pt x="4496" y="1"/>
                  </a:cubicBezTo>
                  <a:close/>
                  <a:moveTo>
                    <a:pt x="4428" y="3"/>
                  </a:moveTo>
                  <a:cubicBezTo>
                    <a:pt x="1897" y="113"/>
                    <a:pt x="192" y="2657"/>
                    <a:pt x="60" y="5004"/>
                  </a:cubicBezTo>
                  <a:cubicBezTo>
                    <a:pt x="1" y="6109"/>
                    <a:pt x="548" y="6631"/>
                    <a:pt x="1247" y="6631"/>
                  </a:cubicBezTo>
                  <a:cubicBezTo>
                    <a:pt x="1730" y="6631"/>
                    <a:pt x="2285" y="6382"/>
                    <a:pt x="2762" y="5905"/>
                  </a:cubicBezTo>
                  <a:cubicBezTo>
                    <a:pt x="3729" y="4904"/>
                    <a:pt x="3996" y="3270"/>
                    <a:pt x="4163" y="1969"/>
                  </a:cubicBezTo>
                  <a:cubicBezTo>
                    <a:pt x="4263" y="1403"/>
                    <a:pt x="4196" y="471"/>
                    <a:pt x="4428" y="3"/>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21"/>
            <p:cNvSpPr/>
            <p:nvPr/>
          </p:nvSpPr>
          <p:spPr>
            <a:xfrm>
              <a:off x="1121083" y="147893"/>
              <a:ext cx="221865" cy="139272"/>
            </a:xfrm>
            <a:custGeom>
              <a:avLst/>
              <a:gdLst/>
              <a:ahLst/>
              <a:cxnLst/>
              <a:rect l="l" t="t" r="r" b="b"/>
              <a:pathLst>
                <a:path w="7406" h="4649" extrusionOk="0">
                  <a:moveTo>
                    <a:pt x="294" y="1"/>
                  </a:moveTo>
                  <a:cubicBezTo>
                    <a:pt x="218" y="1"/>
                    <a:pt x="143" y="2"/>
                    <a:pt x="67" y="4"/>
                  </a:cubicBezTo>
                  <a:lnTo>
                    <a:pt x="1" y="137"/>
                  </a:lnTo>
                  <a:cubicBezTo>
                    <a:pt x="367" y="1005"/>
                    <a:pt x="834" y="2039"/>
                    <a:pt x="1402" y="2739"/>
                  </a:cubicBezTo>
                  <a:cubicBezTo>
                    <a:pt x="2106" y="3561"/>
                    <a:pt x="3506" y="4648"/>
                    <a:pt x="4715" y="4648"/>
                  </a:cubicBezTo>
                  <a:cubicBezTo>
                    <a:pt x="5223" y="4648"/>
                    <a:pt x="5697" y="4457"/>
                    <a:pt x="6072" y="3973"/>
                  </a:cubicBezTo>
                  <a:cubicBezTo>
                    <a:pt x="7406" y="2239"/>
                    <a:pt x="4971" y="704"/>
                    <a:pt x="3570" y="438"/>
                  </a:cubicBezTo>
                  <a:cubicBezTo>
                    <a:pt x="2540" y="219"/>
                    <a:pt x="1394" y="1"/>
                    <a:pt x="294" y="1"/>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21"/>
            <p:cNvSpPr/>
            <p:nvPr/>
          </p:nvSpPr>
          <p:spPr>
            <a:xfrm>
              <a:off x="926523" y="45086"/>
              <a:ext cx="117673" cy="243525"/>
            </a:xfrm>
            <a:custGeom>
              <a:avLst/>
              <a:gdLst/>
              <a:ahLst/>
              <a:cxnLst/>
              <a:rect l="l" t="t" r="r" b="b"/>
              <a:pathLst>
                <a:path w="3928" h="8129" extrusionOk="0">
                  <a:moveTo>
                    <a:pt x="3827" y="0"/>
                  </a:moveTo>
                  <a:cubicBezTo>
                    <a:pt x="1492" y="0"/>
                    <a:pt x="24" y="4070"/>
                    <a:pt x="24" y="5938"/>
                  </a:cubicBezTo>
                  <a:cubicBezTo>
                    <a:pt x="1" y="7075"/>
                    <a:pt x="583" y="8129"/>
                    <a:pt x="1413" y="8129"/>
                  </a:cubicBezTo>
                  <a:cubicBezTo>
                    <a:pt x="1751" y="8129"/>
                    <a:pt x="2130" y="7954"/>
                    <a:pt x="2526" y="7539"/>
                  </a:cubicBezTo>
                  <a:cubicBezTo>
                    <a:pt x="3660" y="6405"/>
                    <a:pt x="3827" y="4670"/>
                    <a:pt x="3894" y="3169"/>
                  </a:cubicBezTo>
                  <a:cubicBezTo>
                    <a:pt x="3927" y="2102"/>
                    <a:pt x="3827" y="1068"/>
                    <a:pt x="3827"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21"/>
            <p:cNvSpPr/>
            <p:nvPr/>
          </p:nvSpPr>
          <p:spPr>
            <a:xfrm>
              <a:off x="1114103" y="299887"/>
              <a:ext cx="171147" cy="210272"/>
            </a:xfrm>
            <a:custGeom>
              <a:avLst/>
              <a:gdLst/>
              <a:ahLst/>
              <a:cxnLst/>
              <a:rect l="l" t="t" r="r" b="b"/>
              <a:pathLst>
                <a:path w="5713" h="7019" extrusionOk="0">
                  <a:moveTo>
                    <a:pt x="133" y="0"/>
                  </a:moveTo>
                  <a:lnTo>
                    <a:pt x="200" y="134"/>
                  </a:lnTo>
                  <a:cubicBezTo>
                    <a:pt x="0" y="934"/>
                    <a:pt x="467" y="2002"/>
                    <a:pt x="667" y="2802"/>
                  </a:cubicBezTo>
                  <a:cubicBezTo>
                    <a:pt x="1001" y="4370"/>
                    <a:pt x="1635" y="6472"/>
                    <a:pt x="3436" y="6939"/>
                  </a:cubicBezTo>
                  <a:cubicBezTo>
                    <a:pt x="3627" y="6993"/>
                    <a:pt x="3803" y="7018"/>
                    <a:pt x="3965" y="7018"/>
                  </a:cubicBezTo>
                  <a:cubicBezTo>
                    <a:pt x="5388" y="7018"/>
                    <a:pt x="5713" y="5068"/>
                    <a:pt x="5204" y="3870"/>
                  </a:cubicBezTo>
                  <a:cubicBezTo>
                    <a:pt x="4570" y="2302"/>
                    <a:pt x="3336" y="1601"/>
                    <a:pt x="1868" y="901"/>
                  </a:cubicBezTo>
                  <a:cubicBezTo>
                    <a:pt x="1334" y="601"/>
                    <a:pt x="701" y="200"/>
                    <a:pt x="133"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21"/>
            <p:cNvSpPr/>
            <p:nvPr/>
          </p:nvSpPr>
          <p:spPr>
            <a:xfrm>
              <a:off x="962380" y="553670"/>
              <a:ext cx="142747" cy="313715"/>
            </a:xfrm>
            <a:custGeom>
              <a:avLst/>
              <a:gdLst/>
              <a:ahLst/>
              <a:cxnLst/>
              <a:rect l="l" t="t" r="r" b="b"/>
              <a:pathLst>
                <a:path w="4765" h="10472" extrusionOk="0">
                  <a:moveTo>
                    <a:pt x="3964" y="1"/>
                  </a:moveTo>
                  <a:cubicBezTo>
                    <a:pt x="3936" y="25"/>
                    <a:pt x="3909" y="51"/>
                    <a:pt x="3883" y="78"/>
                  </a:cubicBezTo>
                  <a:lnTo>
                    <a:pt x="3883" y="78"/>
                  </a:lnTo>
                  <a:cubicBezTo>
                    <a:pt x="3932" y="52"/>
                    <a:pt x="3981" y="26"/>
                    <a:pt x="4031" y="1"/>
                  </a:cubicBezTo>
                  <a:close/>
                  <a:moveTo>
                    <a:pt x="3883" y="78"/>
                  </a:moveTo>
                  <a:cubicBezTo>
                    <a:pt x="1280" y="1479"/>
                    <a:pt x="0" y="4425"/>
                    <a:pt x="295" y="7340"/>
                  </a:cubicBezTo>
                  <a:cubicBezTo>
                    <a:pt x="379" y="8517"/>
                    <a:pt x="1052" y="10472"/>
                    <a:pt x="2413" y="10472"/>
                  </a:cubicBezTo>
                  <a:cubicBezTo>
                    <a:pt x="2672" y="10472"/>
                    <a:pt x="2955" y="10401"/>
                    <a:pt x="3264" y="10242"/>
                  </a:cubicBezTo>
                  <a:cubicBezTo>
                    <a:pt x="4765" y="9441"/>
                    <a:pt x="4264" y="6506"/>
                    <a:pt x="4031" y="5238"/>
                  </a:cubicBezTo>
                  <a:cubicBezTo>
                    <a:pt x="3869" y="4168"/>
                    <a:pt x="2981" y="1047"/>
                    <a:pt x="3883" y="78"/>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21"/>
            <p:cNvSpPr/>
            <p:nvPr/>
          </p:nvSpPr>
          <p:spPr>
            <a:xfrm>
              <a:off x="1109101" y="685593"/>
              <a:ext cx="152124" cy="257545"/>
            </a:xfrm>
            <a:custGeom>
              <a:avLst/>
              <a:gdLst/>
              <a:ahLst/>
              <a:cxnLst/>
              <a:rect l="l" t="t" r="r" b="b"/>
              <a:pathLst>
                <a:path w="5078" h="8597" extrusionOk="0">
                  <a:moveTo>
                    <a:pt x="1101" y="0"/>
                  </a:moveTo>
                  <a:cubicBezTo>
                    <a:pt x="467" y="2002"/>
                    <a:pt x="0" y="6838"/>
                    <a:pt x="1868" y="8173"/>
                  </a:cubicBezTo>
                  <a:cubicBezTo>
                    <a:pt x="2271" y="8469"/>
                    <a:pt x="2642" y="8597"/>
                    <a:pt x="2976" y="8597"/>
                  </a:cubicBezTo>
                  <a:cubicBezTo>
                    <a:pt x="4331" y="8597"/>
                    <a:pt x="5078" y="6502"/>
                    <a:pt x="4837" y="5137"/>
                  </a:cubicBezTo>
                  <a:cubicBezTo>
                    <a:pt x="4537" y="3503"/>
                    <a:pt x="3136" y="1468"/>
                    <a:pt x="1868" y="467"/>
                  </a:cubicBezTo>
                  <a:cubicBezTo>
                    <a:pt x="1635" y="300"/>
                    <a:pt x="1335" y="200"/>
                    <a:pt x="1101"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21"/>
            <p:cNvSpPr/>
            <p:nvPr/>
          </p:nvSpPr>
          <p:spPr>
            <a:xfrm>
              <a:off x="1073125" y="-243594"/>
              <a:ext cx="112161" cy="1077032"/>
            </a:xfrm>
            <a:custGeom>
              <a:avLst/>
              <a:gdLst/>
              <a:ahLst/>
              <a:cxnLst/>
              <a:rect l="l" t="t" r="r" b="b"/>
              <a:pathLst>
                <a:path w="3744" h="35952" extrusionOk="0">
                  <a:moveTo>
                    <a:pt x="1294" y="1"/>
                  </a:moveTo>
                  <a:cubicBezTo>
                    <a:pt x="1173" y="1"/>
                    <a:pt x="1061" y="70"/>
                    <a:pt x="1034" y="230"/>
                  </a:cubicBezTo>
                  <a:cubicBezTo>
                    <a:pt x="501" y="2499"/>
                    <a:pt x="334" y="4800"/>
                    <a:pt x="234" y="7102"/>
                  </a:cubicBezTo>
                  <a:cubicBezTo>
                    <a:pt x="134" y="9470"/>
                    <a:pt x="0" y="11839"/>
                    <a:pt x="0" y="14207"/>
                  </a:cubicBezTo>
                  <a:cubicBezTo>
                    <a:pt x="0" y="16575"/>
                    <a:pt x="100" y="18944"/>
                    <a:pt x="301" y="21279"/>
                  </a:cubicBezTo>
                  <a:cubicBezTo>
                    <a:pt x="467" y="23580"/>
                    <a:pt x="734" y="25882"/>
                    <a:pt x="1301" y="28117"/>
                  </a:cubicBezTo>
                  <a:cubicBezTo>
                    <a:pt x="1935" y="30652"/>
                    <a:pt x="2769" y="33121"/>
                    <a:pt x="3103" y="35722"/>
                  </a:cubicBezTo>
                  <a:cubicBezTo>
                    <a:pt x="3129" y="35883"/>
                    <a:pt x="3241" y="35952"/>
                    <a:pt x="3362" y="35952"/>
                  </a:cubicBezTo>
                  <a:cubicBezTo>
                    <a:pt x="3543" y="35952"/>
                    <a:pt x="3743" y="35796"/>
                    <a:pt x="3703" y="35556"/>
                  </a:cubicBezTo>
                  <a:cubicBezTo>
                    <a:pt x="3403" y="33321"/>
                    <a:pt x="2736" y="31186"/>
                    <a:pt x="2169" y="29018"/>
                  </a:cubicBezTo>
                  <a:cubicBezTo>
                    <a:pt x="1568" y="26749"/>
                    <a:pt x="1201" y="24514"/>
                    <a:pt x="968" y="22179"/>
                  </a:cubicBezTo>
                  <a:cubicBezTo>
                    <a:pt x="567" y="17576"/>
                    <a:pt x="534" y="12939"/>
                    <a:pt x="801" y="8303"/>
                  </a:cubicBezTo>
                  <a:cubicBezTo>
                    <a:pt x="968" y="5668"/>
                    <a:pt x="1001" y="2999"/>
                    <a:pt x="1635" y="397"/>
                  </a:cubicBezTo>
                  <a:cubicBezTo>
                    <a:pt x="1675" y="157"/>
                    <a:pt x="1475" y="1"/>
                    <a:pt x="129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21"/>
            <p:cNvSpPr/>
            <p:nvPr/>
          </p:nvSpPr>
          <p:spPr>
            <a:xfrm>
              <a:off x="949020" y="-33577"/>
              <a:ext cx="148379" cy="280432"/>
            </a:xfrm>
            <a:custGeom>
              <a:avLst/>
              <a:gdLst/>
              <a:ahLst/>
              <a:cxnLst/>
              <a:rect l="l" t="t" r="r" b="b"/>
              <a:pathLst>
                <a:path w="4953" h="9361" extrusionOk="0">
                  <a:moveTo>
                    <a:pt x="4497" y="1"/>
                  </a:moveTo>
                  <a:cubicBezTo>
                    <a:pt x="4404" y="1"/>
                    <a:pt x="4311" y="37"/>
                    <a:pt x="4243" y="124"/>
                  </a:cubicBezTo>
                  <a:cubicBezTo>
                    <a:pt x="2442" y="2826"/>
                    <a:pt x="641" y="5695"/>
                    <a:pt x="40" y="8964"/>
                  </a:cubicBezTo>
                  <a:cubicBezTo>
                    <a:pt x="0" y="9204"/>
                    <a:pt x="201" y="9360"/>
                    <a:pt x="381" y="9360"/>
                  </a:cubicBezTo>
                  <a:cubicBezTo>
                    <a:pt x="502" y="9360"/>
                    <a:pt x="614" y="9291"/>
                    <a:pt x="641" y="9131"/>
                  </a:cubicBezTo>
                  <a:cubicBezTo>
                    <a:pt x="1241" y="5928"/>
                    <a:pt x="3009" y="3093"/>
                    <a:pt x="4811" y="458"/>
                  </a:cubicBezTo>
                  <a:cubicBezTo>
                    <a:pt x="4953" y="221"/>
                    <a:pt x="4725" y="1"/>
                    <a:pt x="4497"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21"/>
            <p:cNvSpPr/>
            <p:nvPr/>
          </p:nvSpPr>
          <p:spPr>
            <a:xfrm>
              <a:off x="1072016" y="255883"/>
              <a:ext cx="139422" cy="185886"/>
            </a:xfrm>
            <a:custGeom>
              <a:avLst/>
              <a:gdLst/>
              <a:ahLst/>
              <a:cxnLst/>
              <a:rect l="l" t="t" r="r" b="b"/>
              <a:pathLst>
                <a:path w="4654" h="6205" extrusionOk="0">
                  <a:moveTo>
                    <a:pt x="431" y="0"/>
                  </a:moveTo>
                  <a:cubicBezTo>
                    <a:pt x="204" y="0"/>
                    <a:pt x="1" y="306"/>
                    <a:pt x="204" y="535"/>
                  </a:cubicBezTo>
                  <a:cubicBezTo>
                    <a:pt x="971" y="1369"/>
                    <a:pt x="1672" y="2236"/>
                    <a:pt x="2339" y="3137"/>
                  </a:cubicBezTo>
                  <a:cubicBezTo>
                    <a:pt x="2973" y="4004"/>
                    <a:pt x="3573" y="4972"/>
                    <a:pt x="3974" y="5972"/>
                  </a:cubicBezTo>
                  <a:cubicBezTo>
                    <a:pt x="4028" y="6135"/>
                    <a:pt x="4159" y="6204"/>
                    <a:pt x="4287" y="6204"/>
                  </a:cubicBezTo>
                  <a:cubicBezTo>
                    <a:pt x="4474" y="6204"/>
                    <a:pt x="4653" y="6057"/>
                    <a:pt x="4574" y="5839"/>
                  </a:cubicBezTo>
                  <a:cubicBezTo>
                    <a:pt x="3740" y="3671"/>
                    <a:pt x="2206" y="1769"/>
                    <a:pt x="638" y="102"/>
                  </a:cubicBezTo>
                  <a:cubicBezTo>
                    <a:pt x="574" y="30"/>
                    <a:pt x="501" y="0"/>
                    <a:pt x="431"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21"/>
            <p:cNvSpPr/>
            <p:nvPr/>
          </p:nvSpPr>
          <p:spPr>
            <a:xfrm>
              <a:off x="1005186" y="527189"/>
              <a:ext cx="112730" cy="285225"/>
            </a:xfrm>
            <a:custGeom>
              <a:avLst/>
              <a:gdLst/>
              <a:ahLst/>
              <a:cxnLst/>
              <a:rect l="l" t="t" r="r" b="b"/>
              <a:pathLst>
                <a:path w="3763" h="9521" extrusionOk="0">
                  <a:moveTo>
                    <a:pt x="3282" y="1"/>
                  </a:moveTo>
                  <a:cubicBezTo>
                    <a:pt x="3210" y="1"/>
                    <a:pt x="3135" y="25"/>
                    <a:pt x="3069" y="84"/>
                  </a:cubicBezTo>
                  <a:cubicBezTo>
                    <a:pt x="534" y="2219"/>
                    <a:pt x="0" y="6189"/>
                    <a:pt x="534" y="9291"/>
                  </a:cubicBezTo>
                  <a:cubicBezTo>
                    <a:pt x="560" y="9451"/>
                    <a:pt x="673" y="9520"/>
                    <a:pt x="793" y="9520"/>
                  </a:cubicBezTo>
                  <a:cubicBezTo>
                    <a:pt x="974" y="9520"/>
                    <a:pt x="1174" y="9364"/>
                    <a:pt x="1134" y="9124"/>
                  </a:cubicBezTo>
                  <a:cubicBezTo>
                    <a:pt x="667" y="6222"/>
                    <a:pt x="1134" y="2519"/>
                    <a:pt x="3503" y="518"/>
                  </a:cubicBezTo>
                  <a:cubicBezTo>
                    <a:pt x="3763" y="310"/>
                    <a:pt x="3536" y="1"/>
                    <a:pt x="3282"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21"/>
            <p:cNvSpPr/>
            <p:nvPr/>
          </p:nvSpPr>
          <p:spPr>
            <a:xfrm>
              <a:off x="931735" y="330292"/>
              <a:ext cx="160333" cy="197450"/>
            </a:xfrm>
            <a:custGeom>
              <a:avLst/>
              <a:gdLst/>
              <a:ahLst/>
              <a:cxnLst/>
              <a:rect l="l" t="t" r="r" b="b"/>
              <a:pathLst>
                <a:path w="5352" h="6591" extrusionOk="0">
                  <a:moveTo>
                    <a:pt x="4956" y="0"/>
                  </a:moveTo>
                  <a:cubicBezTo>
                    <a:pt x="4924" y="0"/>
                    <a:pt x="4890" y="6"/>
                    <a:pt x="4854" y="19"/>
                  </a:cubicBezTo>
                  <a:cubicBezTo>
                    <a:pt x="2319" y="1087"/>
                    <a:pt x="284" y="3522"/>
                    <a:pt x="17" y="6290"/>
                  </a:cubicBezTo>
                  <a:cubicBezTo>
                    <a:pt x="0" y="6491"/>
                    <a:pt x="150" y="6591"/>
                    <a:pt x="309" y="6591"/>
                  </a:cubicBezTo>
                  <a:cubicBezTo>
                    <a:pt x="467" y="6591"/>
                    <a:pt x="634" y="6491"/>
                    <a:pt x="651" y="6290"/>
                  </a:cubicBezTo>
                  <a:cubicBezTo>
                    <a:pt x="884" y="3822"/>
                    <a:pt x="2786" y="1554"/>
                    <a:pt x="5021" y="620"/>
                  </a:cubicBezTo>
                  <a:cubicBezTo>
                    <a:pt x="5351" y="499"/>
                    <a:pt x="5249" y="0"/>
                    <a:pt x="4956"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21"/>
            <p:cNvSpPr/>
            <p:nvPr/>
          </p:nvSpPr>
          <p:spPr>
            <a:xfrm>
              <a:off x="1075821" y="128692"/>
              <a:ext cx="182142" cy="123395"/>
            </a:xfrm>
            <a:custGeom>
              <a:avLst/>
              <a:gdLst/>
              <a:ahLst/>
              <a:cxnLst/>
              <a:rect l="l" t="t" r="r" b="b"/>
              <a:pathLst>
                <a:path w="6080" h="4119" extrusionOk="0">
                  <a:moveTo>
                    <a:pt x="480" y="0"/>
                  </a:moveTo>
                  <a:cubicBezTo>
                    <a:pt x="191" y="0"/>
                    <a:pt x="0" y="409"/>
                    <a:pt x="311" y="578"/>
                  </a:cubicBezTo>
                  <a:cubicBezTo>
                    <a:pt x="1245" y="1079"/>
                    <a:pt x="2312" y="1245"/>
                    <a:pt x="3213" y="1812"/>
                  </a:cubicBezTo>
                  <a:cubicBezTo>
                    <a:pt x="4047" y="2346"/>
                    <a:pt x="4847" y="3113"/>
                    <a:pt x="5381" y="3981"/>
                  </a:cubicBezTo>
                  <a:cubicBezTo>
                    <a:pt x="5449" y="4078"/>
                    <a:pt x="5543" y="4119"/>
                    <a:pt x="5637" y="4119"/>
                  </a:cubicBezTo>
                  <a:cubicBezTo>
                    <a:pt x="5861" y="4119"/>
                    <a:pt x="6080" y="3883"/>
                    <a:pt x="5915" y="3647"/>
                  </a:cubicBezTo>
                  <a:cubicBezTo>
                    <a:pt x="5381" y="2713"/>
                    <a:pt x="4547" y="1979"/>
                    <a:pt x="3680" y="1379"/>
                  </a:cubicBezTo>
                  <a:cubicBezTo>
                    <a:pt x="2746" y="712"/>
                    <a:pt x="1612" y="545"/>
                    <a:pt x="644" y="44"/>
                  </a:cubicBezTo>
                  <a:cubicBezTo>
                    <a:pt x="588" y="14"/>
                    <a:pt x="532" y="0"/>
                    <a:pt x="480"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21"/>
            <p:cNvSpPr/>
            <p:nvPr/>
          </p:nvSpPr>
          <p:spPr>
            <a:xfrm>
              <a:off x="994192" y="204958"/>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21"/>
            <p:cNvSpPr/>
            <p:nvPr/>
          </p:nvSpPr>
          <p:spPr>
            <a:xfrm>
              <a:off x="1001172" y="174973"/>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21"/>
            <p:cNvSpPr/>
            <p:nvPr/>
          </p:nvSpPr>
          <p:spPr>
            <a:xfrm>
              <a:off x="1257979" y="207954"/>
              <a:ext cx="20012" cy="16027"/>
            </a:xfrm>
            <a:custGeom>
              <a:avLst/>
              <a:gdLst/>
              <a:ahLst/>
              <a:cxnLst/>
              <a:rect l="l" t="t" r="r" b="b"/>
              <a:pathLst>
                <a:path w="668" h="535" extrusionOk="0">
                  <a:moveTo>
                    <a:pt x="334" y="0"/>
                  </a:moveTo>
                  <a:cubicBezTo>
                    <a:pt x="0" y="0"/>
                    <a:pt x="0"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21"/>
            <p:cNvSpPr/>
            <p:nvPr/>
          </p:nvSpPr>
          <p:spPr>
            <a:xfrm>
              <a:off x="1264959" y="244919"/>
              <a:ext cx="20042" cy="16027"/>
            </a:xfrm>
            <a:custGeom>
              <a:avLst/>
              <a:gdLst/>
              <a:ahLst/>
              <a:cxnLst/>
              <a:rect l="l" t="t" r="r" b="b"/>
              <a:pathLst>
                <a:path w="669" h="535" extrusionOk="0">
                  <a:moveTo>
                    <a:pt x="335" y="1"/>
                  </a:moveTo>
                  <a:cubicBezTo>
                    <a:pt x="1" y="1"/>
                    <a:pt x="1" y="534"/>
                    <a:pt x="335" y="534"/>
                  </a:cubicBezTo>
                  <a:cubicBezTo>
                    <a:pt x="668" y="534"/>
                    <a:pt x="668" y="1"/>
                    <a:pt x="335"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21"/>
            <p:cNvSpPr/>
            <p:nvPr/>
          </p:nvSpPr>
          <p:spPr>
            <a:xfrm>
              <a:off x="1283950" y="223950"/>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21"/>
            <p:cNvSpPr/>
            <p:nvPr/>
          </p:nvSpPr>
          <p:spPr>
            <a:xfrm>
              <a:off x="973194" y="477733"/>
              <a:ext cx="20012" cy="15039"/>
            </a:xfrm>
            <a:custGeom>
              <a:avLst/>
              <a:gdLst/>
              <a:ahLst/>
              <a:cxnLst/>
              <a:rect l="l" t="t" r="r" b="b"/>
              <a:pathLst>
                <a:path w="668" h="502" extrusionOk="0">
                  <a:moveTo>
                    <a:pt x="334" y="1"/>
                  </a:moveTo>
                  <a:cubicBezTo>
                    <a:pt x="1" y="1"/>
                    <a:pt x="1" y="501"/>
                    <a:pt x="334" y="501"/>
                  </a:cubicBezTo>
                  <a:cubicBezTo>
                    <a:pt x="668" y="501"/>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21"/>
            <p:cNvSpPr/>
            <p:nvPr/>
          </p:nvSpPr>
          <p:spPr>
            <a:xfrm>
              <a:off x="980203" y="450773"/>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21"/>
            <p:cNvSpPr/>
            <p:nvPr/>
          </p:nvSpPr>
          <p:spPr>
            <a:xfrm>
              <a:off x="1211009" y="461766"/>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21"/>
            <p:cNvSpPr/>
            <p:nvPr/>
          </p:nvSpPr>
          <p:spPr>
            <a:xfrm>
              <a:off x="1222991" y="431781"/>
              <a:ext cx="20042" cy="16027"/>
            </a:xfrm>
            <a:custGeom>
              <a:avLst/>
              <a:gdLst/>
              <a:ahLst/>
              <a:cxnLst/>
              <a:rect l="l" t="t" r="r" b="b"/>
              <a:pathLst>
                <a:path w="669" h="535" extrusionOk="0">
                  <a:moveTo>
                    <a:pt x="335" y="0"/>
                  </a:moveTo>
                  <a:cubicBezTo>
                    <a:pt x="1" y="0"/>
                    <a:pt x="1" y="534"/>
                    <a:pt x="335" y="534"/>
                  </a:cubicBezTo>
                  <a:cubicBezTo>
                    <a:pt x="668" y="534"/>
                    <a:pt x="668" y="0"/>
                    <a:pt x="335"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21"/>
            <p:cNvSpPr/>
            <p:nvPr/>
          </p:nvSpPr>
          <p:spPr>
            <a:xfrm>
              <a:off x="1240006" y="457752"/>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21"/>
            <p:cNvSpPr/>
            <p:nvPr/>
          </p:nvSpPr>
          <p:spPr>
            <a:xfrm>
              <a:off x="1022171" y="830458"/>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21"/>
            <p:cNvSpPr/>
            <p:nvPr/>
          </p:nvSpPr>
          <p:spPr>
            <a:xfrm>
              <a:off x="1047153" y="816469"/>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21"/>
            <p:cNvSpPr/>
            <p:nvPr/>
          </p:nvSpPr>
          <p:spPr>
            <a:xfrm>
              <a:off x="1174044" y="866434"/>
              <a:ext cx="20012" cy="16027"/>
            </a:xfrm>
            <a:custGeom>
              <a:avLst/>
              <a:gdLst/>
              <a:ahLst/>
              <a:cxnLst/>
              <a:rect l="l" t="t" r="r" b="b"/>
              <a:pathLst>
                <a:path w="668" h="535" extrusionOk="0">
                  <a:moveTo>
                    <a:pt x="334" y="1"/>
                  </a:moveTo>
                  <a:cubicBezTo>
                    <a:pt x="0" y="1"/>
                    <a:pt x="0" y="534"/>
                    <a:pt x="334" y="534"/>
                  </a:cubicBezTo>
                  <a:cubicBezTo>
                    <a:pt x="668" y="534"/>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21"/>
            <p:cNvSpPr/>
            <p:nvPr/>
          </p:nvSpPr>
          <p:spPr>
            <a:xfrm>
              <a:off x="1191029" y="837467"/>
              <a:ext cx="21030" cy="15009"/>
            </a:xfrm>
            <a:custGeom>
              <a:avLst/>
              <a:gdLst/>
              <a:ahLst/>
              <a:cxnLst/>
              <a:rect l="l" t="t" r="r" b="b"/>
              <a:pathLst>
                <a:path w="702" h="501" extrusionOk="0">
                  <a:moveTo>
                    <a:pt x="367" y="0"/>
                  </a:moveTo>
                  <a:cubicBezTo>
                    <a:pt x="1" y="0"/>
                    <a:pt x="1" y="501"/>
                    <a:pt x="367" y="501"/>
                  </a:cubicBezTo>
                  <a:cubicBezTo>
                    <a:pt x="701" y="501"/>
                    <a:pt x="701" y="0"/>
                    <a:pt x="367"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21"/>
            <p:cNvSpPr/>
            <p:nvPr/>
          </p:nvSpPr>
          <p:spPr>
            <a:xfrm>
              <a:off x="1207025" y="866434"/>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5" name="Google Shape;2605;p21"/>
          <p:cNvGrpSpPr/>
          <p:nvPr/>
        </p:nvGrpSpPr>
        <p:grpSpPr>
          <a:xfrm flipH="1">
            <a:off x="8532685" y="-170594"/>
            <a:ext cx="747610" cy="722927"/>
            <a:chOff x="-168381" y="-168706"/>
            <a:chExt cx="901061" cy="871312"/>
          </a:xfrm>
        </p:grpSpPr>
        <p:sp>
          <p:nvSpPr>
            <p:cNvPr id="2606" name="Google Shape;2606;p21"/>
            <p:cNvSpPr/>
            <p:nvPr/>
          </p:nvSpPr>
          <p:spPr>
            <a:xfrm>
              <a:off x="-157717" y="-134796"/>
              <a:ext cx="890397" cy="837402"/>
            </a:xfrm>
            <a:custGeom>
              <a:avLst/>
              <a:gdLst/>
              <a:ahLst/>
              <a:cxnLst/>
              <a:rect l="l" t="t" r="r" b="b"/>
              <a:pathLst>
                <a:path w="29722" h="27953" extrusionOk="0">
                  <a:moveTo>
                    <a:pt x="568" y="1"/>
                  </a:moveTo>
                  <a:cubicBezTo>
                    <a:pt x="334" y="3603"/>
                    <a:pt x="34" y="8507"/>
                    <a:pt x="101" y="10442"/>
                  </a:cubicBezTo>
                  <a:cubicBezTo>
                    <a:pt x="201" y="13444"/>
                    <a:pt x="1" y="14978"/>
                    <a:pt x="368" y="17880"/>
                  </a:cubicBezTo>
                  <a:cubicBezTo>
                    <a:pt x="609" y="19676"/>
                    <a:pt x="721" y="23022"/>
                    <a:pt x="2365" y="23022"/>
                  </a:cubicBezTo>
                  <a:cubicBezTo>
                    <a:pt x="2767" y="23022"/>
                    <a:pt x="3261" y="22822"/>
                    <a:pt x="3870" y="22350"/>
                  </a:cubicBezTo>
                  <a:cubicBezTo>
                    <a:pt x="4427" y="21877"/>
                    <a:pt x="5052" y="20848"/>
                    <a:pt x="5709" y="20848"/>
                  </a:cubicBezTo>
                  <a:cubicBezTo>
                    <a:pt x="5840" y="20848"/>
                    <a:pt x="5972" y="20888"/>
                    <a:pt x="6105" y="20983"/>
                  </a:cubicBezTo>
                  <a:cubicBezTo>
                    <a:pt x="6572" y="21383"/>
                    <a:pt x="6672" y="23217"/>
                    <a:pt x="6772" y="23718"/>
                  </a:cubicBezTo>
                  <a:cubicBezTo>
                    <a:pt x="7062" y="24907"/>
                    <a:pt x="7320" y="27398"/>
                    <a:pt x="8831" y="27398"/>
                  </a:cubicBezTo>
                  <a:cubicBezTo>
                    <a:pt x="8888" y="27398"/>
                    <a:pt x="8947" y="27394"/>
                    <a:pt x="9007" y="27387"/>
                  </a:cubicBezTo>
                  <a:cubicBezTo>
                    <a:pt x="10442" y="27187"/>
                    <a:pt x="11809" y="24285"/>
                    <a:pt x="13043" y="23518"/>
                  </a:cubicBezTo>
                  <a:cubicBezTo>
                    <a:pt x="14017" y="24583"/>
                    <a:pt x="15074" y="27952"/>
                    <a:pt x="16721" y="27952"/>
                  </a:cubicBezTo>
                  <a:cubicBezTo>
                    <a:pt x="16880" y="27952"/>
                    <a:pt x="17043" y="27921"/>
                    <a:pt x="17213" y="27854"/>
                  </a:cubicBezTo>
                  <a:cubicBezTo>
                    <a:pt x="18381" y="27387"/>
                    <a:pt x="18747" y="25452"/>
                    <a:pt x="20115" y="24085"/>
                  </a:cubicBezTo>
                  <a:cubicBezTo>
                    <a:pt x="21574" y="24241"/>
                    <a:pt x="24886" y="25639"/>
                    <a:pt x="26727" y="25639"/>
                  </a:cubicBezTo>
                  <a:cubicBezTo>
                    <a:pt x="27242" y="25639"/>
                    <a:pt x="27642" y="25530"/>
                    <a:pt x="27854" y="25252"/>
                  </a:cubicBezTo>
                  <a:cubicBezTo>
                    <a:pt x="28821" y="23985"/>
                    <a:pt x="26119" y="18681"/>
                    <a:pt x="25752" y="17513"/>
                  </a:cubicBezTo>
                  <a:cubicBezTo>
                    <a:pt x="27187" y="16813"/>
                    <a:pt x="29722" y="16246"/>
                    <a:pt x="28655" y="14311"/>
                  </a:cubicBezTo>
                  <a:cubicBezTo>
                    <a:pt x="27954" y="12943"/>
                    <a:pt x="26119" y="12176"/>
                    <a:pt x="25152" y="10909"/>
                  </a:cubicBezTo>
                  <a:cubicBezTo>
                    <a:pt x="26420" y="10141"/>
                    <a:pt x="29422" y="9774"/>
                    <a:pt x="28655" y="7906"/>
                  </a:cubicBezTo>
                  <a:cubicBezTo>
                    <a:pt x="28054" y="6472"/>
                    <a:pt x="25252" y="5705"/>
                    <a:pt x="23985" y="5104"/>
                  </a:cubicBezTo>
                  <a:cubicBezTo>
                    <a:pt x="25052" y="4137"/>
                    <a:pt x="26720" y="3670"/>
                    <a:pt x="25152" y="2302"/>
                  </a:cubicBezTo>
                  <a:cubicBezTo>
                    <a:pt x="24185" y="1335"/>
                    <a:pt x="22250" y="1035"/>
                    <a:pt x="20982" y="868"/>
                  </a:cubicBezTo>
                  <a:cubicBezTo>
                    <a:pt x="17413" y="268"/>
                    <a:pt x="4270" y="1"/>
                    <a:pt x="568" y="1"/>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21"/>
            <p:cNvSpPr/>
            <p:nvPr/>
          </p:nvSpPr>
          <p:spPr>
            <a:xfrm>
              <a:off x="-168381" y="-168706"/>
              <a:ext cx="804808" cy="754000"/>
            </a:xfrm>
            <a:custGeom>
              <a:avLst/>
              <a:gdLst/>
              <a:ahLst/>
              <a:cxnLst/>
              <a:rect l="l" t="t" r="r" b="b"/>
              <a:pathLst>
                <a:path w="26865" h="25169" extrusionOk="0">
                  <a:moveTo>
                    <a:pt x="581" y="0"/>
                  </a:moveTo>
                  <a:cubicBezTo>
                    <a:pt x="295" y="0"/>
                    <a:pt x="1" y="425"/>
                    <a:pt x="257" y="733"/>
                  </a:cubicBezTo>
                  <a:cubicBezTo>
                    <a:pt x="2959" y="4202"/>
                    <a:pt x="6528" y="6870"/>
                    <a:pt x="9763" y="9772"/>
                  </a:cubicBezTo>
                  <a:cubicBezTo>
                    <a:pt x="13366" y="12975"/>
                    <a:pt x="16568" y="16577"/>
                    <a:pt x="20104" y="19846"/>
                  </a:cubicBezTo>
                  <a:cubicBezTo>
                    <a:pt x="22039" y="21648"/>
                    <a:pt x="23940" y="23549"/>
                    <a:pt x="26075" y="25083"/>
                  </a:cubicBezTo>
                  <a:cubicBezTo>
                    <a:pt x="26153" y="25143"/>
                    <a:pt x="26230" y="25168"/>
                    <a:pt x="26303" y="25168"/>
                  </a:cubicBezTo>
                  <a:cubicBezTo>
                    <a:pt x="26636" y="25168"/>
                    <a:pt x="26865" y="24629"/>
                    <a:pt x="26509" y="24383"/>
                  </a:cubicBezTo>
                  <a:cubicBezTo>
                    <a:pt x="24574" y="22982"/>
                    <a:pt x="22873" y="21247"/>
                    <a:pt x="21105" y="19646"/>
                  </a:cubicBezTo>
                  <a:cubicBezTo>
                    <a:pt x="19337" y="18045"/>
                    <a:pt x="17669" y="16310"/>
                    <a:pt x="16001" y="14609"/>
                  </a:cubicBezTo>
                  <a:cubicBezTo>
                    <a:pt x="14333" y="12941"/>
                    <a:pt x="12666" y="11273"/>
                    <a:pt x="10931" y="9706"/>
                  </a:cubicBezTo>
                  <a:cubicBezTo>
                    <a:pt x="9330" y="8238"/>
                    <a:pt x="7662" y="6870"/>
                    <a:pt x="6061" y="5436"/>
                  </a:cubicBezTo>
                  <a:cubicBezTo>
                    <a:pt x="4193" y="3801"/>
                    <a:pt x="2358" y="2100"/>
                    <a:pt x="824" y="132"/>
                  </a:cubicBezTo>
                  <a:cubicBezTo>
                    <a:pt x="754" y="39"/>
                    <a:pt x="668" y="0"/>
                    <a:pt x="581"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21"/>
            <p:cNvSpPr/>
            <p:nvPr/>
          </p:nvSpPr>
          <p:spPr>
            <a:xfrm>
              <a:off x="380880" y="342484"/>
              <a:ext cx="199876" cy="224232"/>
            </a:xfrm>
            <a:custGeom>
              <a:avLst/>
              <a:gdLst/>
              <a:ahLst/>
              <a:cxnLst/>
              <a:rect l="l" t="t" r="r" b="b"/>
              <a:pathLst>
                <a:path w="6672" h="7485" extrusionOk="0">
                  <a:moveTo>
                    <a:pt x="5644" y="1"/>
                  </a:moveTo>
                  <a:cubicBezTo>
                    <a:pt x="3868" y="1"/>
                    <a:pt x="2120" y="503"/>
                    <a:pt x="401" y="780"/>
                  </a:cubicBezTo>
                  <a:cubicBezTo>
                    <a:pt x="200" y="813"/>
                    <a:pt x="100" y="1013"/>
                    <a:pt x="100" y="1180"/>
                  </a:cubicBezTo>
                  <a:cubicBezTo>
                    <a:pt x="0" y="3148"/>
                    <a:pt x="100" y="5116"/>
                    <a:pt x="100" y="7084"/>
                  </a:cubicBezTo>
                  <a:cubicBezTo>
                    <a:pt x="100" y="7351"/>
                    <a:pt x="309" y="7485"/>
                    <a:pt x="517" y="7485"/>
                  </a:cubicBezTo>
                  <a:cubicBezTo>
                    <a:pt x="726" y="7485"/>
                    <a:pt x="934" y="7351"/>
                    <a:pt x="934" y="7084"/>
                  </a:cubicBezTo>
                  <a:cubicBezTo>
                    <a:pt x="903" y="5232"/>
                    <a:pt x="842" y="3379"/>
                    <a:pt x="918" y="1526"/>
                  </a:cubicBezTo>
                  <a:lnTo>
                    <a:pt x="918" y="1526"/>
                  </a:lnTo>
                  <a:cubicBezTo>
                    <a:pt x="2493" y="1248"/>
                    <a:pt x="4069" y="834"/>
                    <a:pt x="5644" y="834"/>
                  </a:cubicBezTo>
                  <a:cubicBezTo>
                    <a:pt x="5797" y="834"/>
                    <a:pt x="5951" y="838"/>
                    <a:pt x="6105" y="846"/>
                  </a:cubicBezTo>
                  <a:cubicBezTo>
                    <a:pt x="6672" y="846"/>
                    <a:pt x="6638" y="13"/>
                    <a:pt x="6105" y="13"/>
                  </a:cubicBezTo>
                  <a:cubicBezTo>
                    <a:pt x="5951" y="5"/>
                    <a:pt x="5798" y="1"/>
                    <a:pt x="5644"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21"/>
            <p:cNvSpPr/>
            <p:nvPr/>
          </p:nvSpPr>
          <p:spPr>
            <a:xfrm>
              <a:off x="243984" y="203700"/>
              <a:ext cx="219978" cy="244124"/>
            </a:xfrm>
            <a:custGeom>
              <a:avLst/>
              <a:gdLst/>
              <a:ahLst/>
              <a:cxnLst/>
              <a:rect l="l" t="t" r="r" b="b"/>
              <a:pathLst>
                <a:path w="7343" h="8149" extrusionOk="0">
                  <a:moveTo>
                    <a:pt x="6692" y="1"/>
                  </a:moveTo>
                  <a:cubicBezTo>
                    <a:pt x="6664" y="1"/>
                    <a:pt x="6635" y="3"/>
                    <a:pt x="6605" y="9"/>
                  </a:cubicBezTo>
                  <a:cubicBezTo>
                    <a:pt x="4570" y="276"/>
                    <a:pt x="2569" y="576"/>
                    <a:pt x="534" y="676"/>
                  </a:cubicBezTo>
                  <a:cubicBezTo>
                    <a:pt x="301" y="676"/>
                    <a:pt x="100" y="843"/>
                    <a:pt x="100" y="1076"/>
                  </a:cubicBezTo>
                  <a:cubicBezTo>
                    <a:pt x="0" y="3311"/>
                    <a:pt x="100" y="5546"/>
                    <a:pt x="100" y="7748"/>
                  </a:cubicBezTo>
                  <a:cubicBezTo>
                    <a:pt x="100" y="8015"/>
                    <a:pt x="309" y="8148"/>
                    <a:pt x="517" y="8148"/>
                  </a:cubicBezTo>
                  <a:cubicBezTo>
                    <a:pt x="726" y="8148"/>
                    <a:pt x="934" y="8015"/>
                    <a:pt x="934" y="7748"/>
                  </a:cubicBezTo>
                  <a:cubicBezTo>
                    <a:pt x="934" y="5682"/>
                    <a:pt x="846" y="3587"/>
                    <a:pt x="918" y="1490"/>
                  </a:cubicBezTo>
                  <a:lnTo>
                    <a:pt x="918" y="1490"/>
                  </a:lnTo>
                  <a:cubicBezTo>
                    <a:pt x="2892" y="1373"/>
                    <a:pt x="4865" y="1091"/>
                    <a:pt x="6839" y="809"/>
                  </a:cubicBezTo>
                  <a:cubicBezTo>
                    <a:pt x="7342" y="747"/>
                    <a:pt x="7163" y="1"/>
                    <a:pt x="6692"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21"/>
            <p:cNvSpPr/>
            <p:nvPr/>
          </p:nvSpPr>
          <p:spPr>
            <a:xfrm>
              <a:off x="73119" y="64048"/>
              <a:ext cx="303799" cy="334805"/>
            </a:xfrm>
            <a:custGeom>
              <a:avLst/>
              <a:gdLst/>
              <a:ahLst/>
              <a:cxnLst/>
              <a:rect l="l" t="t" r="r" b="b"/>
              <a:pathLst>
                <a:path w="10141" h="11176" extrusionOk="0">
                  <a:moveTo>
                    <a:pt x="9607" y="1"/>
                  </a:moveTo>
                  <a:cubicBezTo>
                    <a:pt x="6705" y="1"/>
                    <a:pt x="3803" y="101"/>
                    <a:pt x="901" y="301"/>
                  </a:cubicBezTo>
                  <a:cubicBezTo>
                    <a:pt x="667" y="301"/>
                    <a:pt x="501" y="468"/>
                    <a:pt x="501" y="701"/>
                  </a:cubicBezTo>
                  <a:cubicBezTo>
                    <a:pt x="200" y="4070"/>
                    <a:pt x="0" y="7406"/>
                    <a:pt x="0" y="10775"/>
                  </a:cubicBezTo>
                  <a:cubicBezTo>
                    <a:pt x="0" y="11042"/>
                    <a:pt x="209" y="11176"/>
                    <a:pt x="417" y="11176"/>
                  </a:cubicBezTo>
                  <a:cubicBezTo>
                    <a:pt x="626" y="11176"/>
                    <a:pt x="834" y="11042"/>
                    <a:pt x="834" y="10775"/>
                  </a:cubicBezTo>
                  <a:cubicBezTo>
                    <a:pt x="834" y="7542"/>
                    <a:pt x="1019" y="4339"/>
                    <a:pt x="1299" y="1108"/>
                  </a:cubicBezTo>
                  <a:lnTo>
                    <a:pt x="1299" y="1108"/>
                  </a:lnTo>
                  <a:cubicBezTo>
                    <a:pt x="4068" y="926"/>
                    <a:pt x="6838" y="835"/>
                    <a:pt x="9607" y="835"/>
                  </a:cubicBezTo>
                  <a:cubicBezTo>
                    <a:pt x="10141" y="835"/>
                    <a:pt x="10141" y="1"/>
                    <a:pt x="960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21"/>
            <p:cNvSpPr/>
            <p:nvPr/>
          </p:nvSpPr>
          <p:spPr>
            <a:xfrm>
              <a:off x="-59793" y="-50082"/>
              <a:ext cx="283847" cy="333038"/>
            </a:xfrm>
            <a:custGeom>
              <a:avLst/>
              <a:gdLst/>
              <a:ahLst/>
              <a:cxnLst/>
              <a:rect l="l" t="t" r="r" b="b"/>
              <a:pathLst>
                <a:path w="9475" h="11117" extrusionOk="0">
                  <a:moveTo>
                    <a:pt x="4345" y="0"/>
                  </a:moveTo>
                  <a:cubicBezTo>
                    <a:pt x="3143" y="0"/>
                    <a:pt x="1946" y="77"/>
                    <a:pt x="768" y="342"/>
                  </a:cubicBezTo>
                  <a:cubicBezTo>
                    <a:pt x="601" y="375"/>
                    <a:pt x="501" y="575"/>
                    <a:pt x="468" y="742"/>
                  </a:cubicBezTo>
                  <a:cubicBezTo>
                    <a:pt x="168" y="4044"/>
                    <a:pt x="1" y="7380"/>
                    <a:pt x="1" y="10716"/>
                  </a:cubicBezTo>
                  <a:cubicBezTo>
                    <a:pt x="1" y="10983"/>
                    <a:pt x="209" y="11116"/>
                    <a:pt x="418" y="11116"/>
                  </a:cubicBezTo>
                  <a:cubicBezTo>
                    <a:pt x="626" y="11116"/>
                    <a:pt x="835" y="10983"/>
                    <a:pt x="835" y="10716"/>
                  </a:cubicBezTo>
                  <a:cubicBezTo>
                    <a:pt x="835" y="7495"/>
                    <a:pt x="990" y="4274"/>
                    <a:pt x="1271" y="1084"/>
                  </a:cubicBezTo>
                  <a:lnTo>
                    <a:pt x="1271" y="1084"/>
                  </a:lnTo>
                  <a:cubicBezTo>
                    <a:pt x="2280" y="878"/>
                    <a:pt x="3303" y="814"/>
                    <a:pt x="4328" y="814"/>
                  </a:cubicBezTo>
                  <a:cubicBezTo>
                    <a:pt x="5862" y="814"/>
                    <a:pt x="7401" y="956"/>
                    <a:pt x="8907" y="976"/>
                  </a:cubicBezTo>
                  <a:cubicBezTo>
                    <a:pt x="9474" y="976"/>
                    <a:pt x="9474" y="142"/>
                    <a:pt x="8907" y="142"/>
                  </a:cubicBezTo>
                  <a:cubicBezTo>
                    <a:pt x="7397" y="123"/>
                    <a:pt x="5867" y="0"/>
                    <a:pt x="4345"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21"/>
            <p:cNvSpPr/>
            <p:nvPr/>
          </p:nvSpPr>
          <p:spPr>
            <a:xfrm>
              <a:off x="459812" y="66055"/>
              <a:ext cx="28010" cy="21030"/>
            </a:xfrm>
            <a:custGeom>
              <a:avLst/>
              <a:gdLst/>
              <a:ahLst/>
              <a:cxnLst/>
              <a:rect l="l" t="t" r="r" b="b"/>
              <a:pathLst>
                <a:path w="935" h="702" extrusionOk="0">
                  <a:moveTo>
                    <a:pt x="467" y="1"/>
                  </a:moveTo>
                  <a:cubicBezTo>
                    <a:pt x="0" y="1"/>
                    <a:pt x="0" y="701"/>
                    <a:pt x="467" y="701"/>
                  </a:cubicBezTo>
                  <a:cubicBezTo>
                    <a:pt x="934" y="701"/>
                    <a:pt x="934" y="1"/>
                    <a:pt x="46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21"/>
            <p:cNvSpPr/>
            <p:nvPr/>
          </p:nvSpPr>
          <p:spPr>
            <a:xfrm>
              <a:off x="471794" y="121023"/>
              <a:ext cx="28010" cy="22019"/>
            </a:xfrm>
            <a:custGeom>
              <a:avLst/>
              <a:gdLst/>
              <a:ahLst/>
              <a:cxnLst/>
              <a:rect l="l" t="t" r="r" b="b"/>
              <a:pathLst>
                <a:path w="935" h="735"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21"/>
            <p:cNvSpPr/>
            <p:nvPr/>
          </p:nvSpPr>
          <p:spPr>
            <a:xfrm>
              <a:off x="512773" y="80044"/>
              <a:ext cx="28010" cy="22019"/>
            </a:xfrm>
            <a:custGeom>
              <a:avLst/>
              <a:gdLst/>
              <a:ahLst/>
              <a:cxnLst/>
              <a:rect l="l" t="t" r="r" b="b"/>
              <a:pathLst>
                <a:path w="935" h="735" extrusionOk="0">
                  <a:moveTo>
                    <a:pt x="467" y="1"/>
                  </a:moveTo>
                  <a:cubicBezTo>
                    <a:pt x="0" y="1"/>
                    <a:pt x="0" y="734"/>
                    <a:pt x="467" y="734"/>
                  </a:cubicBezTo>
                  <a:cubicBezTo>
                    <a:pt x="934" y="734"/>
                    <a:pt x="934" y="1"/>
                    <a:pt x="46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21"/>
            <p:cNvSpPr/>
            <p:nvPr/>
          </p:nvSpPr>
          <p:spPr>
            <a:xfrm>
              <a:off x="89085" y="511702"/>
              <a:ext cx="28010" cy="22019"/>
            </a:xfrm>
            <a:custGeom>
              <a:avLst/>
              <a:gdLst/>
              <a:ahLst/>
              <a:cxnLst/>
              <a:rect l="l" t="t" r="r" b="b"/>
              <a:pathLst>
                <a:path w="935" h="735" extrusionOk="0">
                  <a:moveTo>
                    <a:pt x="468" y="1"/>
                  </a:moveTo>
                  <a:cubicBezTo>
                    <a:pt x="1" y="1"/>
                    <a:pt x="1" y="735"/>
                    <a:pt x="468" y="735"/>
                  </a:cubicBezTo>
                  <a:cubicBezTo>
                    <a:pt x="935" y="735"/>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21"/>
            <p:cNvSpPr/>
            <p:nvPr/>
          </p:nvSpPr>
          <p:spPr>
            <a:xfrm>
              <a:off x="115086" y="451761"/>
              <a:ext cx="28010" cy="21030"/>
            </a:xfrm>
            <a:custGeom>
              <a:avLst/>
              <a:gdLst/>
              <a:ahLst/>
              <a:cxnLst/>
              <a:rect l="l" t="t" r="r" b="b"/>
              <a:pathLst>
                <a:path w="935" h="702" extrusionOk="0">
                  <a:moveTo>
                    <a:pt x="467" y="1"/>
                  </a:moveTo>
                  <a:cubicBezTo>
                    <a:pt x="0" y="1"/>
                    <a:pt x="0" y="701"/>
                    <a:pt x="467" y="701"/>
                  </a:cubicBezTo>
                  <a:cubicBezTo>
                    <a:pt x="934" y="701"/>
                    <a:pt x="934" y="1"/>
                    <a:pt x="46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21"/>
            <p:cNvSpPr/>
            <p:nvPr/>
          </p:nvSpPr>
          <p:spPr>
            <a:xfrm>
              <a:off x="147049" y="503734"/>
              <a:ext cx="28010" cy="21989"/>
            </a:xfrm>
            <a:custGeom>
              <a:avLst/>
              <a:gdLst/>
              <a:ahLst/>
              <a:cxnLst/>
              <a:rect l="l" t="t" r="r" b="b"/>
              <a:pathLst>
                <a:path w="935" h="734"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21"/>
            <p:cNvSpPr/>
            <p:nvPr/>
          </p:nvSpPr>
          <p:spPr>
            <a:xfrm>
              <a:off x="7943" y="204958"/>
              <a:ext cx="28010" cy="22019"/>
            </a:xfrm>
            <a:custGeom>
              <a:avLst/>
              <a:gdLst/>
              <a:ahLst/>
              <a:cxnLst/>
              <a:rect l="l" t="t" r="r" b="b"/>
              <a:pathLst>
                <a:path w="935" h="735"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21"/>
            <p:cNvSpPr/>
            <p:nvPr/>
          </p:nvSpPr>
          <p:spPr>
            <a:xfrm>
              <a:off x="13934" y="146995"/>
              <a:ext cx="28010" cy="22019"/>
            </a:xfrm>
            <a:custGeom>
              <a:avLst/>
              <a:gdLst/>
              <a:ahLst/>
              <a:cxnLst/>
              <a:rect l="l" t="t" r="r" b="b"/>
              <a:pathLst>
                <a:path w="935" h="735" extrusionOk="0">
                  <a:moveTo>
                    <a:pt x="468" y="1"/>
                  </a:moveTo>
                  <a:cubicBezTo>
                    <a:pt x="1" y="1"/>
                    <a:pt x="1" y="734"/>
                    <a:pt x="468" y="734"/>
                  </a:cubicBezTo>
                  <a:cubicBezTo>
                    <a:pt x="935" y="734"/>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21"/>
            <p:cNvSpPr/>
            <p:nvPr/>
          </p:nvSpPr>
          <p:spPr>
            <a:xfrm>
              <a:off x="430845" y="285898"/>
              <a:ext cx="28010" cy="22019"/>
            </a:xfrm>
            <a:custGeom>
              <a:avLst/>
              <a:gdLst/>
              <a:ahLst/>
              <a:cxnLst/>
              <a:rect l="l" t="t" r="r" b="b"/>
              <a:pathLst>
                <a:path w="935" h="735" extrusionOk="0">
                  <a:moveTo>
                    <a:pt x="467" y="0"/>
                  </a:moveTo>
                  <a:cubicBezTo>
                    <a:pt x="0" y="0"/>
                    <a:pt x="0" y="734"/>
                    <a:pt x="467" y="734"/>
                  </a:cubicBezTo>
                  <a:cubicBezTo>
                    <a:pt x="934" y="734"/>
                    <a:pt x="934" y="0"/>
                    <a:pt x="467"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21"/>
            <p:cNvSpPr/>
            <p:nvPr/>
          </p:nvSpPr>
          <p:spPr>
            <a:xfrm>
              <a:off x="462808" y="268913"/>
              <a:ext cx="28010" cy="21989"/>
            </a:xfrm>
            <a:custGeom>
              <a:avLst/>
              <a:gdLst/>
              <a:ahLst/>
              <a:cxnLst/>
              <a:rect l="l" t="t" r="r" b="b"/>
              <a:pathLst>
                <a:path w="935" h="734"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21"/>
            <p:cNvSpPr/>
            <p:nvPr/>
          </p:nvSpPr>
          <p:spPr>
            <a:xfrm>
              <a:off x="219990" y="5096"/>
              <a:ext cx="28010" cy="21030"/>
            </a:xfrm>
            <a:custGeom>
              <a:avLst/>
              <a:gdLst/>
              <a:ahLst/>
              <a:cxnLst/>
              <a:rect l="l" t="t" r="r" b="b"/>
              <a:pathLst>
                <a:path w="935" h="702" extrusionOk="0">
                  <a:moveTo>
                    <a:pt x="468" y="1"/>
                  </a:moveTo>
                  <a:cubicBezTo>
                    <a:pt x="1" y="1"/>
                    <a:pt x="1" y="701"/>
                    <a:pt x="468" y="701"/>
                  </a:cubicBezTo>
                  <a:cubicBezTo>
                    <a:pt x="935" y="701"/>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21"/>
            <p:cNvSpPr/>
            <p:nvPr/>
          </p:nvSpPr>
          <p:spPr>
            <a:xfrm>
              <a:off x="578705" y="465750"/>
              <a:ext cx="28010" cy="22019"/>
            </a:xfrm>
            <a:custGeom>
              <a:avLst/>
              <a:gdLst/>
              <a:ahLst/>
              <a:cxnLst/>
              <a:rect l="l" t="t" r="r" b="b"/>
              <a:pathLst>
                <a:path w="935" h="735" extrusionOk="0">
                  <a:moveTo>
                    <a:pt x="468" y="1"/>
                  </a:moveTo>
                  <a:cubicBezTo>
                    <a:pt x="1" y="1"/>
                    <a:pt x="1" y="734"/>
                    <a:pt x="468" y="734"/>
                  </a:cubicBezTo>
                  <a:cubicBezTo>
                    <a:pt x="935" y="734"/>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21"/>
            <p:cNvSpPr/>
            <p:nvPr/>
          </p:nvSpPr>
          <p:spPr>
            <a:xfrm>
              <a:off x="494770" y="523714"/>
              <a:ext cx="28010" cy="22019"/>
            </a:xfrm>
            <a:custGeom>
              <a:avLst/>
              <a:gdLst/>
              <a:ahLst/>
              <a:cxnLst/>
              <a:rect l="l" t="t" r="r" b="b"/>
              <a:pathLst>
                <a:path w="935" h="735"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extBox 4">
            <a:extLst>
              <a:ext uri="{FF2B5EF4-FFF2-40B4-BE49-F238E27FC236}">
                <a16:creationId xmlns:a16="http://schemas.microsoft.com/office/drawing/2014/main" id="{1A9A223E-8B3F-82C3-2239-33FC4F91C9C4}"/>
              </a:ext>
            </a:extLst>
          </p:cNvPr>
          <p:cNvSpPr txBox="1"/>
          <p:nvPr/>
        </p:nvSpPr>
        <p:spPr>
          <a:xfrm>
            <a:off x="100700" y="638680"/>
            <a:ext cx="8493699" cy="276999"/>
          </a:xfrm>
          <a:prstGeom prst="rect">
            <a:avLst/>
          </a:prstGeom>
          <a:noFill/>
        </p:spPr>
        <p:txBody>
          <a:bodyPr wrap="square" rtlCol="0">
            <a:spAutoFit/>
          </a:bodyPr>
          <a:lstStyle/>
          <a:p>
            <a:r>
              <a:rPr lang="en-US" sz="1200" dirty="0">
                <a:solidFill>
                  <a:schemeClr val="accent2"/>
                </a:solidFill>
                <a:latin typeface="Times New Roman" panose="02020603050405020304" pitchFamily="18" charset="0"/>
                <a:cs typeface="Times New Roman" panose="02020603050405020304" pitchFamily="18" charset="0"/>
              </a:rPr>
              <a:t>So </a:t>
            </a:r>
            <a:r>
              <a:rPr lang="en-US" sz="1200" dirty="0" err="1">
                <a:solidFill>
                  <a:schemeClr val="accent2"/>
                </a:solidFill>
                <a:latin typeface="Times New Roman" panose="02020603050405020304" pitchFamily="18" charset="0"/>
                <a:cs typeface="Times New Roman" panose="02020603050405020304" pitchFamily="18" charset="0"/>
              </a:rPr>
              <a:t>sánh</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độ</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chính</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xác</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trước</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và</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sau</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khi</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chuẩn</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hóa</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sử</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dụng</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mô</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hình</a:t>
            </a:r>
            <a:r>
              <a:rPr lang="en-US" sz="1200" dirty="0">
                <a:solidFill>
                  <a:schemeClr val="accent2"/>
                </a:solidFill>
                <a:latin typeface="Times New Roman" panose="02020603050405020304" pitchFamily="18" charset="0"/>
                <a:cs typeface="Times New Roman" panose="02020603050405020304" pitchFamily="18" charset="0"/>
              </a:rPr>
              <a:t> Linear Regression) :</a:t>
            </a:r>
            <a:endParaRPr lang="en-US" sz="1200" b="0" i="0" dirty="0">
              <a:solidFill>
                <a:schemeClr val="accent2"/>
              </a:solidFill>
              <a:effectLst/>
              <a:latin typeface="Times New Roman" panose="02020603050405020304" pitchFamily="18" charset="0"/>
              <a:cs typeface="Times New Roman" panose="02020603050405020304" pitchFamily="18" charset="0"/>
            </a:endParaRPr>
          </a:p>
        </p:txBody>
      </p:sp>
      <p:graphicFrame>
        <p:nvGraphicFramePr>
          <p:cNvPr id="2" name="Table 4">
            <a:extLst>
              <a:ext uri="{FF2B5EF4-FFF2-40B4-BE49-F238E27FC236}">
                <a16:creationId xmlns:a16="http://schemas.microsoft.com/office/drawing/2014/main" id="{B8628ABC-93C2-8D09-9D8C-FF5457915CC3}"/>
              </a:ext>
            </a:extLst>
          </p:cNvPr>
          <p:cNvGraphicFramePr>
            <a:graphicFrameLocks noGrp="1"/>
          </p:cNvGraphicFramePr>
          <p:nvPr/>
        </p:nvGraphicFramePr>
        <p:xfrm>
          <a:off x="228924" y="1214373"/>
          <a:ext cx="8520218" cy="3021360"/>
        </p:xfrm>
        <a:graphic>
          <a:graphicData uri="http://schemas.openxmlformats.org/drawingml/2006/table">
            <a:tbl>
              <a:tblPr firstRow="1" bandRow="1">
                <a:tableStyleId>{5C22544A-7EE6-4342-B048-85BDC9FD1C3A}</a:tableStyleId>
              </a:tblPr>
              <a:tblGrid>
                <a:gridCol w="1217174">
                  <a:extLst>
                    <a:ext uri="{9D8B030D-6E8A-4147-A177-3AD203B41FA5}">
                      <a16:colId xmlns:a16="http://schemas.microsoft.com/office/drawing/2014/main" val="1283881824"/>
                    </a:ext>
                  </a:extLst>
                </a:gridCol>
                <a:gridCol w="1217174">
                  <a:extLst>
                    <a:ext uri="{9D8B030D-6E8A-4147-A177-3AD203B41FA5}">
                      <a16:colId xmlns:a16="http://schemas.microsoft.com/office/drawing/2014/main" val="2372503790"/>
                    </a:ext>
                  </a:extLst>
                </a:gridCol>
                <a:gridCol w="1217174">
                  <a:extLst>
                    <a:ext uri="{9D8B030D-6E8A-4147-A177-3AD203B41FA5}">
                      <a16:colId xmlns:a16="http://schemas.microsoft.com/office/drawing/2014/main" val="2639545181"/>
                    </a:ext>
                  </a:extLst>
                </a:gridCol>
                <a:gridCol w="1217174">
                  <a:extLst>
                    <a:ext uri="{9D8B030D-6E8A-4147-A177-3AD203B41FA5}">
                      <a16:colId xmlns:a16="http://schemas.microsoft.com/office/drawing/2014/main" val="1768287783"/>
                    </a:ext>
                  </a:extLst>
                </a:gridCol>
                <a:gridCol w="1217174">
                  <a:extLst>
                    <a:ext uri="{9D8B030D-6E8A-4147-A177-3AD203B41FA5}">
                      <a16:colId xmlns:a16="http://schemas.microsoft.com/office/drawing/2014/main" val="606775182"/>
                    </a:ext>
                  </a:extLst>
                </a:gridCol>
                <a:gridCol w="1217174">
                  <a:extLst>
                    <a:ext uri="{9D8B030D-6E8A-4147-A177-3AD203B41FA5}">
                      <a16:colId xmlns:a16="http://schemas.microsoft.com/office/drawing/2014/main" val="703617910"/>
                    </a:ext>
                  </a:extLst>
                </a:gridCol>
                <a:gridCol w="1217174">
                  <a:extLst>
                    <a:ext uri="{9D8B030D-6E8A-4147-A177-3AD203B41FA5}">
                      <a16:colId xmlns:a16="http://schemas.microsoft.com/office/drawing/2014/main" val="4193410156"/>
                    </a:ext>
                  </a:extLst>
                </a:gridCol>
              </a:tblGrid>
              <a:tr h="500640">
                <a:tc>
                  <a:txBody>
                    <a:bodyPr/>
                    <a:lstStyle/>
                    <a:p>
                      <a:pPr algn="ctr"/>
                      <a:r>
                        <a:rPr lang="en-US" dirty="0">
                          <a:latin typeface="Times New Roman" panose="02020603050405020304" pitchFamily="18" charset="0"/>
                          <a:cs typeface="Times New Roman" panose="02020603050405020304" pitchFamily="18" charset="0"/>
                        </a:rPr>
                        <a:t>Input data</a:t>
                      </a:r>
                    </a:p>
                  </a:txBody>
                  <a:tcPr/>
                </a:tc>
                <a:tc gridSpan="3">
                  <a:txBody>
                    <a:bodyPr/>
                    <a:lstStyle/>
                    <a:p>
                      <a:pPr algn="ctr"/>
                      <a:r>
                        <a:rPr lang="en-US" dirty="0" err="1">
                          <a:latin typeface="Times New Roman" panose="02020603050405020304" pitchFamily="18" charset="0"/>
                          <a:cs typeface="Times New Roman" panose="02020603050405020304" pitchFamily="18" charset="0"/>
                        </a:rPr>
                        <a:t>Big_dataset</a:t>
                      </a:r>
                      <a:r>
                        <a:rPr lang="en-US" dirty="0">
                          <a:latin typeface="Times New Roman" panose="02020603050405020304" pitchFamily="18" charset="0"/>
                          <a:cs typeface="Times New Roman" panose="02020603050405020304" pitchFamily="18" charset="0"/>
                        </a:rPr>
                        <a:t> (5102 </a:t>
                      </a:r>
                      <a:r>
                        <a:rPr lang="en-US" dirty="0" err="1">
                          <a:latin typeface="Times New Roman" panose="02020603050405020304" pitchFamily="18" charset="0"/>
                          <a:cs typeface="Times New Roman" panose="02020603050405020304" pitchFamily="18" charset="0"/>
                        </a:rPr>
                        <a:t>mẫu</a:t>
                      </a:r>
                      <a:r>
                        <a:rPr lang="en-US" dirty="0">
                          <a:latin typeface="Times New Roman" panose="02020603050405020304" pitchFamily="18" charset="0"/>
                          <a:cs typeface="Times New Roman" panose="02020603050405020304" pitchFamily="18" charset="0"/>
                        </a:rPr>
                        <a:t>)</a:t>
                      </a:r>
                    </a:p>
                  </a:txBody>
                  <a:tcPr/>
                </a:tc>
                <a:tc hMerge="1">
                  <a:txBody>
                    <a:bodyPr/>
                    <a:lstStyle/>
                    <a:p>
                      <a:endParaRPr lang="en-US" dirty="0"/>
                    </a:p>
                  </a:txBody>
                  <a:tcPr/>
                </a:tc>
                <a:tc hMerge="1">
                  <a:txBody>
                    <a:bodyPr/>
                    <a:lstStyle/>
                    <a:p>
                      <a:endParaRPr lang="en-US" dirty="0"/>
                    </a:p>
                  </a:txBody>
                  <a:tcPr/>
                </a:tc>
                <a:tc gridSpan="3">
                  <a:txBody>
                    <a:bodyPr/>
                    <a:lstStyle/>
                    <a:p>
                      <a:pPr algn="ctr"/>
                      <a:r>
                        <a:rPr lang="en-US" dirty="0" err="1">
                          <a:latin typeface="Times New Roman" panose="02020603050405020304" pitchFamily="18" charset="0"/>
                          <a:cs typeface="Times New Roman" panose="02020603050405020304" pitchFamily="18" charset="0"/>
                        </a:rPr>
                        <a:t>Small_dataset</a:t>
                      </a:r>
                      <a:r>
                        <a:rPr lang="en-US" dirty="0">
                          <a:latin typeface="Times New Roman" panose="02020603050405020304" pitchFamily="18" charset="0"/>
                          <a:cs typeface="Times New Roman" panose="02020603050405020304" pitchFamily="18" charset="0"/>
                        </a:rPr>
                        <a:t> (908 </a:t>
                      </a:r>
                      <a:r>
                        <a:rPr lang="en-US" dirty="0" err="1">
                          <a:latin typeface="Times New Roman" panose="02020603050405020304" pitchFamily="18" charset="0"/>
                          <a:cs typeface="Times New Roman" panose="02020603050405020304" pitchFamily="18" charset="0"/>
                        </a:rPr>
                        <a:t>mẫu</a:t>
                      </a:r>
                      <a:r>
                        <a:rPr lang="en-US" dirty="0">
                          <a:latin typeface="Times New Roman" panose="02020603050405020304" pitchFamily="18" charset="0"/>
                          <a:cs typeface="Times New Roman" panose="02020603050405020304" pitchFamily="18" charset="0"/>
                        </a:rPr>
                        <a:t>)</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472172024"/>
                  </a:ext>
                </a:extLst>
              </a:tr>
              <a:tr h="500640">
                <a:tc>
                  <a:txBody>
                    <a:bodyPr/>
                    <a:lstStyle/>
                    <a:p>
                      <a:pPr algn="ctr"/>
                      <a:r>
                        <a:rPr lang="en-US" dirty="0">
                          <a:latin typeface="Times New Roman" panose="02020603050405020304" pitchFamily="18" charset="0"/>
                          <a:cs typeface="Times New Roman" panose="02020603050405020304" pitchFamily="18" charset="0"/>
                        </a:rPr>
                        <a:t>Metric</a:t>
                      </a:r>
                    </a:p>
                  </a:txBody>
                  <a:tcPr/>
                </a:tc>
                <a:tc>
                  <a:txBody>
                    <a:bodyPr/>
                    <a:lstStyle/>
                    <a:p>
                      <a:pPr algn="ctr"/>
                      <a:r>
                        <a:rPr lang="en-US" dirty="0">
                          <a:latin typeface="Times New Roman" panose="02020603050405020304" pitchFamily="18" charset="0"/>
                          <a:cs typeface="Times New Roman" panose="02020603050405020304" pitchFamily="18" charset="0"/>
                        </a:rPr>
                        <a:t>R2</a:t>
                      </a:r>
                    </a:p>
                  </a:txBody>
                  <a:tcPr/>
                </a:tc>
                <a:tc>
                  <a:txBody>
                    <a:bodyPr/>
                    <a:lstStyle/>
                    <a:p>
                      <a:pPr algn="ctr"/>
                      <a:r>
                        <a:rPr lang="en-US" dirty="0">
                          <a:latin typeface="Times New Roman" panose="02020603050405020304" pitchFamily="18" charset="0"/>
                          <a:cs typeface="Times New Roman" panose="02020603050405020304" pitchFamily="18" charset="0"/>
                        </a:rPr>
                        <a:t>MSE</a:t>
                      </a:r>
                    </a:p>
                  </a:txBody>
                  <a:tcPr/>
                </a:tc>
                <a:tc>
                  <a:txBody>
                    <a:bodyPr/>
                    <a:lstStyle/>
                    <a:p>
                      <a:pPr algn="ctr"/>
                      <a:r>
                        <a:rPr lang="en-US" dirty="0">
                          <a:latin typeface="Times New Roman" panose="02020603050405020304" pitchFamily="18" charset="0"/>
                          <a:cs typeface="Times New Roman" panose="02020603050405020304" pitchFamily="18" charset="0"/>
                        </a:rPr>
                        <a:t>RMSE</a:t>
                      </a:r>
                    </a:p>
                  </a:txBody>
                  <a:tcPr/>
                </a:tc>
                <a:tc>
                  <a:txBody>
                    <a:bodyPr/>
                    <a:lstStyle/>
                    <a:p>
                      <a:pPr algn="ctr"/>
                      <a:r>
                        <a:rPr lang="en-US" dirty="0">
                          <a:latin typeface="Times New Roman" panose="02020603050405020304" pitchFamily="18" charset="0"/>
                          <a:cs typeface="Times New Roman" panose="02020603050405020304" pitchFamily="18" charset="0"/>
                        </a:rPr>
                        <a:t>R2</a:t>
                      </a:r>
                    </a:p>
                  </a:txBody>
                  <a:tcPr/>
                </a:tc>
                <a:tc>
                  <a:txBody>
                    <a:bodyPr/>
                    <a:lstStyle/>
                    <a:p>
                      <a:pPr algn="ctr"/>
                      <a:r>
                        <a:rPr lang="en-US" dirty="0">
                          <a:latin typeface="Times New Roman" panose="02020603050405020304" pitchFamily="18" charset="0"/>
                          <a:cs typeface="Times New Roman" panose="02020603050405020304" pitchFamily="18" charset="0"/>
                        </a:rPr>
                        <a:t>MSE</a:t>
                      </a:r>
                    </a:p>
                  </a:txBody>
                  <a:tcPr/>
                </a:tc>
                <a:tc>
                  <a:txBody>
                    <a:bodyPr/>
                    <a:lstStyle/>
                    <a:p>
                      <a:pPr algn="ctr"/>
                      <a:r>
                        <a:rPr lang="en-US" dirty="0">
                          <a:latin typeface="Times New Roman" panose="02020603050405020304" pitchFamily="18" charset="0"/>
                          <a:cs typeface="Times New Roman" panose="02020603050405020304" pitchFamily="18" charset="0"/>
                        </a:rPr>
                        <a:t>RMSE</a:t>
                      </a:r>
                    </a:p>
                  </a:txBody>
                  <a:tcPr/>
                </a:tc>
                <a:extLst>
                  <a:ext uri="{0D108BD9-81ED-4DB2-BD59-A6C34878D82A}">
                    <a16:rowId xmlns:a16="http://schemas.microsoft.com/office/drawing/2014/main" val="2288517715"/>
                  </a:ext>
                </a:extLst>
              </a:tr>
              <a:tr h="500640">
                <a:tc>
                  <a:txBody>
                    <a:bodyPr/>
                    <a:lstStyle/>
                    <a:p>
                      <a:pPr algn="ctr"/>
                      <a:r>
                        <a:rPr lang="en-US" dirty="0">
                          <a:latin typeface="Times New Roman" panose="02020603050405020304" pitchFamily="18" charset="0"/>
                          <a:cs typeface="Times New Roman" panose="02020603050405020304" pitchFamily="18" charset="0"/>
                        </a:rPr>
                        <a:t>Original data</a:t>
                      </a:r>
                    </a:p>
                  </a:txBody>
                  <a:tcPr/>
                </a:tc>
                <a:tc>
                  <a:txBody>
                    <a:bodyPr/>
                    <a:lstStyle/>
                    <a:p>
                      <a:pPr algn="ctr"/>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47.52%</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1.901</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1.379</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36.56%</a:t>
                      </a:r>
                    </a:p>
                  </a:txBody>
                  <a:tcPr/>
                </a:tc>
                <a:tc>
                  <a:txBody>
                    <a:bodyPr/>
                    <a:lstStyle/>
                    <a:p>
                      <a:pPr algn="ctr"/>
                      <a:r>
                        <a:rPr lang="en-US" dirty="0">
                          <a:latin typeface="Times New Roman" panose="02020603050405020304" pitchFamily="18" charset="0"/>
                          <a:cs typeface="Times New Roman" panose="02020603050405020304" pitchFamily="18" charset="0"/>
                        </a:rPr>
                        <a:t>1.879</a:t>
                      </a:r>
                    </a:p>
                  </a:txBody>
                  <a:tcPr/>
                </a:tc>
                <a:tc>
                  <a:txBody>
                    <a:bodyPr/>
                    <a:lstStyle/>
                    <a:p>
                      <a:pPr algn="ctr"/>
                      <a:r>
                        <a:rPr lang="en-US" dirty="0">
                          <a:latin typeface="Times New Roman" panose="02020603050405020304" pitchFamily="18" charset="0"/>
                          <a:cs typeface="Times New Roman" panose="02020603050405020304" pitchFamily="18" charset="0"/>
                        </a:rPr>
                        <a:t>1.371</a:t>
                      </a:r>
                    </a:p>
                  </a:txBody>
                  <a:tcPr/>
                </a:tc>
                <a:extLst>
                  <a:ext uri="{0D108BD9-81ED-4DB2-BD59-A6C34878D82A}">
                    <a16:rowId xmlns:a16="http://schemas.microsoft.com/office/drawing/2014/main" val="2603089738"/>
                  </a:ext>
                </a:extLst>
              </a:tr>
              <a:tr h="500640">
                <a:tc>
                  <a:txBody>
                    <a:bodyPr/>
                    <a:lstStyle/>
                    <a:p>
                      <a:pPr algn="ctr"/>
                      <a:r>
                        <a:rPr lang="en-US" dirty="0">
                          <a:latin typeface="Times New Roman" panose="02020603050405020304" pitchFamily="18" charset="0"/>
                          <a:cs typeface="Times New Roman" panose="02020603050405020304" pitchFamily="18" charset="0"/>
                        </a:rPr>
                        <a:t>Minmax Scaler</a:t>
                      </a:r>
                    </a:p>
                  </a:txBody>
                  <a:tcPr/>
                </a:tc>
                <a:tc>
                  <a:txBody>
                    <a:bodyPr/>
                    <a:lstStyle/>
                    <a:p>
                      <a:pPr algn="ctr"/>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43.3%</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1.81</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1.34</a:t>
                      </a:r>
                    </a:p>
                  </a:txBody>
                  <a:tcPr/>
                </a:tc>
                <a:tc>
                  <a:txBody>
                    <a:bodyPr/>
                    <a:lstStyle/>
                    <a:p>
                      <a:pPr algn="ctr"/>
                      <a:r>
                        <a:rPr lang="en-US" dirty="0">
                          <a:latin typeface="Times New Roman" panose="02020603050405020304" pitchFamily="18" charset="0"/>
                          <a:cs typeface="Times New Roman" panose="02020603050405020304" pitchFamily="18" charset="0"/>
                        </a:rPr>
                        <a:t>34.4%</a:t>
                      </a:r>
                    </a:p>
                  </a:txBody>
                  <a:tcPr/>
                </a:tc>
                <a:tc>
                  <a:txBody>
                    <a:bodyPr/>
                    <a:lstStyle/>
                    <a:p>
                      <a:pPr algn="ctr"/>
                      <a:r>
                        <a:rPr lang="en-US" dirty="0">
                          <a:latin typeface="Times New Roman" panose="02020603050405020304" pitchFamily="18" charset="0"/>
                          <a:cs typeface="Times New Roman" panose="02020603050405020304" pitchFamily="18" charset="0"/>
                        </a:rPr>
                        <a:t>1.873</a:t>
                      </a:r>
                    </a:p>
                  </a:txBody>
                  <a:tcPr/>
                </a:tc>
                <a:tc>
                  <a:txBody>
                    <a:bodyPr/>
                    <a:lstStyle/>
                    <a:p>
                      <a:pPr algn="ctr"/>
                      <a:r>
                        <a:rPr lang="en-US" dirty="0">
                          <a:latin typeface="Times New Roman" panose="02020603050405020304" pitchFamily="18" charset="0"/>
                          <a:cs typeface="Times New Roman" panose="02020603050405020304" pitchFamily="18" charset="0"/>
                        </a:rPr>
                        <a:t>1.362</a:t>
                      </a:r>
                    </a:p>
                  </a:txBody>
                  <a:tcPr/>
                </a:tc>
                <a:extLst>
                  <a:ext uri="{0D108BD9-81ED-4DB2-BD59-A6C34878D82A}">
                    <a16:rowId xmlns:a16="http://schemas.microsoft.com/office/drawing/2014/main" val="241065752"/>
                  </a:ext>
                </a:extLst>
              </a:tr>
              <a:tr h="500640">
                <a:tc>
                  <a:txBody>
                    <a:bodyPr/>
                    <a:lstStyle/>
                    <a:p>
                      <a:pPr algn="ctr"/>
                      <a:r>
                        <a:rPr lang="en-US" dirty="0">
                          <a:latin typeface="Times New Roman" panose="02020603050405020304" pitchFamily="18" charset="0"/>
                          <a:cs typeface="Times New Roman" panose="02020603050405020304" pitchFamily="18" charset="0"/>
                        </a:rPr>
                        <a:t>Robust Scaler</a:t>
                      </a:r>
                    </a:p>
                  </a:txBody>
                  <a:tcPr/>
                </a:tc>
                <a:tc>
                  <a:txBody>
                    <a:bodyPr/>
                    <a:lstStyle/>
                    <a:p>
                      <a:pPr algn="ctr"/>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43.6%</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1.812</a:t>
                      </a:r>
                    </a:p>
                  </a:txBody>
                  <a:tcPr/>
                </a:tc>
                <a:tc>
                  <a:txBody>
                    <a:bodyPr/>
                    <a:lstStyle/>
                    <a:p>
                      <a:pPr algn="ctr"/>
                      <a:r>
                        <a:rPr lang="en-US" dirty="0">
                          <a:latin typeface="Times New Roman" panose="02020603050405020304" pitchFamily="18" charset="0"/>
                          <a:cs typeface="Times New Roman" panose="02020603050405020304" pitchFamily="18" charset="0"/>
                        </a:rPr>
                        <a:t>1.346</a:t>
                      </a:r>
                    </a:p>
                  </a:txBody>
                  <a:tcPr/>
                </a:tc>
                <a:tc>
                  <a:txBody>
                    <a:bodyPr/>
                    <a:lstStyle/>
                    <a:p>
                      <a:pPr algn="ctr"/>
                      <a:r>
                        <a:rPr lang="en-US" dirty="0">
                          <a:latin typeface="Times New Roman" panose="02020603050405020304" pitchFamily="18" charset="0"/>
                          <a:cs typeface="Times New Roman" panose="02020603050405020304" pitchFamily="18" charset="0"/>
                        </a:rPr>
                        <a:t>33.45%</a:t>
                      </a:r>
                    </a:p>
                  </a:txBody>
                  <a:tcPr/>
                </a:tc>
                <a:tc>
                  <a:txBody>
                    <a:bodyPr/>
                    <a:lstStyle/>
                    <a:p>
                      <a:pPr algn="ctr"/>
                      <a:r>
                        <a:rPr lang="en-US" dirty="0">
                          <a:latin typeface="Times New Roman" panose="02020603050405020304" pitchFamily="18" charset="0"/>
                          <a:cs typeface="Times New Roman" panose="02020603050405020304" pitchFamily="18" charset="0"/>
                        </a:rPr>
                        <a:t>1.872</a:t>
                      </a:r>
                    </a:p>
                  </a:txBody>
                  <a:tcPr/>
                </a:tc>
                <a:tc>
                  <a:txBody>
                    <a:bodyPr/>
                    <a:lstStyle/>
                    <a:p>
                      <a:pPr algn="ctr"/>
                      <a:r>
                        <a:rPr lang="en-US" dirty="0">
                          <a:latin typeface="Times New Roman" panose="02020603050405020304" pitchFamily="18" charset="0"/>
                          <a:cs typeface="Times New Roman" panose="02020603050405020304" pitchFamily="18" charset="0"/>
                        </a:rPr>
                        <a:t>1.363</a:t>
                      </a:r>
                    </a:p>
                  </a:txBody>
                  <a:tcPr/>
                </a:tc>
                <a:extLst>
                  <a:ext uri="{0D108BD9-81ED-4DB2-BD59-A6C34878D82A}">
                    <a16:rowId xmlns:a16="http://schemas.microsoft.com/office/drawing/2014/main" val="1556523030"/>
                  </a:ext>
                </a:extLst>
              </a:tr>
              <a:tr h="500640">
                <a:tc>
                  <a:txBody>
                    <a:bodyPr/>
                    <a:lstStyle/>
                    <a:p>
                      <a:pPr algn="ctr"/>
                      <a:r>
                        <a:rPr lang="en-US" dirty="0">
                          <a:latin typeface="Times New Roman" panose="02020603050405020304" pitchFamily="18" charset="0"/>
                          <a:cs typeface="Times New Roman" panose="02020603050405020304" pitchFamily="18" charset="0"/>
                        </a:rPr>
                        <a:t>Normalizer</a:t>
                      </a:r>
                    </a:p>
                  </a:txBody>
                  <a:tcPr/>
                </a:tc>
                <a:tc>
                  <a:txBody>
                    <a:bodyPr/>
                    <a:lstStyle/>
                    <a:p>
                      <a:pPr algn="ctr"/>
                      <a:r>
                        <a:rPr lang="en-US" dirty="0">
                          <a:latin typeface="Times New Roman" panose="02020603050405020304" pitchFamily="18" charset="0"/>
                          <a:cs typeface="Times New Roman" panose="02020603050405020304" pitchFamily="18" charset="0"/>
                        </a:rPr>
                        <a:t>42.3%</a:t>
                      </a:r>
                    </a:p>
                  </a:txBody>
                  <a:tcPr/>
                </a:tc>
                <a:tc>
                  <a:txBody>
                    <a:bodyPr/>
                    <a:lstStyle/>
                    <a:p>
                      <a:pPr algn="ctr"/>
                      <a:r>
                        <a:rPr lang="en-US" dirty="0">
                          <a:latin typeface="Times New Roman" panose="02020603050405020304" pitchFamily="18" charset="0"/>
                          <a:cs typeface="Times New Roman" panose="02020603050405020304" pitchFamily="18" charset="0"/>
                        </a:rPr>
                        <a:t>1.85</a:t>
                      </a:r>
                    </a:p>
                  </a:txBody>
                  <a:tcPr/>
                </a:tc>
                <a:tc>
                  <a:txBody>
                    <a:bodyPr/>
                    <a:lstStyle/>
                    <a:p>
                      <a:pPr algn="ctr"/>
                      <a:r>
                        <a:rPr lang="en-US" dirty="0">
                          <a:latin typeface="Times New Roman" panose="02020603050405020304" pitchFamily="18" charset="0"/>
                          <a:cs typeface="Times New Roman" panose="02020603050405020304" pitchFamily="18" charset="0"/>
                        </a:rPr>
                        <a:t>1.36</a:t>
                      </a:r>
                    </a:p>
                  </a:txBody>
                  <a:tcPr/>
                </a:tc>
                <a:tc>
                  <a:txBody>
                    <a:bodyPr/>
                    <a:lstStyle/>
                    <a:p>
                      <a:pPr algn="ctr"/>
                      <a:r>
                        <a:rPr lang="en-US" dirty="0">
                          <a:latin typeface="Times New Roman" panose="02020603050405020304" pitchFamily="18" charset="0"/>
                          <a:cs typeface="Times New Roman" panose="02020603050405020304" pitchFamily="18" charset="0"/>
                        </a:rPr>
                        <a:t>33.48%</a:t>
                      </a:r>
                    </a:p>
                  </a:txBody>
                  <a:tcPr/>
                </a:tc>
                <a:tc>
                  <a:txBody>
                    <a:bodyPr/>
                    <a:lstStyle/>
                    <a:p>
                      <a:pPr algn="ctr"/>
                      <a:r>
                        <a:rPr lang="en-US" dirty="0">
                          <a:latin typeface="Times New Roman" panose="02020603050405020304" pitchFamily="18" charset="0"/>
                          <a:cs typeface="Times New Roman" panose="02020603050405020304" pitchFamily="18" charset="0"/>
                        </a:rPr>
                        <a:t>1.907</a:t>
                      </a:r>
                    </a:p>
                  </a:txBody>
                  <a:tcPr/>
                </a:tc>
                <a:tc>
                  <a:txBody>
                    <a:bodyPr/>
                    <a:lstStyle/>
                    <a:p>
                      <a:pPr algn="ctr"/>
                      <a:r>
                        <a:rPr lang="en-US" dirty="0">
                          <a:latin typeface="Times New Roman" panose="02020603050405020304" pitchFamily="18" charset="0"/>
                          <a:cs typeface="Times New Roman" panose="02020603050405020304" pitchFamily="18" charset="0"/>
                        </a:rPr>
                        <a:t>1.378</a:t>
                      </a:r>
                    </a:p>
                  </a:txBody>
                  <a:tcPr/>
                </a:tc>
                <a:extLst>
                  <a:ext uri="{0D108BD9-81ED-4DB2-BD59-A6C34878D82A}">
                    <a16:rowId xmlns:a16="http://schemas.microsoft.com/office/drawing/2014/main" val="244614395"/>
                  </a:ext>
                </a:extLst>
              </a:tr>
            </a:tbl>
          </a:graphicData>
        </a:graphic>
      </p:graphicFrame>
      <p:sp>
        <p:nvSpPr>
          <p:cNvPr id="4" name="TextBox 3">
            <a:extLst>
              <a:ext uri="{FF2B5EF4-FFF2-40B4-BE49-F238E27FC236}">
                <a16:creationId xmlns:a16="http://schemas.microsoft.com/office/drawing/2014/main" id="{D03F7B8E-4DC0-2F3D-3E8B-15CA05986FF0}"/>
              </a:ext>
            </a:extLst>
          </p:cNvPr>
          <p:cNvSpPr txBox="1"/>
          <p:nvPr/>
        </p:nvSpPr>
        <p:spPr>
          <a:xfrm>
            <a:off x="247955" y="4312548"/>
            <a:ext cx="8493699" cy="276999"/>
          </a:xfrm>
          <a:prstGeom prst="rect">
            <a:avLst/>
          </a:prstGeom>
          <a:noFill/>
        </p:spPr>
        <p:txBody>
          <a:bodyPr wrap="square" rtlCol="0">
            <a:spAutoFit/>
          </a:bodyPr>
          <a:lstStyle/>
          <a:p>
            <a:pPr marL="171450" indent="-171450">
              <a:buFont typeface="Wingdings" panose="05000000000000000000" pitchFamily="2" charset="2"/>
              <a:buChar char="à"/>
            </a:pPr>
            <a:r>
              <a:rPr lang="en-US" sz="1200"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Cả</a:t>
            </a:r>
            <a:r>
              <a:rPr lang="en-US" sz="1200"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3 </a:t>
            </a:r>
            <a:r>
              <a:rPr lang="en-US" sz="1200"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phương</a:t>
            </a:r>
            <a:r>
              <a:rPr lang="en-US" sz="1200"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sz="1200"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pháp</a:t>
            </a:r>
            <a:r>
              <a:rPr lang="en-US" sz="1200"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sz="1200"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chuẩn</a:t>
            </a:r>
            <a:r>
              <a:rPr lang="en-US" sz="1200"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sz="1200"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hóa</a:t>
            </a:r>
            <a:r>
              <a:rPr lang="en-US" sz="1200"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sz="1200"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được</a:t>
            </a:r>
            <a:r>
              <a:rPr lang="en-US" sz="1200"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sz="1200"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kiểm</a:t>
            </a:r>
            <a:r>
              <a:rPr lang="en-US" sz="1200"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sz="1200"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nghiệm</a:t>
            </a:r>
            <a:r>
              <a:rPr lang="en-US" sz="1200"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sz="1200"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đều</a:t>
            </a:r>
            <a:r>
              <a:rPr lang="en-US" sz="1200"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sz="1200"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mang</a:t>
            </a:r>
            <a:r>
              <a:rPr lang="en-US" sz="1200"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sz="1200"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lại</a:t>
            </a:r>
            <a:r>
              <a:rPr lang="en-US" sz="1200"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sz="1200"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hiệu</a:t>
            </a:r>
            <a:r>
              <a:rPr lang="en-US" sz="1200"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sz="1200"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quả</a:t>
            </a:r>
            <a:r>
              <a:rPr lang="en-US" sz="1200"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sz="1200"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âm</a:t>
            </a:r>
            <a:r>
              <a:rPr lang="en-US" sz="1200"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so </a:t>
            </a:r>
            <a:r>
              <a:rPr lang="en-US" sz="1200"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với</a:t>
            </a:r>
            <a:r>
              <a:rPr lang="en-US" sz="1200"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original data  </a:t>
            </a:r>
            <a:r>
              <a:rPr lang="en-US" sz="1200"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không</a:t>
            </a:r>
            <a:r>
              <a:rPr lang="en-US" sz="1200"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sz="1200"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thực</a:t>
            </a:r>
            <a:r>
              <a:rPr lang="en-US" sz="1200"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sz="1200"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hiện</a:t>
            </a:r>
            <a:r>
              <a:rPr lang="en-US" sz="1200"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sz="1200"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chuẩn</a:t>
            </a:r>
            <a:r>
              <a:rPr lang="en-US" sz="1200"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sz="1200"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hóa</a:t>
            </a:r>
            <a:r>
              <a:rPr lang="en-US" sz="1200"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a:t>
            </a:r>
          </a:p>
        </p:txBody>
      </p:sp>
      <p:sp>
        <p:nvSpPr>
          <p:cNvPr id="3" name="TextBox 2">
            <a:extLst>
              <a:ext uri="{FF2B5EF4-FFF2-40B4-BE49-F238E27FC236}">
                <a16:creationId xmlns:a16="http://schemas.microsoft.com/office/drawing/2014/main" id="{D2CA6D48-828C-61D5-7BEC-E5CFE9A1AF17}"/>
              </a:ext>
            </a:extLst>
          </p:cNvPr>
          <p:cNvSpPr txBox="1"/>
          <p:nvPr/>
        </p:nvSpPr>
        <p:spPr>
          <a:xfrm>
            <a:off x="2186940" y="907767"/>
            <a:ext cx="5670323" cy="276999"/>
          </a:xfrm>
          <a:prstGeom prst="rect">
            <a:avLst/>
          </a:prstGeom>
          <a:noFill/>
        </p:spPr>
        <p:txBody>
          <a:bodyPr wrap="square" rtlCol="0">
            <a:spAutoFit/>
          </a:bodyPr>
          <a:lstStyle/>
          <a:p>
            <a:r>
              <a:rPr lang="en-US" sz="1200" dirty="0" err="1">
                <a:latin typeface="Times New Roman" panose="02020603050405020304" pitchFamily="18" charset="0"/>
                <a:cs typeface="Times New Roman" panose="02020603050405020304" pitchFamily="18" charset="0"/>
              </a:rPr>
              <a:t>Bảng</a:t>
            </a:r>
            <a:r>
              <a:rPr lang="en-US" sz="1200" dirty="0">
                <a:latin typeface="Times New Roman" panose="02020603050405020304" pitchFamily="18" charset="0"/>
                <a:cs typeface="Times New Roman" panose="02020603050405020304" pitchFamily="18" charset="0"/>
              </a:rPr>
              <a:t> 3: </a:t>
            </a:r>
            <a:r>
              <a:rPr lang="en-US" sz="1200" dirty="0" err="1">
                <a:latin typeface="Times New Roman" panose="02020603050405020304" pitchFamily="18" charset="0"/>
                <a:cs typeface="Times New Roman" panose="02020603050405020304" pitchFamily="18" charset="0"/>
              </a:rPr>
              <a:t>Độ</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chính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xác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trước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và</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sau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khi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chuẩn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hóa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của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mô</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hình</a:t>
            </a:r>
            <a:r>
              <a:rPr lang="en-US" sz="1200" dirty="0">
                <a:latin typeface="Times New Roman" panose="02020603050405020304" pitchFamily="18" charset="0"/>
                <a:cs typeface="Times New Roman" panose="02020603050405020304" pitchFamily="18" charset="0"/>
              </a:rPr>
              <a:t> Linear Regression</a:t>
            </a:r>
          </a:p>
        </p:txBody>
      </p:sp>
    </p:spTree>
    <p:extLst>
      <p:ext uri="{BB962C8B-B14F-4D97-AF65-F5344CB8AC3E}">
        <p14:creationId xmlns:p14="http://schemas.microsoft.com/office/powerpoint/2010/main" val="3523765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13"/>
        <p:cNvGrpSpPr/>
        <p:nvPr/>
      </p:nvGrpSpPr>
      <p:grpSpPr>
        <a:xfrm>
          <a:off x="0" y="0"/>
          <a:ext cx="0" cy="0"/>
          <a:chOff x="0" y="0"/>
          <a:chExt cx="0" cy="0"/>
        </a:xfrm>
      </p:grpSpPr>
      <p:sp>
        <p:nvSpPr>
          <p:cNvPr id="2514" name="Google Shape;2514;p21"/>
          <p:cNvSpPr txBox="1">
            <a:spLocks noGrp="1"/>
          </p:cNvSpPr>
          <p:nvPr>
            <p:ph type="title"/>
          </p:nvPr>
        </p:nvSpPr>
        <p:spPr>
          <a:xfrm>
            <a:off x="100700" y="140100"/>
            <a:ext cx="82386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a:ea typeface="Times New Roman"/>
                <a:cs typeface="Times New Roman"/>
                <a:sym typeface="Times New Roman"/>
              </a:rPr>
              <a:t>IV. Thử nghiệm chuẩn hóa và xử lý ngoại lệ</a:t>
            </a:r>
            <a:endParaRPr dirty="0">
              <a:latin typeface="Times New Roman"/>
              <a:ea typeface="Times New Roman"/>
              <a:cs typeface="Times New Roman"/>
              <a:sym typeface="Times New Roman"/>
            </a:endParaRPr>
          </a:p>
        </p:txBody>
      </p:sp>
      <p:grpSp>
        <p:nvGrpSpPr>
          <p:cNvPr id="2515" name="Google Shape;2515;p21"/>
          <p:cNvGrpSpPr/>
          <p:nvPr/>
        </p:nvGrpSpPr>
        <p:grpSpPr>
          <a:xfrm flipH="1">
            <a:off x="7365625" y="-251591"/>
            <a:ext cx="359392" cy="931707"/>
            <a:chOff x="1823086" y="-208516"/>
            <a:chExt cx="433159" cy="1122944"/>
          </a:xfrm>
        </p:grpSpPr>
        <p:sp>
          <p:nvSpPr>
            <p:cNvPr id="2516" name="Google Shape;2516;p21"/>
            <p:cNvSpPr/>
            <p:nvPr/>
          </p:nvSpPr>
          <p:spPr>
            <a:xfrm>
              <a:off x="1823086" y="-208516"/>
              <a:ext cx="386212" cy="1066577"/>
            </a:xfrm>
            <a:custGeom>
              <a:avLst/>
              <a:gdLst/>
              <a:ahLst/>
              <a:cxnLst/>
              <a:rect l="l" t="t" r="r" b="b"/>
              <a:pathLst>
                <a:path w="12892" h="35603" extrusionOk="0">
                  <a:moveTo>
                    <a:pt x="423" y="1"/>
                  </a:moveTo>
                  <a:cubicBezTo>
                    <a:pt x="221" y="1"/>
                    <a:pt x="0" y="239"/>
                    <a:pt x="116" y="494"/>
                  </a:cubicBezTo>
                  <a:cubicBezTo>
                    <a:pt x="2484" y="5898"/>
                    <a:pt x="2584" y="11702"/>
                    <a:pt x="3051" y="17506"/>
                  </a:cubicBezTo>
                  <a:cubicBezTo>
                    <a:pt x="3251" y="19908"/>
                    <a:pt x="3518" y="22309"/>
                    <a:pt x="4285" y="24644"/>
                  </a:cubicBezTo>
                  <a:cubicBezTo>
                    <a:pt x="4919" y="26579"/>
                    <a:pt x="5853" y="28414"/>
                    <a:pt x="7054" y="30048"/>
                  </a:cubicBezTo>
                  <a:cubicBezTo>
                    <a:pt x="8522" y="32083"/>
                    <a:pt x="10323" y="33851"/>
                    <a:pt x="12224" y="35519"/>
                  </a:cubicBezTo>
                  <a:cubicBezTo>
                    <a:pt x="12291" y="35578"/>
                    <a:pt x="12363" y="35602"/>
                    <a:pt x="12433" y="35602"/>
                  </a:cubicBezTo>
                  <a:cubicBezTo>
                    <a:pt x="12680" y="35602"/>
                    <a:pt x="12892" y="35293"/>
                    <a:pt x="12658" y="35085"/>
                  </a:cubicBezTo>
                  <a:cubicBezTo>
                    <a:pt x="9389" y="32183"/>
                    <a:pt x="6387" y="28947"/>
                    <a:pt x="4986" y="24744"/>
                  </a:cubicBezTo>
                  <a:cubicBezTo>
                    <a:pt x="4185" y="22376"/>
                    <a:pt x="3885" y="19941"/>
                    <a:pt x="3685" y="17506"/>
                  </a:cubicBezTo>
                  <a:cubicBezTo>
                    <a:pt x="3451" y="14771"/>
                    <a:pt x="3351" y="12002"/>
                    <a:pt x="3018" y="9267"/>
                  </a:cubicBezTo>
                  <a:cubicBezTo>
                    <a:pt x="2651" y="6131"/>
                    <a:pt x="1917" y="3062"/>
                    <a:pt x="649" y="160"/>
                  </a:cubicBezTo>
                  <a:cubicBezTo>
                    <a:pt x="598" y="48"/>
                    <a:pt x="513" y="1"/>
                    <a:pt x="423"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21"/>
            <p:cNvSpPr/>
            <p:nvPr/>
          </p:nvSpPr>
          <p:spPr>
            <a:xfrm>
              <a:off x="1901479" y="522606"/>
              <a:ext cx="65247" cy="106080"/>
            </a:xfrm>
            <a:custGeom>
              <a:avLst/>
              <a:gdLst/>
              <a:ahLst/>
              <a:cxnLst/>
              <a:rect l="l" t="t" r="r" b="b"/>
              <a:pathLst>
                <a:path w="2178" h="3541" extrusionOk="0">
                  <a:moveTo>
                    <a:pt x="1846" y="0"/>
                  </a:moveTo>
                  <a:cubicBezTo>
                    <a:pt x="1788" y="0"/>
                    <a:pt x="1726" y="21"/>
                    <a:pt x="1668" y="71"/>
                  </a:cubicBezTo>
                  <a:cubicBezTo>
                    <a:pt x="934" y="671"/>
                    <a:pt x="301" y="1171"/>
                    <a:pt x="101" y="2139"/>
                  </a:cubicBezTo>
                  <a:cubicBezTo>
                    <a:pt x="0" y="2706"/>
                    <a:pt x="101" y="3506"/>
                    <a:pt x="834" y="3540"/>
                  </a:cubicBezTo>
                  <a:cubicBezTo>
                    <a:pt x="844" y="3540"/>
                    <a:pt x="854" y="3540"/>
                    <a:pt x="864" y="3540"/>
                  </a:cubicBezTo>
                  <a:cubicBezTo>
                    <a:pt x="2166" y="3540"/>
                    <a:pt x="2003" y="1332"/>
                    <a:pt x="2102" y="471"/>
                  </a:cubicBezTo>
                  <a:cubicBezTo>
                    <a:pt x="2102" y="438"/>
                    <a:pt x="2102" y="404"/>
                    <a:pt x="2102" y="371"/>
                  </a:cubicBezTo>
                  <a:cubicBezTo>
                    <a:pt x="2177" y="195"/>
                    <a:pt x="2026" y="0"/>
                    <a:pt x="1846"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21"/>
            <p:cNvSpPr/>
            <p:nvPr/>
          </p:nvSpPr>
          <p:spPr>
            <a:xfrm>
              <a:off x="1989398" y="567180"/>
              <a:ext cx="101975" cy="56080"/>
            </a:xfrm>
            <a:custGeom>
              <a:avLst/>
              <a:gdLst/>
              <a:ahLst/>
              <a:cxnLst/>
              <a:rect l="l" t="t" r="r" b="b"/>
              <a:pathLst>
                <a:path w="3404" h="1872" extrusionOk="0">
                  <a:moveTo>
                    <a:pt x="1758" y="1"/>
                  </a:moveTo>
                  <a:cubicBezTo>
                    <a:pt x="1190" y="1"/>
                    <a:pt x="644" y="250"/>
                    <a:pt x="134" y="517"/>
                  </a:cubicBezTo>
                  <a:cubicBezTo>
                    <a:pt x="1" y="584"/>
                    <a:pt x="1" y="751"/>
                    <a:pt x="68" y="851"/>
                  </a:cubicBezTo>
                  <a:cubicBezTo>
                    <a:pt x="1" y="951"/>
                    <a:pt x="1" y="1118"/>
                    <a:pt x="134" y="1218"/>
                  </a:cubicBezTo>
                  <a:cubicBezTo>
                    <a:pt x="545" y="1550"/>
                    <a:pt x="1323" y="1872"/>
                    <a:pt x="2004" y="1872"/>
                  </a:cubicBezTo>
                  <a:cubicBezTo>
                    <a:pt x="2484" y="1872"/>
                    <a:pt x="2916" y="1712"/>
                    <a:pt x="3136" y="1285"/>
                  </a:cubicBezTo>
                  <a:cubicBezTo>
                    <a:pt x="3403" y="751"/>
                    <a:pt x="2836" y="284"/>
                    <a:pt x="2403" y="117"/>
                  </a:cubicBezTo>
                  <a:cubicBezTo>
                    <a:pt x="2185" y="35"/>
                    <a:pt x="1970" y="1"/>
                    <a:pt x="1758"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21"/>
            <p:cNvSpPr/>
            <p:nvPr/>
          </p:nvSpPr>
          <p:spPr>
            <a:xfrm>
              <a:off x="1983407" y="656626"/>
              <a:ext cx="63001" cy="103084"/>
            </a:xfrm>
            <a:custGeom>
              <a:avLst/>
              <a:gdLst/>
              <a:ahLst/>
              <a:cxnLst/>
              <a:rect l="l" t="t" r="r" b="b"/>
              <a:pathLst>
                <a:path w="2103" h="3441" extrusionOk="0">
                  <a:moveTo>
                    <a:pt x="1197" y="1"/>
                  </a:moveTo>
                  <a:cubicBezTo>
                    <a:pt x="1137" y="1"/>
                    <a:pt x="1077" y="30"/>
                    <a:pt x="1035" y="100"/>
                  </a:cubicBezTo>
                  <a:cubicBezTo>
                    <a:pt x="534" y="667"/>
                    <a:pt x="1" y="1401"/>
                    <a:pt x="67" y="2168"/>
                  </a:cubicBezTo>
                  <a:cubicBezTo>
                    <a:pt x="134" y="2668"/>
                    <a:pt x="368" y="3335"/>
                    <a:pt x="935" y="3436"/>
                  </a:cubicBezTo>
                  <a:cubicBezTo>
                    <a:pt x="964" y="3439"/>
                    <a:pt x="993" y="3440"/>
                    <a:pt x="1021" y="3440"/>
                  </a:cubicBezTo>
                  <a:cubicBezTo>
                    <a:pt x="1593" y="3440"/>
                    <a:pt x="1840" y="2812"/>
                    <a:pt x="1935" y="2335"/>
                  </a:cubicBezTo>
                  <a:cubicBezTo>
                    <a:pt x="2102" y="1568"/>
                    <a:pt x="1935" y="967"/>
                    <a:pt x="1602" y="267"/>
                  </a:cubicBezTo>
                  <a:cubicBezTo>
                    <a:pt x="1569" y="167"/>
                    <a:pt x="1502" y="133"/>
                    <a:pt x="1402" y="133"/>
                  </a:cubicBezTo>
                  <a:cubicBezTo>
                    <a:pt x="1363" y="56"/>
                    <a:pt x="1280" y="1"/>
                    <a:pt x="119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21"/>
            <p:cNvSpPr/>
            <p:nvPr/>
          </p:nvSpPr>
          <p:spPr>
            <a:xfrm>
              <a:off x="2070337" y="678254"/>
              <a:ext cx="94965" cy="57249"/>
            </a:xfrm>
            <a:custGeom>
              <a:avLst/>
              <a:gdLst/>
              <a:ahLst/>
              <a:cxnLst/>
              <a:rect l="l" t="t" r="r" b="b"/>
              <a:pathLst>
                <a:path w="3170" h="1911" extrusionOk="0">
                  <a:moveTo>
                    <a:pt x="1804" y="0"/>
                  </a:moveTo>
                  <a:cubicBezTo>
                    <a:pt x="1160" y="0"/>
                    <a:pt x="531" y="518"/>
                    <a:pt x="101" y="979"/>
                  </a:cubicBezTo>
                  <a:cubicBezTo>
                    <a:pt x="1" y="1079"/>
                    <a:pt x="34" y="1246"/>
                    <a:pt x="101" y="1313"/>
                  </a:cubicBezTo>
                  <a:cubicBezTo>
                    <a:pt x="34" y="1446"/>
                    <a:pt x="34" y="1613"/>
                    <a:pt x="168" y="1679"/>
                  </a:cubicBezTo>
                  <a:cubicBezTo>
                    <a:pt x="455" y="1864"/>
                    <a:pt x="794" y="1910"/>
                    <a:pt x="1128" y="1910"/>
                  </a:cubicBezTo>
                  <a:cubicBezTo>
                    <a:pt x="1337" y="1910"/>
                    <a:pt x="1543" y="1892"/>
                    <a:pt x="1735" y="1880"/>
                  </a:cubicBezTo>
                  <a:cubicBezTo>
                    <a:pt x="2269" y="1780"/>
                    <a:pt x="2836" y="1613"/>
                    <a:pt x="3003" y="1046"/>
                  </a:cubicBezTo>
                  <a:cubicBezTo>
                    <a:pt x="3170" y="445"/>
                    <a:pt x="2436" y="45"/>
                    <a:pt x="1969" y="12"/>
                  </a:cubicBezTo>
                  <a:cubicBezTo>
                    <a:pt x="1914" y="4"/>
                    <a:pt x="1859" y="0"/>
                    <a:pt x="180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21"/>
            <p:cNvSpPr/>
            <p:nvPr/>
          </p:nvSpPr>
          <p:spPr>
            <a:xfrm>
              <a:off x="2099334" y="780941"/>
              <a:ext cx="43888" cy="88704"/>
            </a:xfrm>
            <a:custGeom>
              <a:avLst/>
              <a:gdLst/>
              <a:ahLst/>
              <a:cxnLst/>
              <a:rect l="l" t="t" r="r" b="b"/>
              <a:pathLst>
                <a:path w="1465" h="2961" extrusionOk="0">
                  <a:moveTo>
                    <a:pt x="695" y="1"/>
                  </a:moveTo>
                  <a:cubicBezTo>
                    <a:pt x="640" y="1"/>
                    <a:pt x="585" y="16"/>
                    <a:pt x="534" y="53"/>
                  </a:cubicBezTo>
                  <a:cubicBezTo>
                    <a:pt x="100" y="453"/>
                    <a:pt x="34" y="1087"/>
                    <a:pt x="34" y="1621"/>
                  </a:cubicBezTo>
                  <a:cubicBezTo>
                    <a:pt x="0" y="2054"/>
                    <a:pt x="167" y="2755"/>
                    <a:pt x="634" y="2921"/>
                  </a:cubicBezTo>
                  <a:cubicBezTo>
                    <a:pt x="703" y="2948"/>
                    <a:pt x="768" y="2961"/>
                    <a:pt x="827" y="2961"/>
                  </a:cubicBezTo>
                  <a:cubicBezTo>
                    <a:pt x="1285" y="2961"/>
                    <a:pt x="1464" y="2238"/>
                    <a:pt x="1435" y="1854"/>
                  </a:cubicBezTo>
                  <a:cubicBezTo>
                    <a:pt x="1401" y="1354"/>
                    <a:pt x="1134" y="953"/>
                    <a:pt x="1001" y="520"/>
                  </a:cubicBezTo>
                  <a:cubicBezTo>
                    <a:pt x="1001" y="486"/>
                    <a:pt x="1001" y="420"/>
                    <a:pt x="968" y="386"/>
                  </a:cubicBezTo>
                  <a:cubicBezTo>
                    <a:pt x="1072" y="204"/>
                    <a:pt x="891" y="1"/>
                    <a:pt x="695"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21"/>
            <p:cNvSpPr/>
            <p:nvPr/>
          </p:nvSpPr>
          <p:spPr>
            <a:xfrm>
              <a:off x="2147293" y="762369"/>
              <a:ext cx="82952" cy="56680"/>
            </a:xfrm>
            <a:custGeom>
              <a:avLst/>
              <a:gdLst/>
              <a:ahLst/>
              <a:cxnLst/>
              <a:rect l="l" t="t" r="r" b="b"/>
              <a:pathLst>
                <a:path w="2769" h="1892" extrusionOk="0">
                  <a:moveTo>
                    <a:pt x="1861" y="1"/>
                  </a:moveTo>
                  <a:cubicBezTo>
                    <a:pt x="1818" y="1"/>
                    <a:pt x="1776" y="2"/>
                    <a:pt x="1735" y="6"/>
                  </a:cubicBezTo>
                  <a:cubicBezTo>
                    <a:pt x="1034" y="106"/>
                    <a:pt x="501" y="706"/>
                    <a:pt x="200" y="1307"/>
                  </a:cubicBezTo>
                  <a:cubicBezTo>
                    <a:pt x="67" y="1407"/>
                    <a:pt x="0" y="1640"/>
                    <a:pt x="200" y="1740"/>
                  </a:cubicBezTo>
                  <a:cubicBezTo>
                    <a:pt x="412" y="1842"/>
                    <a:pt x="680" y="1892"/>
                    <a:pt x="962" y="1892"/>
                  </a:cubicBezTo>
                  <a:cubicBezTo>
                    <a:pt x="1791" y="1892"/>
                    <a:pt x="2744" y="1461"/>
                    <a:pt x="2769" y="639"/>
                  </a:cubicBezTo>
                  <a:cubicBezTo>
                    <a:pt x="2769" y="156"/>
                    <a:pt x="2276" y="1"/>
                    <a:pt x="1861"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21"/>
            <p:cNvSpPr/>
            <p:nvPr/>
          </p:nvSpPr>
          <p:spPr>
            <a:xfrm>
              <a:off x="2182251" y="841122"/>
              <a:ext cx="73995" cy="73306"/>
            </a:xfrm>
            <a:custGeom>
              <a:avLst/>
              <a:gdLst/>
              <a:ahLst/>
              <a:cxnLst/>
              <a:rect l="l" t="t" r="r" b="b"/>
              <a:pathLst>
                <a:path w="2470" h="2447" extrusionOk="0">
                  <a:moveTo>
                    <a:pt x="267" y="0"/>
                  </a:moveTo>
                  <a:cubicBezTo>
                    <a:pt x="132" y="0"/>
                    <a:pt x="1" y="82"/>
                    <a:pt x="1" y="245"/>
                  </a:cubicBezTo>
                  <a:cubicBezTo>
                    <a:pt x="1" y="779"/>
                    <a:pt x="368" y="1346"/>
                    <a:pt x="668" y="1713"/>
                  </a:cubicBezTo>
                  <a:cubicBezTo>
                    <a:pt x="889" y="1989"/>
                    <a:pt x="1269" y="2447"/>
                    <a:pt x="1657" y="2447"/>
                  </a:cubicBezTo>
                  <a:cubicBezTo>
                    <a:pt x="1739" y="2447"/>
                    <a:pt x="1821" y="2426"/>
                    <a:pt x="1902" y="2380"/>
                  </a:cubicBezTo>
                  <a:cubicBezTo>
                    <a:pt x="2469" y="2080"/>
                    <a:pt x="2236" y="1346"/>
                    <a:pt x="1936" y="946"/>
                  </a:cubicBezTo>
                  <a:cubicBezTo>
                    <a:pt x="1569" y="546"/>
                    <a:pt x="1002" y="79"/>
                    <a:pt x="434" y="45"/>
                  </a:cubicBezTo>
                  <a:cubicBezTo>
                    <a:pt x="384" y="15"/>
                    <a:pt x="325" y="0"/>
                    <a:pt x="267"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4" name="Google Shape;2524;p21"/>
          <p:cNvGrpSpPr/>
          <p:nvPr/>
        </p:nvGrpSpPr>
        <p:grpSpPr>
          <a:xfrm flipH="1">
            <a:off x="7481563" y="-436182"/>
            <a:ext cx="548163" cy="942251"/>
            <a:chOff x="1455834" y="-430995"/>
            <a:chExt cx="660677" cy="1135653"/>
          </a:xfrm>
        </p:grpSpPr>
        <p:sp>
          <p:nvSpPr>
            <p:cNvPr id="2525" name="Google Shape;2525;p21"/>
            <p:cNvSpPr/>
            <p:nvPr/>
          </p:nvSpPr>
          <p:spPr>
            <a:xfrm>
              <a:off x="1455834" y="-342088"/>
              <a:ext cx="651576" cy="1046745"/>
            </a:xfrm>
            <a:custGeom>
              <a:avLst/>
              <a:gdLst/>
              <a:ahLst/>
              <a:cxnLst/>
              <a:rect l="l" t="t" r="r" b="b"/>
              <a:pathLst>
                <a:path w="21750" h="34941" extrusionOk="0">
                  <a:moveTo>
                    <a:pt x="16913" y="1"/>
                  </a:moveTo>
                  <a:cubicBezTo>
                    <a:pt x="14337" y="1"/>
                    <a:pt x="10562" y="1386"/>
                    <a:pt x="8840" y="2318"/>
                  </a:cubicBezTo>
                  <a:cubicBezTo>
                    <a:pt x="5904" y="3852"/>
                    <a:pt x="3603" y="5920"/>
                    <a:pt x="2202" y="8856"/>
                  </a:cubicBezTo>
                  <a:cubicBezTo>
                    <a:pt x="0" y="13192"/>
                    <a:pt x="334" y="18396"/>
                    <a:pt x="667" y="23199"/>
                  </a:cubicBezTo>
                  <a:cubicBezTo>
                    <a:pt x="901" y="27102"/>
                    <a:pt x="1535" y="31138"/>
                    <a:pt x="901" y="34941"/>
                  </a:cubicBezTo>
                  <a:cubicBezTo>
                    <a:pt x="6338" y="32439"/>
                    <a:pt x="12843" y="29704"/>
                    <a:pt x="16445" y="24600"/>
                  </a:cubicBezTo>
                  <a:cubicBezTo>
                    <a:pt x="20248" y="19163"/>
                    <a:pt x="21749" y="14159"/>
                    <a:pt x="20548" y="7521"/>
                  </a:cubicBezTo>
                  <a:cubicBezTo>
                    <a:pt x="20148" y="5153"/>
                    <a:pt x="18380" y="2084"/>
                    <a:pt x="18513" y="49"/>
                  </a:cubicBezTo>
                  <a:lnTo>
                    <a:pt x="18513" y="49"/>
                  </a:lnTo>
                  <a:lnTo>
                    <a:pt x="18180" y="149"/>
                  </a:lnTo>
                  <a:cubicBezTo>
                    <a:pt x="17810" y="47"/>
                    <a:pt x="17382" y="1"/>
                    <a:pt x="16913" y="1"/>
                  </a:cubicBezTo>
                  <a:close/>
                </a:path>
              </a:pathLst>
            </a:custGeom>
            <a:solidFill>
              <a:srgbClr val="C6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21"/>
            <p:cNvSpPr/>
            <p:nvPr/>
          </p:nvSpPr>
          <p:spPr>
            <a:xfrm>
              <a:off x="1538301" y="-430995"/>
              <a:ext cx="578210" cy="1060406"/>
            </a:xfrm>
            <a:custGeom>
              <a:avLst/>
              <a:gdLst/>
              <a:ahLst/>
              <a:cxnLst/>
              <a:rect l="l" t="t" r="r" b="b"/>
              <a:pathLst>
                <a:path w="19301" h="35397" extrusionOk="0">
                  <a:moveTo>
                    <a:pt x="18677" y="0"/>
                  </a:moveTo>
                  <a:cubicBezTo>
                    <a:pt x="18582" y="0"/>
                    <a:pt x="18484" y="34"/>
                    <a:pt x="18396" y="115"/>
                  </a:cubicBezTo>
                  <a:cubicBezTo>
                    <a:pt x="15027" y="2917"/>
                    <a:pt x="12191" y="6153"/>
                    <a:pt x="10490" y="10256"/>
                  </a:cubicBezTo>
                  <a:cubicBezTo>
                    <a:pt x="9423" y="12824"/>
                    <a:pt x="8622" y="15459"/>
                    <a:pt x="7588" y="18061"/>
                  </a:cubicBezTo>
                  <a:cubicBezTo>
                    <a:pt x="6520" y="20730"/>
                    <a:pt x="5420" y="23365"/>
                    <a:pt x="4252" y="26000"/>
                  </a:cubicBezTo>
                  <a:cubicBezTo>
                    <a:pt x="2951" y="28936"/>
                    <a:pt x="1584" y="31871"/>
                    <a:pt x="183" y="34773"/>
                  </a:cubicBezTo>
                  <a:cubicBezTo>
                    <a:pt x="0" y="35093"/>
                    <a:pt x="286" y="35397"/>
                    <a:pt x="559" y="35397"/>
                  </a:cubicBezTo>
                  <a:cubicBezTo>
                    <a:pt x="686" y="35397"/>
                    <a:pt x="809" y="35332"/>
                    <a:pt x="883" y="35174"/>
                  </a:cubicBezTo>
                  <a:cubicBezTo>
                    <a:pt x="3352" y="30103"/>
                    <a:pt x="5687" y="25000"/>
                    <a:pt x="7788" y="19763"/>
                  </a:cubicBezTo>
                  <a:cubicBezTo>
                    <a:pt x="8855" y="17161"/>
                    <a:pt x="9823" y="14525"/>
                    <a:pt x="10757" y="11857"/>
                  </a:cubicBezTo>
                  <a:cubicBezTo>
                    <a:pt x="11524" y="9789"/>
                    <a:pt x="12525" y="7787"/>
                    <a:pt x="13826" y="5986"/>
                  </a:cubicBezTo>
                  <a:cubicBezTo>
                    <a:pt x="15293" y="3985"/>
                    <a:pt x="17095" y="2283"/>
                    <a:pt x="18963" y="682"/>
                  </a:cubicBezTo>
                  <a:cubicBezTo>
                    <a:pt x="19301" y="422"/>
                    <a:pt x="19011" y="0"/>
                    <a:pt x="18677"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21"/>
            <p:cNvSpPr/>
            <p:nvPr/>
          </p:nvSpPr>
          <p:spPr>
            <a:xfrm>
              <a:off x="1524162" y="373308"/>
              <a:ext cx="201494" cy="167043"/>
            </a:xfrm>
            <a:custGeom>
              <a:avLst/>
              <a:gdLst/>
              <a:ahLst/>
              <a:cxnLst/>
              <a:rect l="l" t="t" r="r" b="b"/>
              <a:pathLst>
                <a:path w="6726" h="5576" extrusionOk="0">
                  <a:moveTo>
                    <a:pt x="4720" y="0"/>
                  </a:moveTo>
                  <a:cubicBezTo>
                    <a:pt x="4637" y="0"/>
                    <a:pt x="4555" y="19"/>
                    <a:pt x="4491" y="51"/>
                  </a:cubicBezTo>
                  <a:cubicBezTo>
                    <a:pt x="3156" y="651"/>
                    <a:pt x="1855" y="1385"/>
                    <a:pt x="454" y="1852"/>
                  </a:cubicBezTo>
                  <a:cubicBezTo>
                    <a:pt x="1" y="2003"/>
                    <a:pt x="123" y="2676"/>
                    <a:pt x="523" y="2676"/>
                  </a:cubicBezTo>
                  <a:cubicBezTo>
                    <a:pt x="564" y="2676"/>
                    <a:pt x="608" y="2668"/>
                    <a:pt x="655" y="2653"/>
                  </a:cubicBezTo>
                  <a:cubicBezTo>
                    <a:pt x="1941" y="2214"/>
                    <a:pt x="3150" y="1597"/>
                    <a:pt x="4372" y="1002"/>
                  </a:cubicBezTo>
                  <a:lnTo>
                    <a:pt x="4372" y="1002"/>
                  </a:lnTo>
                  <a:cubicBezTo>
                    <a:pt x="4665" y="2485"/>
                    <a:pt x="5313" y="3873"/>
                    <a:pt x="5825" y="5288"/>
                  </a:cubicBezTo>
                  <a:cubicBezTo>
                    <a:pt x="5891" y="5488"/>
                    <a:pt x="6059" y="5576"/>
                    <a:pt x="6225" y="5576"/>
                  </a:cubicBezTo>
                  <a:cubicBezTo>
                    <a:pt x="6476" y="5576"/>
                    <a:pt x="6726" y="5375"/>
                    <a:pt x="6626" y="5055"/>
                  </a:cubicBezTo>
                  <a:cubicBezTo>
                    <a:pt x="6058" y="3487"/>
                    <a:pt x="5325" y="1952"/>
                    <a:pt x="5091" y="284"/>
                  </a:cubicBezTo>
                  <a:cubicBezTo>
                    <a:pt x="5069" y="81"/>
                    <a:pt x="4893" y="0"/>
                    <a:pt x="4720"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21"/>
            <p:cNvSpPr/>
            <p:nvPr/>
          </p:nvSpPr>
          <p:spPr>
            <a:xfrm>
              <a:off x="1522934" y="228264"/>
              <a:ext cx="280103" cy="217881"/>
            </a:xfrm>
            <a:custGeom>
              <a:avLst/>
              <a:gdLst/>
              <a:ahLst/>
              <a:cxnLst/>
              <a:rect l="l" t="t" r="r" b="b"/>
              <a:pathLst>
                <a:path w="9350" h="7273" extrusionOk="0">
                  <a:moveTo>
                    <a:pt x="6183" y="0"/>
                  </a:moveTo>
                  <a:cubicBezTo>
                    <a:pt x="4107" y="0"/>
                    <a:pt x="2152" y="1072"/>
                    <a:pt x="395" y="2058"/>
                  </a:cubicBezTo>
                  <a:cubicBezTo>
                    <a:pt x="1" y="2283"/>
                    <a:pt x="225" y="2818"/>
                    <a:pt x="586" y="2818"/>
                  </a:cubicBezTo>
                  <a:cubicBezTo>
                    <a:pt x="652" y="2818"/>
                    <a:pt x="723" y="2800"/>
                    <a:pt x="796" y="2758"/>
                  </a:cubicBezTo>
                  <a:cubicBezTo>
                    <a:pt x="2474" y="1857"/>
                    <a:pt x="4326" y="840"/>
                    <a:pt x="6270" y="840"/>
                  </a:cubicBezTo>
                  <a:cubicBezTo>
                    <a:pt x="6287" y="840"/>
                    <a:pt x="6304" y="840"/>
                    <a:pt x="6321" y="840"/>
                  </a:cubicBezTo>
                  <a:lnTo>
                    <a:pt x="6321" y="840"/>
                  </a:lnTo>
                  <a:cubicBezTo>
                    <a:pt x="6680" y="2983"/>
                    <a:pt x="7901" y="4885"/>
                    <a:pt x="8468" y="6995"/>
                  </a:cubicBezTo>
                  <a:cubicBezTo>
                    <a:pt x="8520" y="7189"/>
                    <a:pt x="8673" y="7273"/>
                    <a:pt x="8832" y="7273"/>
                  </a:cubicBezTo>
                  <a:cubicBezTo>
                    <a:pt x="9083" y="7273"/>
                    <a:pt x="9350" y="7067"/>
                    <a:pt x="9268" y="6761"/>
                  </a:cubicBezTo>
                  <a:cubicBezTo>
                    <a:pt x="8701" y="4626"/>
                    <a:pt x="7367" y="2691"/>
                    <a:pt x="7100" y="456"/>
                  </a:cubicBezTo>
                  <a:cubicBezTo>
                    <a:pt x="7067" y="223"/>
                    <a:pt x="6933" y="56"/>
                    <a:pt x="6700" y="23"/>
                  </a:cubicBezTo>
                  <a:cubicBezTo>
                    <a:pt x="6527" y="8"/>
                    <a:pt x="6355" y="0"/>
                    <a:pt x="6183"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1"/>
            <p:cNvSpPr/>
            <p:nvPr/>
          </p:nvSpPr>
          <p:spPr>
            <a:xfrm>
              <a:off x="1512719" y="76270"/>
              <a:ext cx="388219" cy="265753"/>
            </a:xfrm>
            <a:custGeom>
              <a:avLst/>
              <a:gdLst/>
              <a:ahLst/>
              <a:cxnLst/>
              <a:rect l="l" t="t" r="r" b="b"/>
              <a:pathLst>
                <a:path w="12959" h="8871" extrusionOk="0">
                  <a:moveTo>
                    <a:pt x="9243" y="1"/>
                  </a:moveTo>
                  <a:cubicBezTo>
                    <a:pt x="9197" y="1"/>
                    <a:pt x="9152" y="9"/>
                    <a:pt x="9109" y="27"/>
                  </a:cubicBezTo>
                  <a:cubicBezTo>
                    <a:pt x="6240" y="794"/>
                    <a:pt x="3438" y="1761"/>
                    <a:pt x="503" y="2295"/>
                  </a:cubicBezTo>
                  <a:cubicBezTo>
                    <a:pt x="0" y="2389"/>
                    <a:pt x="178" y="3104"/>
                    <a:pt x="646" y="3104"/>
                  </a:cubicBezTo>
                  <a:cubicBezTo>
                    <a:pt x="675" y="3104"/>
                    <a:pt x="705" y="3101"/>
                    <a:pt x="736" y="3095"/>
                  </a:cubicBezTo>
                  <a:cubicBezTo>
                    <a:pt x="3528" y="2582"/>
                    <a:pt x="6226" y="1668"/>
                    <a:pt x="8981" y="916"/>
                  </a:cubicBezTo>
                  <a:lnTo>
                    <a:pt x="8981" y="916"/>
                  </a:lnTo>
                  <a:cubicBezTo>
                    <a:pt x="10166" y="3393"/>
                    <a:pt x="11307" y="5933"/>
                    <a:pt x="12078" y="8566"/>
                  </a:cubicBezTo>
                  <a:cubicBezTo>
                    <a:pt x="12131" y="8779"/>
                    <a:pt x="12291" y="8870"/>
                    <a:pt x="12456" y="8870"/>
                  </a:cubicBezTo>
                  <a:cubicBezTo>
                    <a:pt x="12702" y="8870"/>
                    <a:pt x="12958" y="8666"/>
                    <a:pt x="12878" y="8366"/>
                  </a:cubicBezTo>
                  <a:cubicBezTo>
                    <a:pt x="12078" y="5530"/>
                    <a:pt x="10810" y="2862"/>
                    <a:pt x="9576" y="193"/>
                  </a:cubicBezTo>
                  <a:cubicBezTo>
                    <a:pt x="9502" y="70"/>
                    <a:pt x="9373" y="1"/>
                    <a:pt x="9243"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21"/>
            <p:cNvSpPr/>
            <p:nvPr/>
          </p:nvSpPr>
          <p:spPr>
            <a:xfrm>
              <a:off x="1532699" y="-106248"/>
              <a:ext cx="446786" cy="249426"/>
            </a:xfrm>
            <a:custGeom>
              <a:avLst/>
              <a:gdLst/>
              <a:ahLst/>
              <a:cxnLst/>
              <a:rect l="l" t="t" r="r" b="b"/>
              <a:pathLst>
                <a:path w="14914" h="8326" extrusionOk="0">
                  <a:moveTo>
                    <a:pt x="10815" y="0"/>
                  </a:moveTo>
                  <a:cubicBezTo>
                    <a:pt x="10781" y="0"/>
                    <a:pt x="10746" y="5"/>
                    <a:pt x="10710" y="15"/>
                  </a:cubicBezTo>
                  <a:cubicBezTo>
                    <a:pt x="7308" y="1349"/>
                    <a:pt x="4139" y="3351"/>
                    <a:pt x="503" y="4051"/>
                  </a:cubicBezTo>
                  <a:cubicBezTo>
                    <a:pt x="1" y="4146"/>
                    <a:pt x="178" y="4861"/>
                    <a:pt x="618" y="4861"/>
                  </a:cubicBezTo>
                  <a:cubicBezTo>
                    <a:pt x="645" y="4861"/>
                    <a:pt x="674" y="4858"/>
                    <a:pt x="703" y="4852"/>
                  </a:cubicBezTo>
                  <a:cubicBezTo>
                    <a:pt x="4210" y="4176"/>
                    <a:pt x="7282" y="2291"/>
                    <a:pt x="10577" y="961"/>
                  </a:cubicBezTo>
                  <a:lnTo>
                    <a:pt x="10577" y="961"/>
                  </a:lnTo>
                  <a:cubicBezTo>
                    <a:pt x="11592" y="3362"/>
                    <a:pt x="13160" y="5527"/>
                    <a:pt x="14013" y="8021"/>
                  </a:cubicBezTo>
                  <a:cubicBezTo>
                    <a:pt x="14079" y="8234"/>
                    <a:pt x="14248" y="8325"/>
                    <a:pt x="14415" y="8325"/>
                  </a:cubicBezTo>
                  <a:cubicBezTo>
                    <a:pt x="14665" y="8325"/>
                    <a:pt x="14913" y="8121"/>
                    <a:pt x="14813" y="7821"/>
                  </a:cubicBezTo>
                  <a:cubicBezTo>
                    <a:pt x="13913" y="5186"/>
                    <a:pt x="12211" y="2917"/>
                    <a:pt x="11211" y="315"/>
                  </a:cubicBezTo>
                  <a:cubicBezTo>
                    <a:pt x="11154" y="146"/>
                    <a:pt x="11002" y="0"/>
                    <a:pt x="1081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21"/>
            <p:cNvSpPr/>
            <p:nvPr/>
          </p:nvSpPr>
          <p:spPr>
            <a:xfrm>
              <a:off x="1720100" y="-252581"/>
              <a:ext cx="279863" cy="178007"/>
            </a:xfrm>
            <a:custGeom>
              <a:avLst/>
              <a:gdLst/>
              <a:ahLst/>
              <a:cxnLst/>
              <a:rect l="l" t="t" r="r" b="b"/>
              <a:pathLst>
                <a:path w="9342" h="5942" extrusionOk="0">
                  <a:moveTo>
                    <a:pt x="7095" y="0"/>
                  </a:moveTo>
                  <a:cubicBezTo>
                    <a:pt x="7051" y="0"/>
                    <a:pt x="7004" y="9"/>
                    <a:pt x="6956" y="30"/>
                  </a:cubicBezTo>
                  <a:cubicBezTo>
                    <a:pt x="4688" y="797"/>
                    <a:pt x="2653" y="2065"/>
                    <a:pt x="418" y="2965"/>
                  </a:cubicBezTo>
                  <a:cubicBezTo>
                    <a:pt x="1" y="3115"/>
                    <a:pt x="116" y="3797"/>
                    <a:pt x="503" y="3797"/>
                  </a:cubicBezTo>
                  <a:cubicBezTo>
                    <a:pt x="549" y="3797"/>
                    <a:pt x="599" y="3787"/>
                    <a:pt x="652" y="3766"/>
                  </a:cubicBezTo>
                  <a:cubicBezTo>
                    <a:pt x="2725" y="2918"/>
                    <a:pt x="4680" y="1744"/>
                    <a:pt x="6795" y="970"/>
                  </a:cubicBezTo>
                  <a:lnTo>
                    <a:pt x="6795" y="970"/>
                  </a:lnTo>
                  <a:cubicBezTo>
                    <a:pt x="7288" y="2577"/>
                    <a:pt x="7663" y="4267"/>
                    <a:pt x="8457" y="5734"/>
                  </a:cubicBezTo>
                  <a:cubicBezTo>
                    <a:pt x="8530" y="5880"/>
                    <a:pt x="8652" y="5941"/>
                    <a:pt x="8777" y="5941"/>
                  </a:cubicBezTo>
                  <a:cubicBezTo>
                    <a:pt x="9052" y="5941"/>
                    <a:pt x="9341" y="5645"/>
                    <a:pt x="9158" y="5300"/>
                  </a:cubicBezTo>
                  <a:cubicBezTo>
                    <a:pt x="8357" y="3766"/>
                    <a:pt x="8024" y="1965"/>
                    <a:pt x="7456" y="297"/>
                  </a:cubicBezTo>
                  <a:cubicBezTo>
                    <a:pt x="7403" y="138"/>
                    <a:pt x="7266" y="0"/>
                    <a:pt x="709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21"/>
            <p:cNvSpPr/>
            <p:nvPr/>
          </p:nvSpPr>
          <p:spPr>
            <a:xfrm>
              <a:off x="1919452" y="216941"/>
              <a:ext cx="31006" cy="24026"/>
            </a:xfrm>
            <a:custGeom>
              <a:avLst/>
              <a:gdLst/>
              <a:ahLst/>
              <a:cxnLst/>
              <a:rect l="l" t="t" r="r" b="b"/>
              <a:pathLst>
                <a:path w="1035" h="802" extrusionOk="0">
                  <a:moveTo>
                    <a:pt x="535" y="1"/>
                  </a:moveTo>
                  <a:cubicBezTo>
                    <a:pt x="1" y="1"/>
                    <a:pt x="1" y="801"/>
                    <a:pt x="535" y="801"/>
                  </a:cubicBezTo>
                  <a:cubicBezTo>
                    <a:pt x="1035" y="801"/>
                    <a:pt x="1035" y="1"/>
                    <a:pt x="535"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21"/>
            <p:cNvSpPr/>
            <p:nvPr/>
          </p:nvSpPr>
          <p:spPr>
            <a:xfrm>
              <a:off x="1955429" y="183960"/>
              <a:ext cx="31006" cy="24026"/>
            </a:xfrm>
            <a:custGeom>
              <a:avLst/>
              <a:gdLst/>
              <a:ahLst/>
              <a:cxnLst/>
              <a:rect l="l" t="t" r="r" b="b"/>
              <a:pathLst>
                <a:path w="1035" h="802" extrusionOk="0">
                  <a:moveTo>
                    <a:pt x="501" y="1"/>
                  </a:moveTo>
                  <a:cubicBezTo>
                    <a:pt x="1" y="1"/>
                    <a:pt x="1" y="801"/>
                    <a:pt x="501" y="801"/>
                  </a:cubicBezTo>
                  <a:cubicBezTo>
                    <a:pt x="1035" y="801"/>
                    <a:pt x="1035" y="1"/>
                    <a:pt x="501"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21"/>
            <p:cNvSpPr/>
            <p:nvPr/>
          </p:nvSpPr>
          <p:spPr>
            <a:xfrm>
              <a:off x="1968429" y="242912"/>
              <a:ext cx="31006" cy="24026"/>
            </a:xfrm>
            <a:custGeom>
              <a:avLst/>
              <a:gdLst/>
              <a:ahLst/>
              <a:cxnLst/>
              <a:rect l="l" t="t" r="r" b="b"/>
              <a:pathLst>
                <a:path w="1035" h="802" extrusionOk="0">
                  <a:moveTo>
                    <a:pt x="501" y="1"/>
                  </a:moveTo>
                  <a:cubicBezTo>
                    <a:pt x="0" y="1"/>
                    <a:pt x="0" y="801"/>
                    <a:pt x="501" y="801"/>
                  </a:cubicBezTo>
                  <a:cubicBezTo>
                    <a:pt x="1034" y="801"/>
                    <a:pt x="1034" y="1"/>
                    <a:pt x="501"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21"/>
            <p:cNvSpPr/>
            <p:nvPr/>
          </p:nvSpPr>
          <p:spPr>
            <a:xfrm>
              <a:off x="1586709" y="67044"/>
              <a:ext cx="32025" cy="24026"/>
            </a:xfrm>
            <a:custGeom>
              <a:avLst/>
              <a:gdLst/>
              <a:ahLst/>
              <a:cxnLst/>
              <a:rect l="l" t="t" r="r" b="b"/>
              <a:pathLst>
                <a:path w="1069" h="802" extrusionOk="0">
                  <a:moveTo>
                    <a:pt x="535" y="1"/>
                  </a:moveTo>
                  <a:cubicBezTo>
                    <a:pt x="1" y="1"/>
                    <a:pt x="1" y="802"/>
                    <a:pt x="535" y="802"/>
                  </a:cubicBezTo>
                  <a:cubicBezTo>
                    <a:pt x="1068" y="802"/>
                    <a:pt x="1068" y="1"/>
                    <a:pt x="535"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1"/>
            <p:cNvSpPr/>
            <p:nvPr/>
          </p:nvSpPr>
          <p:spPr>
            <a:xfrm>
              <a:off x="1625681" y="37088"/>
              <a:ext cx="32025" cy="25015"/>
            </a:xfrm>
            <a:custGeom>
              <a:avLst/>
              <a:gdLst/>
              <a:ahLst/>
              <a:cxnLst/>
              <a:rect l="l" t="t" r="r" b="b"/>
              <a:pathLst>
                <a:path w="1069" h="835" extrusionOk="0">
                  <a:moveTo>
                    <a:pt x="535" y="0"/>
                  </a:moveTo>
                  <a:cubicBezTo>
                    <a:pt x="1" y="0"/>
                    <a:pt x="1" y="834"/>
                    <a:pt x="535" y="834"/>
                  </a:cubicBezTo>
                  <a:cubicBezTo>
                    <a:pt x="1068" y="834"/>
                    <a:pt x="1068" y="0"/>
                    <a:pt x="53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21"/>
            <p:cNvSpPr/>
            <p:nvPr/>
          </p:nvSpPr>
          <p:spPr>
            <a:xfrm>
              <a:off x="1736605" y="-219720"/>
              <a:ext cx="31995" cy="24026"/>
            </a:xfrm>
            <a:custGeom>
              <a:avLst/>
              <a:gdLst/>
              <a:ahLst/>
              <a:cxnLst/>
              <a:rect l="l" t="t" r="r" b="b"/>
              <a:pathLst>
                <a:path w="1068" h="802" extrusionOk="0">
                  <a:moveTo>
                    <a:pt x="534" y="0"/>
                  </a:moveTo>
                  <a:cubicBezTo>
                    <a:pt x="1" y="0"/>
                    <a:pt x="1" y="801"/>
                    <a:pt x="534" y="801"/>
                  </a:cubicBezTo>
                  <a:cubicBezTo>
                    <a:pt x="1068" y="801"/>
                    <a:pt x="1068"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21"/>
            <p:cNvSpPr/>
            <p:nvPr/>
          </p:nvSpPr>
          <p:spPr>
            <a:xfrm>
              <a:off x="1779561" y="-252701"/>
              <a:ext cx="31006" cy="25015"/>
            </a:xfrm>
            <a:custGeom>
              <a:avLst/>
              <a:gdLst/>
              <a:ahLst/>
              <a:cxnLst/>
              <a:rect l="l" t="t" r="r" b="b"/>
              <a:pathLst>
                <a:path w="1035" h="835" extrusionOk="0">
                  <a:moveTo>
                    <a:pt x="501" y="1"/>
                  </a:moveTo>
                  <a:cubicBezTo>
                    <a:pt x="1" y="1"/>
                    <a:pt x="1" y="835"/>
                    <a:pt x="501" y="835"/>
                  </a:cubicBezTo>
                  <a:cubicBezTo>
                    <a:pt x="1035" y="835"/>
                    <a:pt x="1035" y="1"/>
                    <a:pt x="501"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1"/>
            <p:cNvSpPr/>
            <p:nvPr/>
          </p:nvSpPr>
          <p:spPr>
            <a:xfrm>
              <a:off x="1785582" y="265918"/>
              <a:ext cx="31995" cy="23996"/>
            </a:xfrm>
            <a:custGeom>
              <a:avLst/>
              <a:gdLst/>
              <a:ahLst/>
              <a:cxnLst/>
              <a:rect l="l" t="t" r="r" b="b"/>
              <a:pathLst>
                <a:path w="1068" h="801" extrusionOk="0">
                  <a:moveTo>
                    <a:pt x="534" y="0"/>
                  </a:moveTo>
                  <a:cubicBezTo>
                    <a:pt x="0" y="0"/>
                    <a:pt x="0" y="801"/>
                    <a:pt x="534" y="801"/>
                  </a:cubicBezTo>
                  <a:cubicBezTo>
                    <a:pt x="1067" y="801"/>
                    <a:pt x="1067"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21"/>
            <p:cNvSpPr/>
            <p:nvPr/>
          </p:nvSpPr>
          <p:spPr>
            <a:xfrm>
              <a:off x="1808558" y="323852"/>
              <a:ext cx="31995" cy="25015"/>
            </a:xfrm>
            <a:custGeom>
              <a:avLst/>
              <a:gdLst/>
              <a:ahLst/>
              <a:cxnLst/>
              <a:rect l="l" t="t" r="r" b="b"/>
              <a:pathLst>
                <a:path w="1068" h="835" extrusionOk="0">
                  <a:moveTo>
                    <a:pt x="534" y="1"/>
                  </a:moveTo>
                  <a:cubicBezTo>
                    <a:pt x="0" y="1"/>
                    <a:pt x="0" y="835"/>
                    <a:pt x="534" y="835"/>
                  </a:cubicBezTo>
                  <a:cubicBezTo>
                    <a:pt x="1068" y="835"/>
                    <a:pt x="1068" y="1"/>
                    <a:pt x="534"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21"/>
            <p:cNvSpPr/>
            <p:nvPr/>
          </p:nvSpPr>
          <p:spPr>
            <a:xfrm>
              <a:off x="1524761" y="369833"/>
              <a:ext cx="32025" cy="23996"/>
            </a:xfrm>
            <a:custGeom>
              <a:avLst/>
              <a:gdLst/>
              <a:ahLst/>
              <a:cxnLst/>
              <a:rect l="l" t="t" r="r" b="b"/>
              <a:pathLst>
                <a:path w="1069" h="801" extrusionOk="0">
                  <a:moveTo>
                    <a:pt x="535" y="0"/>
                  </a:moveTo>
                  <a:cubicBezTo>
                    <a:pt x="1" y="0"/>
                    <a:pt x="1" y="801"/>
                    <a:pt x="535" y="801"/>
                  </a:cubicBezTo>
                  <a:cubicBezTo>
                    <a:pt x="1068" y="801"/>
                    <a:pt x="1068" y="0"/>
                    <a:pt x="53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21"/>
            <p:cNvSpPr/>
            <p:nvPr/>
          </p:nvSpPr>
          <p:spPr>
            <a:xfrm>
              <a:off x="1573738" y="333857"/>
              <a:ext cx="31995" cy="23996"/>
            </a:xfrm>
            <a:custGeom>
              <a:avLst/>
              <a:gdLst/>
              <a:ahLst/>
              <a:cxnLst/>
              <a:rect l="l" t="t" r="r" b="b"/>
              <a:pathLst>
                <a:path w="1068" h="801" extrusionOk="0">
                  <a:moveTo>
                    <a:pt x="534" y="0"/>
                  </a:moveTo>
                  <a:cubicBezTo>
                    <a:pt x="0" y="0"/>
                    <a:pt x="0" y="801"/>
                    <a:pt x="534" y="801"/>
                  </a:cubicBezTo>
                  <a:cubicBezTo>
                    <a:pt x="1068" y="801"/>
                    <a:pt x="1068"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21"/>
            <p:cNvSpPr/>
            <p:nvPr/>
          </p:nvSpPr>
          <p:spPr>
            <a:xfrm>
              <a:off x="1632690" y="545701"/>
              <a:ext cx="31006" cy="23996"/>
            </a:xfrm>
            <a:custGeom>
              <a:avLst/>
              <a:gdLst/>
              <a:ahLst/>
              <a:cxnLst/>
              <a:rect l="l" t="t" r="r" b="b"/>
              <a:pathLst>
                <a:path w="1035" h="801" extrusionOk="0">
                  <a:moveTo>
                    <a:pt x="534" y="0"/>
                  </a:moveTo>
                  <a:cubicBezTo>
                    <a:pt x="0" y="0"/>
                    <a:pt x="0" y="801"/>
                    <a:pt x="534" y="801"/>
                  </a:cubicBezTo>
                  <a:cubicBezTo>
                    <a:pt x="1034" y="801"/>
                    <a:pt x="1034"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1"/>
            <p:cNvSpPr/>
            <p:nvPr/>
          </p:nvSpPr>
          <p:spPr>
            <a:xfrm>
              <a:off x="1599709" y="597644"/>
              <a:ext cx="32025" cy="25015"/>
            </a:xfrm>
            <a:custGeom>
              <a:avLst/>
              <a:gdLst/>
              <a:ahLst/>
              <a:cxnLst/>
              <a:rect l="l" t="t" r="r" b="b"/>
              <a:pathLst>
                <a:path w="1069" h="835" extrusionOk="0">
                  <a:moveTo>
                    <a:pt x="534" y="1"/>
                  </a:moveTo>
                  <a:cubicBezTo>
                    <a:pt x="1" y="1"/>
                    <a:pt x="1" y="835"/>
                    <a:pt x="534" y="835"/>
                  </a:cubicBezTo>
                  <a:cubicBezTo>
                    <a:pt x="1068" y="835"/>
                    <a:pt x="1068" y="1"/>
                    <a:pt x="534"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5" name="Google Shape;2545;p21"/>
          <p:cNvGrpSpPr/>
          <p:nvPr/>
        </p:nvGrpSpPr>
        <p:grpSpPr>
          <a:xfrm flipH="1">
            <a:off x="6986707" y="-461408"/>
            <a:ext cx="676573" cy="945704"/>
            <a:chOff x="1897495" y="-461400"/>
            <a:chExt cx="815443" cy="1139815"/>
          </a:xfrm>
        </p:grpSpPr>
        <p:sp>
          <p:nvSpPr>
            <p:cNvPr id="2546" name="Google Shape;2546;p21"/>
            <p:cNvSpPr/>
            <p:nvPr/>
          </p:nvSpPr>
          <p:spPr>
            <a:xfrm>
              <a:off x="1897495" y="-345293"/>
              <a:ext cx="815443" cy="1023708"/>
            </a:xfrm>
            <a:custGeom>
              <a:avLst/>
              <a:gdLst/>
              <a:ahLst/>
              <a:cxnLst/>
              <a:rect l="l" t="t" r="r" b="b"/>
              <a:pathLst>
                <a:path w="27220" h="34172" extrusionOk="0">
                  <a:moveTo>
                    <a:pt x="7239" y="1"/>
                  </a:moveTo>
                  <a:cubicBezTo>
                    <a:pt x="7053" y="1"/>
                    <a:pt x="6874" y="8"/>
                    <a:pt x="6705" y="23"/>
                  </a:cubicBezTo>
                  <a:cubicBezTo>
                    <a:pt x="4470" y="3992"/>
                    <a:pt x="3536" y="8496"/>
                    <a:pt x="2035" y="12665"/>
                  </a:cubicBezTo>
                  <a:cubicBezTo>
                    <a:pt x="1607" y="13858"/>
                    <a:pt x="1" y="17770"/>
                    <a:pt x="1459" y="17770"/>
                  </a:cubicBezTo>
                  <a:cubicBezTo>
                    <a:pt x="1591" y="17770"/>
                    <a:pt x="1749" y="17738"/>
                    <a:pt x="1935" y="17669"/>
                  </a:cubicBezTo>
                  <a:cubicBezTo>
                    <a:pt x="3669" y="16968"/>
                    <a:pt x="4236" y="14433"/>
                    <a:pt x="6338" y="13833"/>
                  </a:cubicBezTo>
                  <a:lnTo>
                    <a:pt x="6338" y="13833"/>
                  </a:lnTo>
                  <a:cubicBezTo>
                    <a:pt x="7405" y="16401"/>
                    <a:pt x="2969" y="18503"/>
                    <a:pt x="3436" y="21071"/>
                  </a:cubicBezTo>
                  <a:cubicBezTo>
                    <a:pt x="3669" y="22806"/>
                    <a:pt x="7405" y="28276"/>
                    <a:pt x="9273" y="28510"/>
                  </a:cubicBezTo>
                  <a:cubicBezTo>
                    <a:pt x="9290" y="28511"/>
                    <a:pt x="9307" y="28512"/>
                    <a:pt x="9324" y="28512"/>
                  </a:cubicBezTo>
                  <a:cubicBezTo>
                    <a:pt x="10766" y="28512"/>
                    <a:pt x="12521" y="23463"/>
                    <a:pt x="13943" y="23463"/>
                  </a:cubicBezTo>
                  <a:cubicBezTo>
                    <a:pt x="14092" y="23463"/>
                    <a:pt x="14236" y="23518"/>
                    <a:pt x="14377" y="23640"/>
                  </a:cubicBezTo>
                  <a:cubicBezTo>
                    <a:pt x="16011" y="24907"/>
                    <a:pt x="12542" y="29110"/>
                    <a:pt x="13109" y="30611"/>
                  </a:cubicBezTo>
                  <a:cubicBezTo>
                    <a:pt x="13910" y="32846"/>
                    <a:pt x="20782" y="33780"/>
                    <a:pt x="22883" y="34114"/>
                  </a:cubicBezTo>
                  <a:cubicBezTo>
                    <a:pt x="23175" y="34153"/>
                    <a:pt x="23443" y="34172"/>
                    <a:pt x="23691" y="34172"/>
                  </a:cubicBezTo>
                  <a:cubicBezTo>
                    <a:pt x="26409" y="34172"/>
                    <a:pt x="26547" y="31901"/>
                    <a:pt x="26853" y="29210"/>
                  </a:cubicBezTo>
                  <a:cubicBezTo>
                    <a:pt x="27086" y="27009"/>
                    <a:pt x="27219" y="24674"/>
                    <a:pt x="27086" y="22339"/>
                  </a:cubicBezTo>
                  <a:cubicBezTo>
                    <a:pt x="26986" y="19070"/>
                    <a:pt x="24651" y="20004"/>
                    <a:pt x="22082" y="19303"/>
                  </a:cubicBezTo>
                  <a:cubicBezTo>
                    <a:pt x="17546" y="18036"/>
                    <a:pt x="23584" y="17802"/>
                    <a:pt x="25218" y="17569"/>
                  </a:cubicBezTo>
                  <a:cubicBezTo>
                    <a:pt x="27086" y="17335"/>
                    <a:pt x="26986" y="17102"/>
                    <a:pt x="26853" y="15234"/>
                  </a:cubicBezTo>
                  <a:cubicBezTo>
                    <a:pt x="26752" y="13733"/>
                    <a:pt x="26752" y="12432"/>
                    <a:pt x="26386" y="11031"/>
                  </a:cubicBezTo>
                  <a:cubicBezTo>
                    <a:pt x="25918" y="8781"/>
                    <a:pt x="24929" y="8033"/>
                    <a:pt x="23430" y="8033"/>
                  </a:cubicBezTo>
                  <a:cubicBezTo>
                    <a:pt x="22685" y="8033"/>
                    <a:pt x="21812" y="8218"/>
                    <a:pt x="20815" y="8496"/>
                  </a:cubicBezTo>
                  <a:cubicBezTo>
                    <a:pt x="20323" y="8660"/>
                    <a:pt x="19140" y="9169"/>
                    <a:pt x="18237" y="9169"/>
                  </a:cubicBezTo>
                  <a:cubicBezTo>
                    <a:pt x="17854" y="9169"/>
                    <a:pt x="17521" y="9077"/>
                    <a:pt x="17312" y="8829"/>
                  </a:cubicBezTo>
                  <a:cubicBezTo>
                    <a:pt x="15911" y="7428"/>
                    <a:pt x="19047" y="6728"/>
                    <a:pt x="19881" y="6394"/>
                  </a:cubicBezTo>
                  <a:cubicBezTo>
                    <a:pt x="21482" y="5794"/>
                    <a:pt x="23950" y="5227"/>
                    <a:pt x="21716" y="3459"/>
                  </a:cubicBezTo>
                  <a:cubicBezTo>
                    <a:pt x="20448" y="2658"/>
                    <a:pt x="18447" y="2525"/>
                    <a:pt x="17079" y="2191"/>
                  </a:cubicBezTo>
                  <a:cubicBezTo>
                    <a:pt x="14548" y="1535"/>
                    <a:pt x="9999" y="1"/>
                    <a:pt x="7239" y="1"/>
                  </a:cubicBezTo>
                  <a:close/>
                </a:path>
              </a:pathLst>
            </a:custGeom>
            <a:solidFill>
              <a:srgbClr val="83C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21"/>
            <p:cNvSpPr/>
            <p:nvPr/>
          </p:nvSpPr>
          <p:spPr>
            <a:xfrm>
              <a:off x="2063148" y="-461400"/>
              <a:ext cx="574974" cy="1048962"/>
            </a:xfrm>
            <a:custGeom>
              <a:avLst/>
              <a:gdLst/>
              <a:ahLst/>
              <a:cxnLst/>
              <a:rect l="l" t="t" r="r" b="b"/>
              <a:pathLst>
                <a:path w="19193" h="35015" extrusionOk="0">
                  <a:moveTo>
                    <a:pt x="382" y="0"/>
                  </a:moveTo>
                  <a:cubicBezTo>
                    <a:pt x="201" y="0"/>
                    <a:pt x="1" y="156"/>
                    <a:pt x="41" y="396"/>
                  </a:cubicBezTo>
                  <a:cubicBezTo>
                    <a:pt x="574" y="2731"/>
                    <a:pt x="1742" y="4966"/>
                    <a:pt x="2876" y="7034"/>
                  </a:cubicBezTo>
                  <a:cubicBezTo>
                    <a:pt x="4110" y="9303"/>
                    <a:pt x="5344" y="11538"/>
                    <a:pt x="6579" y="13806"/>
                  </a:cubicBezTo>
                  <a:cubicBezTo>
                    <a:pt x="9014" y="18342"/>
                    <a:pt x="11516" y="22879"/>
                    <a:pt x="14051" y="27349"/>
                  </a:cubicBezTo>
                  <a:cubicBezTo>
                    <a:pt x="15518" y="29884"/>
                    <a:pt x="16986" y="32386"/>
                    <a:pt x="18521" y="34854"/>
                  </a:cubicBezTo>
                  <a:cubicBezTo>
                    <a:pt x="18583" y="34968"/>
                    <a:pt x="18677" y="35014"/>
                    <a:pt x="18771" y="35014"/>
                  </a:cubicBezTo>
                  <a:cubicBezTo>
                    <a:pt x="18981" y="35014"/>
                    <a:pt x="19192" y="34784"/>
                    <a:pt x="19054" y="34554"/>
                  </a:cubicBezTo>
                  <a:cubicBezTo>
                    <a:pt x="13717" y="25848"/>
                    <a:pt x="8947" y="16841"/>
                    <a:pt x="4044" y="7902"/>
                  </a:cubicBezTo>
                  <a:cubicBezTo>
                    <a:pt x="2709" y="5467"/>
                    <a:pt x="1275" y="2965"/>
                    <a:pt x="641" y="230"/>
                  </a:cubicBezTo>
                  <a:cubicBezTo>
                    <a:pt x="614" y="69"/>
                    <a:pt x="502" y="0"/>
                    <a:pt x="382"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21"/>
            <p:cNvSpPr/>
            <p:nvPr/>
          </p:nvSpPr>
          <p:spPr>
            <a:xfrm>
              <a:off x="2112814" y="-304284"/>
              <a:ext cx="166684" cy="157666"/>
            </a:xfrm>
            <a:custGeom>
              <a:avLst/>
              <a:gdLst/>
              <a:ahLst/>
              <a:cxnLst/>
              <a:rect l="l" t="t" r="r" b="b"/>
              <a:pathLst>
                <a:path w="5564" h="5263" extrusionOk="0">
                  <a:moveTo>
                    <a:pt x="1439" y="0"/>
                  </a:moveTo>
                  <a:cubicBezTo>
                    <a:pt x="1101" y="0"/>
                    <a:pt x="860" y="241"/>
                    <a:pt x="718" y="555"/>
                  </a:cubicBezTo>
                  <a:cubicBezTo>
                    <a:pt x="384" y="1156"/>
                    <a:pt x="217" y="1789"/>
                    <a:pt x="151" y="2457"/>
                  </a:cubicBezTo>
                  <a:cubicBezTo>
                    <a:pt x="84" y="3290"/>
                    <a:pt x="117" y="4124"/>
                    <a:pt x="17" y="4958"/>
                  </a:cubicBezTo>
                  <a:cubicBezTo>
                    <a:pt x="0" y="5163"/>
                    <a:pt x="149" y="5263"/>
                    <a:pt x="307" y="5263"/>
                  </a:cubicBezTo>
                  <a:cubicBezTo>
                    <a:pt x="458" y="5263"/>
                    <a:pt x="618" y="5171"/>
                    <a:pt x="651" y="4992"/>
                  </a:cubicBezTo>
                  <a:cubicBezTo>
                    <a:pt x="784" y="3691"/>
                    <a:pt x="584" y="2356"/>
                    <a:pt x="1085" y="1156"/>
                  </a:cubicBezTo>
                  <a:cubicBezTo>
                    <a:pt x="1151" y="989"/>
                    <a:pt x="1251" y="789"/>
                    <a:pt x="1351" y="689"/>
                  </a:cubicBezTo>
                  <a:cubicBezTo>
                    <a:pt x="1371" y="650"/>
                    <a:pt x="1379" y="633"/>
                    <a:pt x="1382" y="633"/>
                  </a:cubicBezTo>
                  <a:cubicBezTo>
                    <a:pt x="1385" y="633"/>
                    <a:pt x="1385" y="641"/>
                    <a:pt x="1385" y="655"/>
                  </a:cubicBezTo>
                  <a:cubicBezTo>
                    <a:pt x="1452" y="622"/>
                    <a:pt x="1385" y="622"/>
                    <a:pt x="1418" y="622"/>
                  </a:cubicBezTo>
                  <a:lnTo>
                    <a:pt x="1485" y="622"/>
                  </a:lnTo>
                  <a:cubicBezTo>
                    <a:pt x="1852" y="722"/>
                    <a:pt x="2252" y="1089"/>
                    <a:pt x="2619" y="1289"/>
                  </a:cubicBezTo>
                  <a:cubicBezTo>
                    <a:pt x="3019" y="1489"/>
                    <a:pt x="3420" y="1656"/>
                    <a:pt x="3787" y="1856"/>
                  </a:cubicBezTo>
                  <a:cubicBezTo>
                    <a:pt x="4187" y="2090"/>
                    <a:pt x="4587" y="2323"/>
                    <a:pt x="4954" y="2557"/>
                  </a:cubicBezTo>
                  <a:cubicBezTo>
                    <a:pt x="5012" y="2597"/>
                    <a:pt x="5069" y="2614"/>
                    <a:pt x="5124" y="2614"/>
                  </a:cubicBezTo>
                  <a:cubicBezTo>
                    <a:pt x="5383" y="2614"/>
                    <a:pt x="5563" y="2216"/>
                    <a:pt x="5288" y="2023"/>
                  </a:cubicBezTo>
                  <a:cubicBezTo>
                    <a:pt x="4554" y="1523"/>
                    <a:pt x="3787" y="1122"/>
                    <a:pt x="2986" y="755"/>
                  </a:cubicBezTo>
                  <a:cubicBezTo>
                    <a:pt x="2519" y="522"/>
                    <a:pt x="2119" y="155"/>
                    <a:pt x="1618" y="21"/>
                  </a:cubicBezTo>
                  <a:cubicBezTo>
                    <a:pt x="1556" y="7"/>
                    <a:pt x="1496" y="0"/>
                    <a:pt x="1439"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21"/>
            <p:cNvSpPr/>
            <p:nvPr/>
          </p:nvSpPr>
          <p:spPr>
            <a:xfrm>
              <a:off x="2178776" y="-133328"/>
              <a:ext cx="228696" cy="228396"/>
            </a:xfrm>
            <a:custGeom>
              <a:avLst/>
              <a:gdLst/>
              <a:ahLst/>
              <a:cxnLst/>
              <a:rect l="l" t="t" r="r" b="b"/>
              <a:pathLst>
                <a:path w="7634" h="7624" extrusionOk="0">
                  <a:moveTo>
                    <a:pt x="1506" y="1"/>
                  </a:moveTo>
                  <a:cubicBezTo>
                    <a:pt x="1383" y="1"/>
                    <a:pt x="1245" y="110"/>
                    <a:pt x="1218" y="219"/>
                  </a:cubicBezTo>
                  <a:cubicBezTo>
                    <a:pt x="717" y="2587"/>
                    <a:pt x="284" y="4922"/>
                    <a:pt x="17" y="7324"/>
                  </a:cubicBezTo>
                  <a:cubicBezTo>
                    <a:pt x="0" y="7524"/>
                    <a:pt x="150" y="7624"/>
                    <a:pt x="309" y="7624"/>
                  </a:cubicBezTo>
                  <a:cubicBezTo>
                    <a:pt x="467" y="7624"/>
                    <a:pt x="634" y="7524"/>
                    <a:pt x="651" y="7324"/>
                  </a:cubicBezTo>
                  <a:cubicBezTo>
                    <a:pt x="873" y="5096"/>
                    <a:pt x="1278" y="2899"/>
                    <a:pt x="1749" y="732"/>
                  </a:cubicBezTo>
                  <a:lnTo>
                    <a:pt x="1749" y="732"/>
                  </a:lnTo>
                  <a:cubicBezTo>
                    <a:pt x="3636" y="1390"/>
                    <a:pt x="5479" y="2290"/>
                    <a:pt x="7055" y="3488"/>
                  </a:cubicBezTo>
                  <a:cubicBezTo>
                    <a:pt x="7116" y="3537"/>
                    <a:pt x="7176" y="3558"/>
                    <a:pt x="7232" y="3558"/>
                  </a:cubicBezTo>
                  <a:cubicBezTo>
                    <a:pt x="7479" y="3558"/>
                    <a:pt x="7634" y="3145"/>
                    <a:pt x="7389" y="2954"/>
                  </a:cubicBezTo>
                  <a:cubicBezTo>
                    <a:pt x="5654" y="1653"/>
                    <a:pt x="3619" y="686"/>
                    <a:pt x="1585" y="19"/>
                  </a:cubicBezTo>
                  <a:cubicBezTo>
                    <a:pt x="1560" y="6"/>
                    <a:pt x="1533" y="1"/>
                    <a:pt x="1506"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1"/>
            <p:cNvSpPr/>
            <p:nvPr/>
          </p:nvSpPr>
          <p:spPr>
            <a:xfrm>
              <a:off x="2245726" y="-14016"/>
              <a:ext cx="256676" cy="324949"/>
            </a:xfrm>
            <a:custGeom>
              <a:avLst/>
              <a:gdLst/>
              <a:ahLst/>
              <a:cxnLst/>
              <a:rect l="l" t="t" r="r" b="b"/>
              <a:pathLst>
                <a:path w="8568" h="10847" extrusionOk="0">
                  <a:moveTo>
                    <a:pt x="1357" y="0"/>
                  </a:moveTo>
                  <a:cubicBezTo>
                    <a:pt x="1199" y="0"/>
                    <a:pt x="1051" y="107"/>
                    <a:pt x="1051" y="305"/>
                  </a:cubicBezTo>
                  <a:cubicBezTo>
                    <a:pt x="1151" y="3774"/>
                    <a:pt x="150" y="7110"/>
                    <a:pt x="17" y="10546"/>
                  </a:cubicBezTo>
                  <a:cubicBezTo>
                    <a:pt x="0" y="10746"/>
                    <a:pt x="150" y="10846"/>
                    <a:pt x="309" y="10846"/>
                  </a:cubicBezTo>
                  <a:cubicBezTo>
                    <a:pt x="467" y="10846"/>
                    <a:pt x="634" y="10746"/>
                    <a:pt x="650" y="10546"/>
                  </a:cubicBezTo>
                  <a:cubicBezTo>
                    <a:pt x="778" y="7272"/>
                    <a:pt x="1692" y="4088"/>
                    <a:pt x="1692" y="794"/>
                  </a:cubicBezTo>
                  <a:lnTo>
                    <a:pt x="1692" y="794"/>
                  </a:lnTo>
                  <a:cubicBezTo>
                    <a:pt x="3789" y="1755"/>
                    <a:pt x="6004" y="2529"/>
                    <a:pt x="7989" y="3708"/>
                  </a:cubicBezTo>
                  <a:cubicBezTo>
                    <a:pt x="8044" y="3746"/>
                    <a:pt x="8099" y="3763"/>
                    <a:pt x="8150" y="3763"/>
                  </a:cubicBezTo>
                  <a:cubicBezTo>
                    <a:pt x="8405" y="3763"/>
                    <a:pt x="8567" y="3341"/>
                    <a:pt x="8289" y="3174"/>
                  </a:cubicBezTo>
                  <a:cubicBezTo>
                    <a:pt x="6154" y="1873"/>
                    <a:pt x="3786" y="1106"/>
                    <a:pt x="1518" y="38"/>
                  </a:cubicBezTo>
                  <a:cubicBezTo>
                    <a:pt x="1467" y="13"/>
                    <a:pt x="1411" y="0"/>
                    <a:pt x="135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21"/>
            <p:cNvSpPr/>
            <p:nvPr/>
          </p:nvSpPr>
          <p:spPr>
            <a:xfrm>
              <a:off x="2354134" y="146605"/>
              <a:ext cx="132532" cy="171297"/>
            </a:xfrm>
            <a:custGeom>
              <a:avLst/>
              <a:gdLst/>
              <a:ahLst/>
              <a:cxnLst/>
              <a:rect l="l" t="t" r="r" b="b"/>
              <a:pathLst>
                <a:path w="4424" h="5718" extrusionOk="0">
                  <a:moveTo>
                    <a:pt x="760" y="1"/>
                  </a:moveTo>
                  <a:cubicBezTo>
                    <a:pt x="625" y="1"/>
                    <a:pt x="490" y="76"/>
                    <a:pt x="467" y="214"/>
                  </a:cubicBezTo>
                  <a:cubicBezTo>
                    <a:pt x="234" y="1948"/>
                    <a:pt x="0" y="3683"/>
                    <a:pt x="0" y="5417"/>
                  </a:cubicBezTo>
                  <a:cubicBezTo>
                    <a:pt x="0" y="5618"/>
                    <a:pt x="159" y="5718"/>
                    <a:pt x="317" y="5718"/>
                  </a:cubicBezTo>
                  <a:cubicBezTo>
                    <a:pt x="476" y="5718"/>
                    <a:pt x="634" y="5618"/>
                    <a:pt x="634" y="5417"/>
                  </a:cubicBezTo>
                  <a:cubicBezTo>
                    <a:pt x="634" y="3875"/>
                    <a:pt x="805" y="2304"/>
                    <a:pt x="1016" y="757"/>
                  </a:cubicBezTo>
                  <a:lnTo>
                    <a:pt x="1016" y="757"/>
                  </a:lnTo>
                  <a:cubicBezTo>
                    <a:pt x="1943" y="1205"/>
                    <a:pt x="2830" y="1775"/>
                    <a:pt x="3770" y="2215"/>
                  </a:cubicBezTo>
                  <a:cubicBezTo>
                    <a:pt x="3816" y="2236"/>
                    <a:pt x="3861" y="2245"/>
                    <a:pt x="3905" y="2245"/>
                  </a:cubicBezTo>
                  <a:cubicBezTo>
                    <a:pt x="4209" y="2245"/>
                    <a:pt x="4424" y="1794"/>
                    <a:pt x="4103" y="1648"/>
                  </a:cubicBezTo>
                  <a:cubicBezTo>
                    <a:pt x="3002" y="1181"/>
                    <a:pt x="2035" y="514"/>
                    <a:pt x="934" y="47"/>
                  </a:cubicBezTo>
                  <a:cubicBezTo>
                    <a:pt x="883" y="16"/>
                    <a:pt x="821" y="1"/>
                    <a:pt x="760"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21"/>
            <p:cNvSpPr/>
            <p:nvPr/>
          </p:nvSpPr>
          <p:spPr>
            <a:xfrm>
              <a:off x="2447056" y="299348"/>
              <a:ext cx="169589" cy="204310"/>
            </a:xfrm>
            <a:custGeom>
              <a:avLst/>
              <a:gdLst/>
              <a:ahLst/>
              <a:cxnLst/>
              <a:rect l="l" t="t" r="r" b="b"/>
              <a:pathLst>
                <a:path w="5661" h="6820" extrusionOk="0">
                  <a:moveTo>
                    <a:pt x="824" y="1"/>
                  </a:moveTo>
                  <a:cubicBezTo>
                    <a:pt x="701" y="1"/>
                    <a:pt x="562" y="115"/>
                    <a:pt x="534" y="252"/>
                  </a:cubicBezTo>
                  <a:cubicBezTo>
                    <a:pt x="0" y="2253"/>
                    <a:pt x="34" y="4455"/>
                    <a:pt x="167" y="6490"/>
                  </a:cubicBezTo>
                  <a:cubicBezTo>
                    <a:pt x="184" y="6711"/>
                    <a:pt x="349" y="6819"/>
                    <a:pt x="506" y="6819"/>
                  </a:cubicBezTo>
                  <a:cubicBezTo>
                    <a:pt x="657" y="6819"/>
                    <a:pt x="801" y="6719"/>
                    <a:pt x="801" y="6523"/>
                  </a:cubicBezTo>
                  <a:cubicBezTo>
                    <a:pt x="675" y="4632"/>
                    <a:pt x="638" y="2623"/>
                    <a:pt x="1056" y="748"/>
                  </a:cubicBezTo>
                  <a:lnTo>
                    <a:pt x="1056" y="748"/>
                  </a:lnTo>
                  <a:cubicBezTo>
                    <a:pt x="2421" y="1283"/>
                    <a:pt x="3810" y="1697"/>
                    <a:pt x="5171" y="2253"/>
                  </a:cubicBezTo>
                  <a:cubicBezTo>
                    <a:pt x="5215" y="2273"/>
                    <a:pt x="5256" y="2282"/>
                    <a:pt x="5294" y="2282"/>
                  </a:cubicBezTo>
                  <a:cubicBezTo>
                    <a:pt x="5570" y="2282"/>
                    <a:pt x="5661" y="1799"/>
                    <a:pt x="5338" y="1653"/>
                  </a:cubicBezTo>
                  <a:cubicBezTo>
                    <a:pt x="3870" y="1052"/>
                    <a:pt x="2369" y="619"/>
                    <a:pt x="901" y="18"/>
                  </a:cubicBezTo>
                  <a:cubicBezTo>
                    <a:pt x="877" y="6"/>
                    <a:pt x="851" y="1"/>
                    <a:pt x="824"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21"/>
            <p:cNvSpPr/>
            <p:nvPr/>
          </p:nvSpPr>
          <p:spPr>
            <a:xfrm>
              <a:off x="2522004" y="425790"/>
              <a:ext cx="120399" cy="140800"/>
            </a:xfrm>
            <a:custGeom>
              <a:avLst/>
              <a:gdLst/>
              <a:ahLst/>
              <a:cxnLst/>
              <a:rect l="l" t="t" r="r" b="b"/>
              <a:pathLst>
                <a:path w="4019" h="4700" extrusionOk="0">
                  <a:moveTo>
                    <a:pt x="534" y="0"/>
                  </a:moveTo>
                  <a:cubicBezTo>
                    <a:pt x="401" y="0"/>
                    <a:pt x="267" y="67"/>
                    <a:pt x="234" y="200"/>
                  </a:cubicBezTo>
                  <a:cubicBezTo>
                    <a:pt x="0" y="1601"/>
                    <a:pt x="0" y="3002"/>
                    <a:pt x="0" y="4370"/>
                  </a:cubicBezTo>
                  <a:cubicBezTo>
                    <a:pt x="0" y="4591"/>
                    <a:pt x="165" y="4700"/>
                    <a:pt x="327" y="4700"/>
                  </a:cubicBezTo>
                  <a:cubicBezTo>
                    <a:pt x="482" y="4700"/>
                    <a:pt x="634" y="4600"/>
                    <a:pt x="634" y="4403"/>
                  </a:cubicBezTo>
                  <a:cubicBezTo>
                    <a:pt x="634" y="3143"/>
                    <a:pt x="604" y="1853"/>
                    <a:pt x="798" y="618"/>
                  </a:cubicBezTo>
                  <a:lnTo>
                    <a:pt x="798" y="618"/>
                  </a:lnTo>
                  <a:cubicBezTo>
                    <a:pt x="1714" y="705"/>
                    <a:pt x="2642" y="1075"/>
                    <a:pt x="3403" y="1501"/>
                  </a:cubicBezTo>
                  <a:cubicBezTo>
                    <a:pt x="3459" y="1532"/>
                    <a:pt x="3514" y="1545"/>
                    <a:pt x="3565" y="1545"/>
                  </a:cubicBezTo>
                  <a:cubicBezTo>
                    <a:pt x="3847" y="1545"/>
                    <a:pt x="4019" y="1137"/>
                    <a:pt x="3736" y="968"/>
                  </a:cubicBezTo>
                  <a:cubicBezTo>
                    <a:pt x="2769" y="434"/>
                    <a:pt x="1635" y="0"/>
                    <a:pt x="534"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21"/>
            <p:cNvSpPr/>
            <p:nvPr/>
          </p:nvSpPr>
          <p:spPr>
            <a:xfrm>
              <a:off x="2081331" y="278888"/>
              <a:ext cx="34002" cy="26003"/>
            </a:xfrm>
            <a:custGeom>
              <a:avLst/>
              <a:gdLst/>
              <a:ahLst/>
              <a:cxnLst/>
              <a:rect l="l" t="t" r="r" b="b"/>
              <a:pathLst>
                <a:path w="1135" h="868" extrusionOk="0">
                  <a:moveTo>
                    <a:pt x="568" y="1"/>
                  </a:moveTo>
                  <a:cubicBezTo>
                    <a:pt x="1" y="1"/>
                    <a:pt x="1"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21"/>
            <p:cNvSpPr/>
            <p:nvPr/>
          </p:nvSpPr>
          <p:spPr>
            <a:xfrm>
              <a:off x="2116319" y="320856"/>
              <a:ext cx="34002" cy="26003"/>
            </a:xfrm>
            <a:custGeom>
              <a:avLst/>
              <a:gdLst/>
              <a:ahLst/>
              <a:cxnLst/>
              <a:rect l="l" t="t" r="r" b="b"/>
              <a:pathLst>
                <a:path w="1135" h="868" extrusionOk="0">
                  <a:moveTo>
                    <a:pt x="567" y="1"/>
                  </a:moveTo>
                  <a:cubicBezTo>
                    <a:pt x="0" y="1"/>
                    <a:pt x="0" y="868"/>
                    <a:pt x="567" y="868"/>
                  </a:cubicBezTo>
                  <a:cubicBezTo>
                    <a:pt x="1134" y="868"/>
                    <a:pt x="1134"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1"/>
            <p:cNvSpPr/>
            <p:nvPr/>
          </p:nvSpPr>
          <p:spPr>
            <a:xfrm>
              <a:off x="2130308" y="260915"/>
              <a:ext cx="34002" cy="26992"/>
            </a:xfrm>
            <a:custGeom>
              <a:avLst/>
              <a:gdLst/>
              <a:ahLst/>
              <a:cxnLst/>
              <a:rect l="l" t="t" r="r" b="b"/>
              <a:pathLst>
                <a:path w="1135" h="901" extrusionOk="0">
                  <a:moveTo>
                    <a:pt x="567" y="0"/>
                  </a:moveTo>
                  <a:cubicBezTo>
                    <a:pt x="0" y="0"/>
                    <a:pt x="0" y="901"/>
                    <a:pt x="567" y="901"/>
                  </a:cubicBezTo>
                  <a:cubicBezTo>
                    <a:pt x="1134" y="901"/>
                    <a:pt x="1134"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1"/>
            <p:cNvSpPr/>
            <p:nvPr/>
          </p:nvSpPr>
          <p:spPr>
            <a:xfrm>
              <a:off x="2604920" y="13094"/>
              <a:ext cx="34032" cy="26003"/>
            </a:xfrm>
            <a:custGeom>
              <a:avLst/>
              <a:gdLst/>
              <a:ahLst/>
              <a:cxnLst/>
              <a:rect l="l" t="t" r="r" b="b"/>
              <a:pathLst>
                <a:path w="1136" h="868" extrusionOk="0">
                  <a:moveTo>
                    <a:pt x="568" y="1"/>
                  </a:moveTo>
                  <a:cubicBezTo>
                    <a:pt x="1" y="1"/>
                    <a:pt x="1"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1"/>
            <p:cNvSpPr/>
            <p:nvPr/>
          </p:nvSpPr>
          <p:spPr>
            <a:xfrm>
              <a:off x="2594945" y="69051"/>
              <a:ext cx="33013" cy="26003"/>
            </a:xfrm>
            <a:custGeom>
              <a:avLst/>
              <a:gdLst/>
              <a:ahLst/>
              <a:cxnLst/>
              <a:rect l="l" t="t" r="r" b="b"/>
              <a:pathLst>
                <a:path w="1102" h="868" extrusionOk="0">
                  <a:moveTo>
                    <a:pt x="567" y="1"/>
                  </a:moveTo>
                  <a:cubicBezTo>
                    <a:pt x="0" y="1"/>
                    <a:pt x="0" y="868"/>
                    <a:pt x="567" y="868"/>
                  </a:cubicBezTo>
                  <a:cubicBezTo>
                    <a:pt x="1101" y="868"/>
                    <a:pt x="1101"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21"/>
            <p:cNvSpPr/>
            <p:nvPr/>
          </p:nvSpPr>
          <p:spPr>
            <a:xfrm>
              <a:off x="2538988" y="27083"/>
              <a:ext cx="34002" cy="26003"/>
            </a:xfrm>
            <a:custGeom>
              <a:avLst/>
              <a:gdLst/>
              <a:ahLst/>
              <a:cxnLst/>
              <a:rect l="l" t="t" r="r" b="b"/>
              <a:pathLst>
                <a:path w="1135" h="868" extrusionOk="0">
                  <a:moveTo>
                    <a:pt x="567" y="1"/>
                  </a:moveTo>
                  <a:cubicBezTo>
                    <a:pt x="0" y="1"/>
                    <a:pt x="0" y="868"/>
                    <a:pt x="567" y="868"/>
                  </a:cubicBezTo>
                  <a:cubicBezTo>
                    <a:pt x="1134" y="868"/>
                    <a:pt x="1134"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21"/>
            <p:cNvSpPr/>
            <p:nvPr/>
          </p:nvSpPr>
          <p:spPr>
            <a:xfrm>
              <a:off x="2455054" y="585662"/>
              <a:ext cx="34002" cy="27022"/>
            </a:xfrm>
            <a:custGeom>
              <a:avLst/>
              <a:gdLst/>
              <a:ahLst/>
              <a:cxnLst/>
              <a:rect l="l" t="t" r="r" b="b"/>
              <a:pathLst>
                <a:path w="1135" h="902" extrusionOk="0">
                  <a:moveTo>
                    <a:pt x="567" y="0"/>
                  </a:moveTo>
                  <a:cubicBezTo>
                    <a:pt x="0" y="0"/>
                    <a:pt x="0" y="901"/>
                    <a:pt x="567" y="901"/>
                  </a:cubicBezTo>
                  <a:cubicBezTo>
                    <a:pt x="1134" y="901"/>
                    <a:pt x="1134"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21"/>
            <p:cNvSpPr/>
            <p:nvPr/>
          </p:nvSpPr>
          <p:spPr>
            <a:xfrm>
              <a:off x="2493007" y="603635"/>
              <a:ext cx="34032" cy="26033"/>
            </a:xfrm>
            <a:custGeom>
              <a:avLst/>
              <a:gdLst/>
              <a:ahLst/>
              <a:cxnLst/>
              <a:rect l="l" t="t" r="r" b="b"/>
              <a:pathLst>
                <a:path w="1136" h="869" extrusionOk="0">
                  <a:moveTo>
                    <a:pt x="568" y="1"/>
                  </a:moveTo>
                  <a:cubicBezTo>
                    <a:pt x="1" y="1"/>
                    <a:pt x="1"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21"/>
            <p:cNvSpPr/>
            <p:nvPr/>
          </p:nvSpPr>
          <p:spPr>
            <a:xfrm>
              <a:off x="2639908" y="390802"/>
              <a:ext cx="34002" cy="26003"/>
            </a:xfrm>
            <a:custGeom>
              <a:avLst/>
              <a:gdLst/>
              <a:ahLst/>
              <a:cxnLst/>
              <a:rect l="l" t="t" r="r" b="b"/>
              <a:pathLst>
                <a:path w="1135" h="868" extrusionOk="0">
                  <a:moveTo>
                    <a:pt x="567" y="1"/>
                  </a:moveTo>
                  <a:cubicBezTo>
                    <a:pt x="0" y="1"/>
                    <a:pt x="0" y="868"/>
                    <a:pt x="567" y="868"/>
                  </a:cubicBezTo>
                  <a:cubicBezTo>
                    <a:pt x="1135" y="868"/>
                    <a:pt x="1135"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21"/>
            <p:cNvSpPr/>
            <p:nvPr/>
          </p:nvSpPr>
          <p:spPr>
            <a:xfrm>
              <a:off x="2639908" y="355844"/>
              <a:ext cx="34002" cy="26003"/>
            </a:xfrm>
            <a:custGeom>
              <a:avLst/>
              <a:gdLst/>
              <a:ahLst/>
              <a:cxnLst/>
              <a:rect l="l" t="t" r="r" b="b"/>
              <a:pathLst>
                <a:path w="1135" h="868" extrusionOk="0">
                  <a:moveTo>
                    <a:pt x="567" y="0"/>
                  </a:moveTo>
                  <a:cubicBezTo>
                    <a:pt x="0" y="0"/>
                    <a:pt x="0" y="867"/>
                    <a:pt x="567" y="867"/>
                  </a:cubicBezTo>
                  <a:cubicBezTo>
                    <a:pt x="1135" y="867"/>
                    <a:pt x="1135"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21"/>
            <p:cNvSpPr/>
            <p:nvPr/>
          </p:nvSpPr>
          <p:spPr>
            <a:xfrm>
              <a:off x="2116319" y="-49842"/>
              <a:ext cx="34002" cy="26992"/>
            </a:xfrm>
            <a:custGeom>
              <a:avLst/>
              <a:gdLst/>
              <a:ahLst/>
              <a:cxnLst/>
              <a:rect l="l" t="t" r="r" b="b"/>
              <a:pathLst>
                <a:path w="1135" h="901" extrusionOk="0">
                  <a:moveTo>
                    <a:pt x="567" y="0"/>
                  </a:moveTo>
                  <a:cubicBezTo>
                    <a:pt x="0" y="0"/>
                    <a:pt x="0" y="901"/>
                    <a:pt x="567" y="901"/>
                  </a:cubicBezTo>
                  <a:cubicBezTo>
                    <a:pt x="1134" y="901"/>
                    <a:pt x="1134"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21"/>
            <p:cNvSpPr/>
            <p:nvPr/>
          </p:nvSpPr>
          <p:spPr>
            <a:xfrm>
              <a:off x="2319146" y="-206719"/>
              <a:ext cx="33013" cy="26003"/>
            </a:xfrm>
            <a:custGeom>
              <a:avLst/>
              <a:gdLst/>
              <a:ahLst/>
              <a:cxnLst/>
              <a:rect l="l" t="t" r="r" b="b"/>
              <a:pathLst>
                <a:path w="1102" h="868" extrusionOk="0">
                  <a:moveTo>
                    <a:pt x="568" y="0"/>
                  </a:moveTo>
                  <a:cubicBezTo>
                    <a:pt x="1" y="0"/>
                    <a:pt x="1" y="867"/>
                    <a:pt x="568" y="867"/>
                  </a:cubicBezTo>
                  <a:cubicBezTo>
                    <a:pt x="1102" y="867"/>
                    <a:pt x="1102" y="0"/>
                    <a:pt x="568"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21"/>
            <p:cNvSpPr/>
            <p:nvPr/>
          </p:nvSpPr>
          <p:spPr>
            <a:xfrm>
              <a:off x="2434055" y="101043"/>
              <a:ext cx="34002" cy="26003"/>
            </a:xfrm>
            <a:custGeom>
              <a:avLst/>
              <a:gdLst/>
              <a:ahLst/>
              <a:cxnLst/>
              <a:rect l="l" t="t" r="r" b="b"/>
              <a:pathLst>
                <a:path w="1135" h="868" extrusionOk="0">
                  <a:moveTo>
                    <a:pt x="568" y="0"/>
                  </a:moveTo>
                  <a:cubicBezTo>
                    <a:pt x="1" y="0"/>
                    <a:pt x="1" y="867"/>
                    <a:pt x="568" y="867"/>
                  </a:cubicBezTo>
                  <a:cubicBezTo>
                    <a:pt x="1135" y="867"/>
                    <a:pt x="1135" y="0"/>
                    <a:pt x="568"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21"/>
            <p:cNvSpPr/>
            <p:nvPr/>
          </p:nvSpPr>
          <p:spPr>
            <a:xfrm>
              <a:off x="2172275" y="125007"/>
              <a:ext cx="34002" cy="26003"/>
            </a:xfrm>
            <a:custGeom>
              <a:avLst/>
              <a:gdLst/>
              <a:ahLst/>
              <a:cxnLst/>
              <a:rect l="l" t="t" r="r" b="b"/>
              <a:pathLst>
                <a:path w="1135" h="868" extrusionOk="0">
                  <a:moveTo>
                    <a:pt x="567" y="1"/>
                  </a:moveTo>
                  <a:cubicBezTo>
                    <a:pt x="0" y="1"/>
                    <a:pt x="0" y="868"/>
                    <a:pt x="567" y="868"/>
                  </a:cubicBezTo>
                  <a:cubicBezTo>
                    <a:pt x="1134" y="868"/>
                    <a:pt x="1134"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77" name="Google Shape;2577;p21"/>
          <p:cNvGrpSpPr/>
          <p:nvPr/>
        </p:nvGrpSpPr>
        <p:grpSpPr>
          <a:xfrm flipH="1">
            <a:off x="8123388" y="-280695"/>
            <a:ext cx="363800" cy="984632"/>
            <a:chOff x="904476" y="-243594"/>
            <a:chExt cx="438472" cy="1186732"/>
          </a:xfrm>
        </p:grpSpPr>
        <p:sp>
          <p:nvSpPr>
            <p:cNvPr id="2578" name="Google Shape;2578;p21"/>
            <p:cNvSpPr/>
            <p:nvPr/>
          </p:nvSpPr>
          <p:spPr>
            <a:xfrm>
              <a:off x="904476" y="362824"/>
              <a:ext cx="134719" cy="198648"/>
            </a:xfrm>
            <a:custGeom>
              <a:avLst/>
              <a:gdLst/>
              <a:ahLst/>
              <a:cxnLst/>
              <a:rect l="l" t="t" r="r" b="b"/>
              <a:pathLst>
                <a:path w="4497" h="6631" extrusionOk="0">
                  <a:moveTo>
                    <a:pt x="4430" y="1"/>
                  </a:moveTo>
                  <a:cubicBezTo>
                    <a:pt x="4429" y="1"/>
                    <a:pt x="4429" y="2"/>
                    <a:pt x="4428" y="3"/>
                  </a:cubicBezTo>
                  <a:lnTo>
                    <a:pt x="4428" y="3"/>
                  </a:lnTo>
                  <a:cubicBezTo>
                    <a:pt x="4451" y="2"/>
                    <a:pt x="4474" y="1"/>
                    <a:pt x="4496" y="1"/>
                  </a:cubicBezTo>
                  <a:close/>
                  <a:moveTo>
                    <a:pt x="4428" y="3"/>
                  </a:moveTo>
                  <a:cubicBezTo>
                    <a:pt x="1897" y="113"/>
                    <a:pt x="192" y="2657"/>
                    <a:pt x="60" y="5004"/>
                  </a:cubicBezTo>
                  <a:cubicBezTo>
                    <a:pt x="1" y="6109"/>
                    <a:pt x="548" y="6631"/>
                    <a:pt x="1247" y="6631"/>
                  </a:cubicBezTo>
                  <a:cubicBezTo>
                    <a:pt x="1730" y="6631"/>
                    <a:pt x="2285" y="6382"/>
                    <a:pt x="2762" y="5905"/>
                  </a:cubicBezTo>
                  <a:cubicBezTo>
                    <a:pt x="3729" y="4904"/>
                    <a:pt x="3996" y="3270"/>
                    <a:pt x="4163" y="1969"/>
                  </a:cubicBezTo>
                  <a:cubicBezTo>
                    <a:pt x="4263" y="1403"/>
                    <a:pt x="4196" y="471"/>
                    <a:pt x="4428" y="3"/>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21"/>
            <p:cNvSpPr/>
            <p:nvPr/>
          </p:nvSpPr>
          <p:spPr>
            <a:xfrm>
              <a:off x="1121083" y="147893"/>
              <a:ext cx="221865" cy="139272"/>
            </a:xfrm>
            <a:custGeom>
              <a:avLst/>
              <a:gdLst/>
              <a:ahLst/>
              <a:cxnLst/>
              <a:rect l="l" t="t" r="r" b="b"/>
              <a:pathLst>
                <a:path w="7406" h="4649" extrusionOk="0">
                  <a:moveTo>
                    <a:pt x="294" y="1"/>
                  </a:moveTo>
                  <a:cubicBezTo>
                    <a:pt x="218" y="1"/>
                    <a:pt x="143" y="2"/>
                    <a:pt x="67" y="4"/>
                  </a:cubicBezTo>
                  <a:lnTo>
                    <a:pt x="1" y="137"/>
                  </a:lnTo>
                  <a:cubicBezTo>
                    <a:pt x="367" y="1005"/>
                    <a:pt x="834" y="2039"/>
                    <a:pt x="1402" y="2739"/>
                  </a:cubicBezTo>
                  <a:cubicBezTo>
                    <a:pt x="2106" y="3561"/>
                    <a:pt x="3506" y="4648"/>
                    <a:pt x="4715" y="4648"/>
                  </a:cubicBezTo>
                  <a:cubicBezTo>
                    <a:pt x="5223" y="4648"/>
                    <a:pt x="5697" y="4457"/>
                    <a:pt x="6072" y="3973"/>
                  </a:cubicBezTo>
                  <a:cubicBezTo>
                    <a:pt x="7406" y="2239"/>
                    <a:pt x="4971" y="704"/>
                    <a:pt x="3570" y="438"/>
                  </a:cubicBezTo>
                  <a:cubicBezTo>
                    <a:pt x="2540" y="219"/>
                    <a:pt x="1394" y="1"/>
                    <a:pt x="294" y="1"/>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21"/>
            <p:cNvSpPr/>
            <p:nvPr/>
          </p:nvSpPr>
          <p:spPr>
            <a:xfrm>
              <a:off x="926523" y="45086"/>
              <a:ext cx="117673" cy="243525"/>
            </a:xfrm>
            <a:custGeom>
              <a:avLst/>
              <a:gdLst/>
              <a:ahLst/>
              <a:cxnLst/>
              <a:rect l="l" t="t" r="r" b="b"/>
              <a:pathLst>
                <a:path w="3928" h="8129" extrusionOk="0">
                  <a:moveTo>
                    <a:pt x="3827" y="0"/>
                  </a:moveTo>
                  <a:cubicBezTo>
                    <a:pt x="1492" y="0"/>
                    <a:pt x="24" y="4070"/>
                    <a:pt x="24" y="5938"/>
                  </a:cubicBezTo>
                  <a:cubicBezTo>
                    <a:pt x="1" y="7075"/>
                    <a:pt x="583" y="8129"/>
                    <a:pt x="1413" y="8129"/>
                  </a:cubicBezTo>
                  <a:cubicBezTo>
                    <a:pt x="1751" y="8129"/>
                    <a:pt x="2130" y="7954"/>
                    <a:pt x="2526" y="7539"/>
                  </a:cubicBezTo>
                  <a:cubicBezTo>
                    <a:pt x="3660" y="6405"/>
                    <a:pt x="3827" y="4670"/>
                    <a:pt x="3894" y="3169"/>
                  </a:cubicBezTo>
                  <a:cubicBezTo>
                    <a:pt x="3927" y="2102"/>
                    <a:pt x="3827" y="1068"/>
                    <a:pt x="3827"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21"/>
            <p:cNvSpPr/>
            <p:nvPr/>
          </p:nvSpPr>
          <p:spPr>
            <a:xfrm>
              <a:off x="1114103" y="299887"/>
              <a:ext cx="171147" cy="210272"/>
            </a:xfrm>
            <a:custGeom>
              <a:avLst/>
              <a:gdLst/>
              <a:ahLst/>
              <a:cxnLst/>
              <a:rect l="l" t="t" r="r" b="b"/>
              <a:pathLst>
                <a:path w="5713" h="7019" extrusionOk="0">
                  <a:moveTo>
                    <a:pt x="133" y="0"/>
                  </a:moveTo>
                  <a:lnTo>
                    <a:pt x="200" y="134"/>
                  </a:lnTo>
                  <a:cubicBezTo>
                    <a:pt x="0" y="934"/>
                    <a:pt x="467" y="2002"/>
                    <a:pt x="667" y="2802"/>
                  </a:cubicBezTo>
                  <a:cubicBezTo>
                    <a:pt x="1001" y="4370"/>
                    <a:pt x="1635" y="6472"/>
                    <a:pt x="3436" y="6939"/>
                  </a:cubicBezTo>
                  <a:cubicBezTo>
                    <a:pt x="3627" y="6993"/>
                    <a:pt x="3803" y="7018"/>
                    <a:pt x="3965" y="7018"/>
                  </a:cubicBezTo>
                  <a:cubicBezTo>
                    <a:pt x="5388" y="7018"/>
                    <a:pt x="5713" y="5068"/>
                    <a:pt x="5204" y="3870"/>
                  </a:cubicBezTo>
                  <a:cubicBezTo>
                    <a:pt x="4570" y="2302"/>
                    <a:pt x="3336" y="1601"/>
                    <a:pt x="1868" y="901"/>
                  </a:cubicBezTo>
                  <a:cubicBezTo>
                    <a:pt x="1334" y="601"/>
                    <a:pt x="701" y="200"/>
                    <a:pt x="133"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21"/>
            <p:cNvSpPr/>
            <p:nvPr/>
          </p:nvSpPr>
          <p:spPr>
            <a:xfrm>
              <a:off x="962380" y="553670"/>
              <a:ext cx="142747" cy="313715"/>
            </a:xfrm>
            <a:custGeom>
              <a:avLst/>
              <a:gdLst/>
              <a:ahLst/>
              <a:cxnLst/>
              <a:rect l="l" t="t" r="r" b="b"/>
              <a:pathLst>
                <a:path w="4765" h="10472" extrusionOk="0">
                  <a:moveTo>
                    <a:pt x="3964" y="1"/>
                  </a:moveTo>
                  <a:cubicBezTo>
                    <a:pt x="3936" y="25"/>
                    <a:pt x="3909" y="51"/>
                    <a:pt x="3883" y="78"/>
                  </a:cubicBezTo>
                  <a:lnTo>
                    <a:pt x="3883" y="78"/>
                  </a:lnTo>
                  <a:cubicBezTo>
                    <a:pt x="3932" y="52"/>
                    <a:pt x="3981" y="26"/>
                    <a:pt x="4031" y="1"/>
                  </a:cubicBezTo>
                  <a:close/>
                  <a:moveTo>
                    <a:pt x="3883" y="78"/>
                  </a:moveTo>
                  <a:cubicBezTo>
                    <a:pt x="1280" y="1479"/>
                    <a:pt x="0" y="4425"/>
                    <a:pt x="295" y="7340"/>
                  </a:cubicBezTo>
                  <a:cubicBezTo>
                    <a:pt x="379" y="8517"/>
                    <a:pt x="1052" y="10472"/>
                    <a:pt x="2413" y="10472"/>
                  </a:cubicBezTo>
                  <a:cubicBezTo>
                    <a:pt x="2672" y="10472"/>
                    <a:pt x="2955" y="10401"/>
                    <a:pt x="3264" y="10242"/>
                  </a:cubicBezTo>
                  <a:cubicBezTo>
                    <a:pt x="4765" y="9441"/>
                    <a:pt x="4264" y="6506"/>
                    <a:pt x="4031" y="5238"/>
                  </a:cubicBezTo>
                  <a:cubicBezTo>
                    <a:pt x="3869" y="4168"/>
                    <a:pt x="2981" y="1047"/>
                    <a:pt x="3883" y="78"/>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21"/>
            <p:cNvSpPr/>
            <p:nvPr/>
          </p:nvSpPr>
          <p:spPr>
            <a:xfrm>
              <a:off x="1109101" y="685593"/>
              <a:ext cx="152124" cy="257545"/>
            </a:xfrm>
            <a:custGeom>
              <a:avLst/>
              <a:gdLst/>
              <a:ahLst/>
              <a:cxnLst/>
              <a:rect l="l" t="t" r="r" b="b"/>
              <a:pathLst>
                <a:path w="5078" h="8597" extrusionOk="0">
                  <a:moveTo>
                    <a:pt x="1101" y="0"/>
                  </a:moveTo>
                  <a:cubicBezTo>
                    <a:pt x="467" y="2002"/>
                    <a:pt x="0" y="6838"/>
                    <a:pt x="1868" y="8173"/>
                  </a:cubicBezTo>
                  <a:cubicBezTo>
                    <a:pt x="2271" y="8469"/>
                    <a:pt x="2642" y="8597"/>
                    <a:pt x="2976" y="8597"/>
                  </a:cubicBezTo>
                  <a:cubicBezTo>
                    <a:pt x="4331" y="8597"/>
                    <a:pt x="5078" y="6502"/>
                    <a:pt x="4837" y="5137"/>
                  </a:cubicBezTo>
                  <a:cubicBezTo>
                    <a:pt x="4537" y="3503"/>
                    <a:pt x="3136" y="1468"/>
                    <a:pt x="1868" y="467"/>
                  </a:cubicBezTo>
                  <a:cubicBezTo>
                    <a:pt x="1635" y="300"/>
                    <a:pt x="1335" y="200"/>
                    <a:pt x="1101"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21"/>
            <p:cNvSpPr/>
            <p:nvPr/>
          </p:nvSpPr>
          <p:spPr>
            <a:xfrm>
              <a:off x="1073125" y="-243594"/>
              <a:ext cx="112161" cy="1077032"/>
            </a:xfrm>
            <a:custGeom>
              <a:avLst/>
              <a:gdLst/>
              <a:ahLst/>
              <a:cxnLst/>
              <a:rect l="l" t="t" r="r" b="b"/>
              <a:pathLst>
                <a:path w="3744" h="35952" extrusionOk="0">
                  <a:moveTo>
                    <a:pt x="1294" y="1"/>
                  </a:moveTo>
                  <a:cubicBezTo>
                    <a:pt x="1173" y="1"/>
                    <a:pt x="1061" y="70"/>
                    <a:pt x="1034" y="230"/>
                  </a:cubicBezTo>
                  <a:cubicBezTo>
                    <a:pt x="501" y="2499"/>
                    <a:pt x="334" y="4800"/>
                    <a:pt x="234" y="7102"/>
                  </a:cubicBezTo>
                  <a:cubicBezTo>
                    <a:pt x="134" y="9470"/>
                    <a:pt x="0" y="11839"/>
                    <a:pt x="0" y="14207"/>
                  </a:cubicBezTo>
                  <a:cubicBezTo>
                    <a:pt x="0" y="16575"/>
                    <a:pt x="100" y="18944"/>
                    <a:pt x="301" y="21279"/>
                  </a:cubicBezTo>
                  <a:cubicBezTo>
                    <a:pt x="467" y="23580"/>
                    <a:pt x="734" y="25882"/>
                    <a:pt x="1301" y="28117"/>
                  </a:cubicBezTo>
                  <a:cubicBezTo>
                    <a:pt x="1935" y="30652"/>
                    <a:pt x="2769" y="33121"/>
                    <a:pt x="3103" y="35722"/>
                  </a:cubicBezTo>
                  <a:cubicBezTo>
                    <a:pt x="3129" y="35883"/>
                    <a:pt x="3241" y="35952"/>
                    <a:pt x="3362" y="35952"/>
                  </a:cubicBezTo>
                  <a:cubicBezTo>
                    <a:pt x="3543" y="35952"/>
                    <a:pt x="3743" y="35796"/>
                    <a:pt x="3703" y="35556"/>
                  </a:cubicBezTo>
                  <a:cubicBezTo>
                    <a:pt x="3403" y="33321"/>
                    <a:pt x="2736" y="31186"/>
                    <a:pt x="2169" y="29018"/>
                  </a:cubicBezTo>
                  <a:cubicBezTo>
                    <a:pt x="1568" y="26749"/>
                    <a:pt x="1201" y="24514"/>
                    <a:pt x="968" y="22179"/>
                  </a:cubicBezTo>
                  <a:cubicBezTo>
                    <a:pt x="567" y="17576"/>
                    <a:pt x="534" y="12939"/>
                    <a:pt x="801" y="8303"/>
                  </a:cubicBezTo>
                  <a:cubicBezTo>
                    <a:pt x="968" y="5668"/>
                    <a:pt x="1001" y="2999"/>
                    <a:pt x="1635" y="397"/>
                  </a:cubicBezTo>
                  <a:cubicBezTo>
                    <a:pt x="1675" y="157"/>
                    <a:pt x="1475" y="1"/>
                    <a:pt x="129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21"/>
            <p:cNvSpPr/>
            <p:nvPr/>
          </p:nvSpPr>
          <p:spPr>
            <a:xfrm>
              <a:off x="949020" y="-33577"/>
              <a:ext cx="148379" cy="280432"/>
            </a:xfrm>
            <a:custGeom>
              <a:avLst/>
              <a:gdLst/>
              <a:ahLst/>
              <a:cxnLst/>
              <a:rect l="l" t="t" r="r" b="b"/>
              <a:pathLst>
                <a:path w="4953" h="9361" extrusionOk="0">
                  <a:moveTo>
                    <a:pt x="4497" y="1"/>
                  </a:moveTo>
                  <a:cubicBezTo>
                    <a:pt x="4404" y="1"/>
                    <a:pt x="4311" y="37"/>
                    <a:pt x="4243" y="124"/>
                  </a:cubicBezTo>
                  <a:cubicBezTo>
                    <a:pt x="2442" y="2826"/>
                    <a:pt x="641" y="5695"/>
                    <a:pt x="40" y="8964"/>
                  </a:cubicBezTo>
                  <a:cubicBezTo>
                    <a:pt x="0" y="9204"/>
                    <a:pt x="201" y="9360"/>
                    <a:pt x="381" y="9360"/>
                  </a:cubicBezTo>
                  <a:cubicBezTo>
                    <a:pt x="502" y="9360"/>
                    <a:pt x="614" y="9291"/>
                    <a:pt x="641" y="9131"/>
                  </a:cubicBezTo>
                  <a:cubicBezTo>
                    <a:pt x="1241" y="5928"/>
                    <a:pt x="3009" y="3093"/>
                    <a:pt x="4811" y="458"/>
                  </a:cubicBezTo>
                  <a:cubicBezTo>
                    <a:pt x="4953" y="221"/>
                    <a:pt x="4725" y="1"/>
                    <a:pt x="4497"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21"/>
            <p:cNvSpPr/>
            <p:nvPr/>
          </p:nvSpPr>
          <p:spPr>
            <a:xfrm>
              <a:off x="1072016" y="255883"/>
              <a:ext cx="139422" cy="185886"/>
            </a:xfrm>
            <a:custGeom>
              <a:avLst/>
              <a:gdLst/>
              <a:ahLst/>
              <a:cxnLst/>
              <a:rect l="l" t="t" r="r" b="b"/>
              <a:pathLst>
                <a:path w="4654" h="6205" extrusionOk="0">
                  <a:moveTo>
                    <a:pt x="431" y="0"/>
                  </a:moveTo>
                  <a:cubicBezTo>
                    <a:pt x="204" y="0"/>
                    <a:pt x="1" y="306"/>
                    <a:pt x="204" y="535"/>
                  </a:cubicBezTo>
                  <a:cubicBezTo>
                    <a:pt x="971" y="1369"/>
                    <a:pt x="1672" y="2236"/>
                    <a:pt x="2339" y="3137"/>
                  </a:cubicBezTo>
                  <a:cubicBezTo>
                    <a:pt x="2973" y="4004"/>
                    <a:pt x="3573" y="4972"/>
                    <a:pt x="3974" y="5972"/>
                  </a:cubicBezTo>
                  <a:cubicBezTo>
                    <a:pt x="4028" y="6135"/>
                    <a:pt x="4159" y="6204"/>
                    <a:pt x="4287" y="6204"/>
                  </a:cubicBezTo>
                  <a:cubicBezTo>
                    <a:pt x="4474" y="6204"/>
                    <a:pt x="4653" y="6057"/>
                    <a:pt x="4574" y="5839"/>
                  </a:cubicBezTo>
                  <a:cubicBezTo>
                    <a:pt x="3740" y="3671"/>
                    <a:pt x="2206" y="1769"/>
                    <a:pt x="638" y="102"/>
                  </a:cubicBezTo>
                  <a:cubicBezTo>
                    <a:pt x="574" y="30"/>
                    <a:pt x="501" y="0"/>
                    <a:pt x="431"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21"/>
            <p:cNvSpPr/>
            <p:nvPr/>
          </p:nvSpPr>
          <p:spPr>
            <a:xfrm>
              <a:off x="1005186" y="527189"/>
              <a:ext cx="112730" cy="285225"/>
            </a:xfrm>
            <a:custGeom>
              <a:avLst/>
              <a:gdLst/>
              <a:ahLst/>
              <a:cxnLst/>
              <a:rect l="l" t="t" r="r" b="b"/>
              <a:pathLst>
                <a:path w="3763" h="9521" extrusionOk="0">
                  <a:moveTo>
                    <a:pt x="3282" y="1"/>
                  </a:moveTo>
                  <a:cubicBezTo>
                    <a:pt x="3210" y="1"/>
                    <a:pt x="3135" y="25"/>
                    <a:pt x="3069" y="84"/>
                  </a:cubicBezTo>
                  <a:cubicBezTo>
                    <a:pt x="534" y="2219"/>
                    <a:pt x="0" y="6189"/>
                    <a:pt x="534" y="9291"/>
                  </a:cubicBezTo>
                  <a:cubicBezTo>
                    <a:pt x="560" y="9451"/>
                    <a:pt x="673" y="9520"/>
                    <a:pt x="793" y="9520"/>
                  </a:cubicBezTo>
                  <a:cubicBezTo>
                    <a:pt x="974" y="9520"/>
                    <a:pt x="1174" y="9364"/>
                    <a:pt x="1134" y="9124"/>
                  </a:cubicBezTo>
                  <a:cubicBezTo>
                    <a:pt x="667" y="6222"/>
                    <a:pt x="1134" y="2519"/>
                    <a:pt x="3503" y="518"/>
                  </a:cubicBezTo>
                  <a:cubicBezTo>
                    <a:pt x="3763" y="310"/>
                    <a:pt x="3536" y="1"/>
                    <a:pt x="3282"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21"/>
            <p:cNvSpPr/>
            <p:nvPr/>
          </p:nvSpPr>
          <p:spPr>
            <a:xfrm>
              <a:off x="931735" y="330292"/>
              <a:ext cx="160333" cy="197450"/>
            </a:xfrm>
            <a:custGeom>
              <a:avLst/>
              <a:gdLst/>
              <a:ahLst/>
              <a:cxnLst/>
              <a:rect l="l" t="t" r="r" b="b"/>
              <a:pathLst>
                <a:path w="5352" h="6591" extrusionOk="0">
                  <a:moveTo>
                    <a:pt x="4956" y="0"/>
                  </a:moveTo>
                  <a:cubicBezTo>
                    <a:pt x="4924" y="0"/>
                    <a:pt x="4890" y="6"/>
                    <a:pt x="4854" y="19"/>
                  </a:cubicBezTo>
                  <a:cubicBezTo>
                    <a:pt x="2319" y="1087"/>
                    <a:pt x="284" y="3522"/>
                    <a:pt x="17" y="6290"/>
                  </a:cubicBezTo>
                  <a:cubicBezTo>
                    <a:pt x="0" y="6491"/>
                    <a:pt x="150" y="6591"/>
                    <a:pt x="309" y="6591"/>
                  </a:cubicBezTo>
                  <a:cubicBezTo>
                    <a:pt x="467" y="6591"/>
                    <a:pt x="634" y="6491"/>
                    <a:pt x="651" y="6290"/>
                  </a:cubicBezTo>
                  <a:cubicBezTo>
                    <a:pt x="884" y="3822"/>
                    <a:pt x="2786" y="1554"/>
                    <a:pt x="5021" y="620"/>
                  </a:cubicBezTo>
                  <a:cubicBezTo>
                    <a:pt x="5351" y="499"/>
                    <a:pt x="5249" y="0"/>
                    <a:pt x="4956"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21"/>
            <p:cNvSpPr/>
            <p:nvPr/>
          </p:nvSpPr>
          <p:spPr>
            <a:xfrm>
              <a:off x="1075821" y="128692"/>
              <a:ext cx="182142" cy="123395"/>
            </a:xfrm>
            <a:custGeom>
              <a:avLst/>
              <a:gdLst/>
              <a:ahLst/>
              <a:cxnLst/>
              <a:rect l="l" t="t" r="r" b="b"/>
              <a:pathLst>
                <a:path w="6080" h="4119" extrusionOk="0">
                  <a:moveTo>
                    <a:pt x="480" y="0"/>
                  </a:moveTo>
                  <a:cubicBezTo>
                    <a:pt x="191" y="0"/>
                    <a:pt x="0" y="409"/>
                    <a:pt x="311" y="578"/>
                  </a:cubicBezTo>
                  <a:cubicBezTo>
                    <a:pt x="1245" y="1079"/>
                    <a:pt x="2312" y="1245"/>
                    <a:pt x="3213" y="1812"/>
                  </a:cubicBezTo>
                  <a:cubicBezTo>
                    <a:pt x="4047" y="2346"/>
                    <a:pt x="4847" y="3113"/>
                    <a:pt x="5381" y="3981"/>
                  </a:cubicBezTo>
                  <a:cubicBezTo>
                    <a:pt x="5449" y="4078"/>
                    <a:pt x="5543" y="4119"/>
                    <a:pt x="5637" y="4119"/>
                  </a:cubicBezTo>
                  <a:cubicBezTo>
                    <a:pt x="5861" y="4119"/>
                    <a:pt x="6080" y="3883"/>
                    <a:pt x="5915" y="3647"/>
                  </a:cubicBezTo>
                  <a:cubicBezTo>
                    <a:pt x="5381" y="2713"/>
                    <a:pt x="4547" y="1979"/>
                    <a:pt x="3680" y="1379"/>
                  </a:cubicBezTo>
                  <a:cubicBezTo>
                    <a:pt x="2746" y="712"/>
                    <a:pt x="1612" y="545"/>
                    <a:pt x="644" y="44"/>
                  </a:cubicBezTo>
                  <a:cubicBezTo>
                    <a:pt x="588" y="14"/>
                    <a:pt x="532" y="0"/>
                    <a:pt x="480"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21"/>
            <p:cNvSpPr/>
            <p:nvPr/>
          </p:nvSpPr>
          <p:spPr>
            <a:xfrm>
              <a:off x="994192" y="204958"/>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21"/>
            <p:cNvSpPr/>
            <p:nvPr/>
          </p:nvSpPr>
          <p:spPr>
            <a:xfrm>
              <a:off x="1001172" y="174973"/>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21"/>
            <p:cNvSpPr/>
            <p:nvPr/>
          </p:nvSpPr>
          <p:spPr>
            <a:xfrm>
              <a:off x="1257979" y="207954"/>
              <a:ext cx="20012" cy="16027"/>
            </a:xfrm>
            <a:custGeom>
              <a:avLst/>
              <a:gdLst/>
              <a:ahLst/>
              <a:cxnLst/>
              <a:rect l="l" t="t" r="r" b="b"/>
              <a:pathLst>
                <a:path w="668" h="535" extrusionOk="0">
                  <a:moveTo>
                    <a:pt x="334" y="0"/>
                  </a:moveTo>
                  <a:cubicBezTo>
                    <a:pt x="0" y="0"/>
                    <a:pt x="0"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21"/>
            <p:cNvSpPr/>
            <p:nvPr/>
          </p:nvSpPr>
          <p:spPr>
            <a:xfrm>
              <a:off x="1264959" y="244919"/>
              <a:ext cx="20042" cy="16027"/>
            </a:xfrm>
            <a:custGeom>
              <a:avLst/>
              <a:gdLst/>
              <a:ahLst/>
              <a:cxnLst/>
              <a:rect l="l" t="t" r="r" b="b"/>
              <a:pathLst>
                <a:path w="669" h="535" extrusionOk="0">
                  <a:moveTo>
                    <a:pt x="335" y="1"/>
                  </a:moveTo>
                  <a:cubicBezTo>
                    <a:pt x="1" y="1"/>
                    <a:pt x="1" y="534"/>
                    <a:pt x="335" y="534"/>
                  </a:cubicBezTo>
                  <a:cubicBezTo>
                    <a:pt x="668" y="534"/>
                    <a:pt x="668" y="1"/>
                    <a:pt x="335"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21"/>
            <p:cNvSpPr/>
            <p:nvPr/>
          </p:nvSpPr>
          <p:spPr>
            <a:xfrm>
              <a:off x="1283950" y="223950"/>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21"/>
            <p:cNvSpPr/>
            <p:nvPr/>
          </p:nvSpPr>
          <p:spPr>
            <a:xfrm>
              <a:off x="973194" y="477733"/>
              <a:ext cx="20012" cy="15039"/>
            </a:xfrm>
            <a:custGeom>
              <a:avLst/>
              <a:gdLst/>
              <a:ahLst/>
              <a:cxnLst/>
              <a:rect l="l" t="t" r="r" b="b"/>
              <a:pathLst>
                <a:path w="668" h="502" extrusionOk="0">
                  <a:moveTo>
                    <a:pt x="334" y="1"/>
                  </a:moveTo>
                  <a:cubicBezTo>
                    <a:pt x="1" y="1"/>
                    <a:pt x="1" y="501"/>
                    <a:pt x="334" y="501"/>
                  </a:cubicBezTo>
                  <a:cubicBezTo>
                    <a:pt x="668" y="501"/>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21"/>
            <p:cNvSpPr/>
            <p:nvPr/>
          </p:nvSpPr>
          <p:spPr>
            <a:xfrm>
              <a:off x="980203" y="450773"/>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21"/>
            <p:cNvSpPr/>
            <p:nvPr/>
          </p:nvSpPr>
          <p:spPr>
            <a:xfrm>
              <a:off x="1211009" y="461766"/>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21"/>
            <p:cNvSpPr/>
            <p:nvPr/>
          </p:nvSpPr>
          <p:spPr>
            <a:xfrm>
              <a:off x="1222991" y="431781"/>
              <a:ext cx="20042" cy="16027"/>
            </a:xfrm>
            <a:custGeom>
              <a:avLst/>
              <a:gdLst/>
              <a:ahLst/>
              <a:cxnLst/>
              <a:rect l="l" t="t" r="r" b="b"/>
              <a:pathLst>
                <a:path w="669" h="535" extrusionOk="0">
                  <a:moveTo>
                    <a:pt x="335" y="0"/>
                  </a:moveTo>
                  <a:cubicBezTo>
                    <a:pt x="1" y="0"/>
                    <a:pt x="1" y="534"/>
                    <a:pt x="335" y="534"/>
                  </a:cubicBezTo>
                  <a:cubicBezTo>
                    <a:pt x="668" y="534"/>
                    <a:pt x="668" y="0"/>
                    <a:pt x="335"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21"/>
            <p:cNvSpPr/>
            <p:nvPr/>
          </p:nvSpPr>
          <p:spPr>
            <a:xfrm>
              <a:off x="1240006" y="457752"/>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21"/>
            <p:cNvSpPr/>
            <p:nvPr/>
          </p:nvSpPr>
          <p:spPr>
            <a:xfrm>
              <a:off x="1022171" y="830458"/>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21"/>
            <p:cNvSpPr/>
            <p:nvPr/>
          </p:nvSpPr>
          <p:spPr>
            <a:xfrm>
              <a:off x="1047153" y="816469"/>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21"/>
            <p:cNvSpPr/>
            <p:nvPr/>
          </p:nvSpPr>
          <p:spPr>
            <a:xfrm>
              <a:off x="1174044" y="866434"/>
              <a:ext cx="20012" cy="16027"/>
            </a:xfrm>
            <a:custGeom>
              <a:avLst/>
              <a:gdLst/>
              <a:ahLst/>
              <a:cxnLst/>
              <a:rect l="l" t="t" r="r" b="b"/>
              <a:pathLst>
                <a:path w="668" h="535" extrusionOk="0">
                  <a:moveTo>
                    <a:pt x="334" y="1"/>
                  </a:moveTo>
                  <a:cubicBezTo>
                    <a:pt x="0" y="1"/>
                    <a:pt x="0" y="534"/>
                    <a:pt x="334" y="534"/>
                  </a:cubicBezTo>
                  <a:cubicBezTo>
                    <a:pt x="668" y="534"/>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21"/>
            <p:cNvSpPr/>
            <p:nvPr/>
          </p:nvSpPr>
          <p:spPr>
            <a:xfrm>
              <a:off x="1191029" y="837467"/>
              <a:ext cx="21030" cy="15009"/>
            </a:xfrm>
            <a:custGeom>
              <a:avLst/>
              <a:gdLst/>
              <a:ahLst/>
              <a:cxnLst/>
              <a:rect l="l" t="t" r="r" b="b"/>
              <a:pathLst>
                <a:path w="702" h="501" extrusionOk="0">
                  <a:moveTo>
                    <a:pt x="367" y="0"/>
                  </a:moveTo>
                  <a:cubicBezTo>
                    <a:pt x="1" y="0"/>
                    <a:pt x="1" y="501"/>
                    <a:pt x="367" y="501"/>
                  </a:cubicBezTo>
                  <a:cubicBezTo>
                    <a:pt x="701" y="501"/>
                    <a:pt x="701" y="0"/>
                    <a:pt x="367"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21"/>
            <p:cNvSpPr/>
            <p:nvPr/>
          </p:nvSpPr>
          <p:spPr>
            <a:xfrm>
              <a:off x="1207025" y="866434"/>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5" name="Google Shape;2605;p21"/>
          <p:cNvGrpSpPr/>
          <p:nvPr/>
        </p:nvGrpSpPr>
        <p:grpSpPr>
          <a:xfrm flipH="1">
            <a:off x="8532685" y="-170594"/>
            <a:ext cx="747610" cy="722927"/>
            <a:chOff x="-168381" y="-168706"/>
            <a:chExt cx="901061" cy="871312"/>
          </a:xfrm>
        </p:grpSpPr>
        <p:sp>
          <p:nvSpPr>
            <p:cNvPr id="2606" name="Google Shape;2606;p21"/>
            <p:cNvSpPr/>
            <p:nvPr/>
          </p:nvSpPr>
          <p:spPr>
            <a:xfrm>
              <a:off x="-157717" y="-134796"/>
              <a:ext cx="890397" cy="837402"/>
            </a:xfrm>
            <a:custGeom>
              <a:avLst/>
              <a:gdLst/>
              <a:ahLst/>
              <a:cxnLst/>
              <a:rect l="l" t="t" r="r" b="b"/>
              <a:pathLst>
                <a:path w="29722" h="27953" extrusionOk="0">
                  <a:moveTo>
                    <a:pt x="568" y="1"/>
                  </a:moveTo>
                  <a:cubicBezTo>
                    <a:pt x="334" y="3603"/>
                    <a:pt x="34" y="8507"/>
                    <a:pt x="101" y="10442"/>
                  </a:cubicBezTo>
                  <a:cubicBezTo>
                    <a:pt x="201" y="13444"/>
                    <a:pt x="1" y="14978"/>
                    <a:pt x="368" y="17880"/>
                  </a:cubicBezTo>
                  <a:cubicBezTo>
                    <a:pt x="609" y="19676"/>
                    <a:pt x="721" y="23022"/>
                    <a:pt x="2365" y="23022"/>
                  </a:cubicBezTo>
                  <a:cubicBezTo>
                    <a:pt x="2767" y="23022"/>
                    <a:pt x="3261" y="22822"/>
                    <a:pt x="3870" y="22350"/>
                  </a:cubicBezTo>
                  <a:cubicBezTo>
                    <a:pt x="4427" y="21877"/>
                    <a:pt x="5052" y="20848"/>
                    <a:pt x="5709" y="20848"/>
                  </a:cubicBezTo>
                  <a:cubicBezTo>
                    <a:pt x="5840" y="20848"/>
                    <a:pt x="5972" y="20888"/>
                    <a:pt x="6105" y="20983"/>
                  </a:cubicBezTo>
                  <a:cubicBezTo>
                    <a:pt x="6572" y="21383"/>
                    <a:pt x="6672" y="23217"/>
                    <a:pt x="6772" y="23718"/>
                  </a:cubicBezTo>
                  <a:cubicBezTo>
                    <a:pt x="7062" y="24907"/>
                    <a:pt x="7320" y="27398"/>
                    <a:pt x="8831" y="27398"/>
                  </a:cubicBezTo>
                  <a:cubicBezTo>
                    <a:pt x="8888" y="27398"/>
                    <a:pt x="8947" y="27394"/>
                    <a:pt x="9007" y="27387"/>
                  </a:cubicBezTo>
                  <a:cubicBezTo>
                    <a:pt x="10442" y="27187"/>
                    <a:pt x="11809" y="24285"/>
                    <a:pt x="13043" y="23518"/>
                  </a:cubicBezTo>
                  <a:cubicBezTo>
                    <a:pt x="14017" y="24583"/>
                    <a:pt x="15074" y="27952"/>
                    <a:pt x="16721" y="27952"/>
                  </a:cubicBezTo>
                  <a:cubicBezTo>
                    <a:pt x="16880" y="27952"/>
                    <a:pt x="17043" y="27921"/>
                    <a:pt x="17213" y="27854"/>
                  </a:cubicBezTo>
                  <a:cubicBezTo>
                    <a:pt x="18381" y="27387"/>
                    <a:pt x="18747" y="25452"/>
                    <a:pt x="20115" y="24085"/>
                  </a:cubicBezTo>
                  <a:cubicBezTo>
                    <a:pt x="21574" y="24241"/>
                    <a:pt x="24886" y="25639"/>
                    <a:pt x="26727" y="25639"/>
                  </a:cubicBezTo>
                  <a:cubicBezTo>
                    <a:pt x="27242" y="25639"/>
                    <a:pt x="27642" y="25530"/>
                    <a:pt x="27854" y="25252"/>
                  </a:cubicBezTo>
                  <a:cubicBezTo>
                    <a:pt x="28821" y="23985"/>
                    <a:pt x="26119" y="18681"/>
                    <a:pt x="25752" y="17513"/>
                  </a:cubicBezTo>
                  <a:cubicBezTo>
                    <a:pt x="27187" y="16813"/>
                    <a:pt x="29722" y="16246"/>
                    <a:pt x="28655" y="14311"/>
                  </a:cubicBezTo>
                  <a:cubicBezTo>
                    <a:pt x="27954" y="12943"/>
                    <a:pt x="26119" y="12176"/>
                    <a:pt x="25152" y="10909"/>
                  </a:cubicBezTo>
                  <a:cubicBezTo>
                    <a:pt x="26420" y="10141"/>
                    <a:pt x="29422" y="9774"/>
                    <a:pt x="28655" y="7906"/>
                  </a:cubicBezTo>
                  <a:cubicBezTo>
                    <a:pt x="28054" y="6472"/>
                    <a:pt x="25252" y="5705"/>
                    <a:pt x="23985" y="5104"/>
                  </a:cubicBezTo>
                  <a:cubicBezTo>
                    <a:pt x="25052" y="4137"/>
                    <a:pt x="26720" y="3670"/>
                    <a:pt x="25152" y="2302"/>
                  </a:cubicBezTo>
                  <a:cubicBezTo>
                    <a:pt x="24185" y="1335"/>
                    <a:pt x="22250" y="1035"/>
                    <a:pt x="20982" y="868"/>
                  </a:cubicBezTo>
                  <a:cubicBezTo>
                    <a:pt x="17413" y="268"/>
                    <a:pt x="4270" y="1"/>
                    <a:pt x="568" y="1"/>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21"/>
            <p:cNvSpPr/>
            <p:nvPr/>
          </p:nvSpPr>
          <p:spPr>
            <a:xfrm>
              <a:off x="-168381" y="-168706"/>
              <a:ext cx="804808" cy="754000"/>
            </a:xfrm>
            <a:custGeom>
              <a:avLst/>
              <a:gdLst/>
              <a:ahLst/>
              <a:cxnLst/>
              <a:rect l="l" t="t" r="r" b="b"/>
              <a:pathLst>
                <a:path w="26865" h="25169" extrusionOk="0">
                  <a:moveTo>
                    <a:pt x="581" y="0"/>
                  </a:moveTo>
                  <a:cubicBezTo>
                    <a:pt x="295" y="0"/>
                    <a:pt x="1" y="425"/>
                    <a:pt x="257" y="733"/>
                  </a:cubicBezTo>
                  <a:cubicBezTo>
                    <a:pt x="2959" y="4202"/>
                    <a:pt x="6528" y="6870"/>
                    <a:pt x="9763" y="9772"/>
                  </a:cubicBezTo>
                  <a:cubicBezTo>
                    <a:pt x="13366" y="12975"/>
                    <a:pt x="16568" y="16577"/>
                    <a:pt x="20104" y="19846"/>
                  </a:cubicBezTo>
                  <a:cubicBezTo>
                    <a:pt x="22039" y="21648"/>
                    <a:pt x="23940" y="23549"/>
                    <a:pt x="26075" y="25083"/>
                  </a:cubicBezTo>
                  <a:cubicBezTo>
                    <a:pt x="26153" y="25143"/>
                    <a:pt x="26230" y="25168"/>
                    <a:pt x="26303" y="25168"/>
                  </a:cubicBezTo>
                  <a:cubicBezTo>
                    <a:pt x="26636" y="25168"/>
                    <a:pt x="26865" y="24629"/>
                    <a:pt x="26509" y="24383"/>
                  </a:cubicBezTo>
                  <a:cubicBezTo>
                    <a:pt x="24574" y="22982"/>
                    <a:pt x="22873" y="21247"/>
                    <a:pt x="21105" y="19646"/>
                  </a:cubicBezTo>
                  <a:cubicBezTo>
                    <a:pt x="19337" y="18045"/>
                    <a:pt x="17669" y="16310"/>
                    <a:pt x="16001" y="14609"/>
                  </a:cubicBezTo>
                  <a:cubicBezTo>
                    <a:pt x="14333" y="12941"/>
                    <a:pt x="12666" y="11273"/>
                    <a:pt x="10931" y="9706"/>
                  </a:cubicBezTo>
                  <a:cubicBezTo>
                    <a:pt x="9330" y="8238"/>
                    <a:pt x="7662" y="6870"/>
                    <a:pt x="6061" y="5436"/>
                  </a:cubicBezTo>
                  <a:cubicBezTo>
                    <a:pt x="4193" y="3801"/>
                    <a:pt x="2358" y="2100"/>
                    <a:pt x="824" y="132"/>
                  </a:cubicBezTo>
                  <a:cubicBezTo>
                    <a:pt x="754" y="39"/>
                    <a:pt x="668" y="0"/>
                    <a:pt x="581"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21"/>
            <p:cNvSpPr/>
            <p:nvPr/>
          </p:nvSpPr>
          <p:spPr>
            <a:xfrm>
              <a:off x="380880" y="342484"/>
              <a:ext cx="199876" cy="224232"/>
            </a:xfrm>
            <a:custGeom>
              <a:avLst/>
              <a:gdLst/>
              <a:ahLst/>
              <a:cxnLst/>
              <a:rect l="l" t="t" r="r" b="b"/>
              <a:pathLst>
                <a:path w="6672" h="7485" extrusionOk="0">
                  <a:moveTo>
                    <a:pt x="5644" y="1"/>
                  </a:moveTo>
                  <a:cubicBezTo>
                    <a:pt x="3868" y="1"/>
                    <a:pt x="2120" y="503"/>
                    <a:pt x="401" y="780"/>
                  </a:cubicBezTo>
                  <a:cubicBezTo>
                    <a:pt x="200" y="813"/>
                    <a:pt x="100" y="1013"/>
                    <a:pt x="100" y="1180"/>
                  </a:cubicBezTo>
                  <a:cubicBezTo>
                    <a:pt x="0" y="3148"/>
                    <a:pt x="100" y="5116"/>
                    <a:pt x="100" y="7084"/>
                  </a:cubicBezTo>
                  <a:cubicBezTo>
                    <a:pt x="100" y="7351"/>
                    <a:pt x="309" y="7485"/>
                    <a:pt x="517" y="7485"/>
                  </a:cubicBezTo>
                  <a:cubicBezTo>
                    <a:pt x="726" y="7485"/>
                    <a:pt x="934" y="7351"/>
                    <a:pt x="934" y="7084"/>
                  </a:cubicBezTo>
                  <a:cubicBezTo>
                    <a:pt x="903" y="5232"/>
                    <a:pt x="842" y="3379"/>
                    <a:pt x="918" y="1526"/>
                  </a:cubicBezTo>
                  <a:lnTo>
                    <a:pt x="918" y="1526"/>
                  </a:lnTo>
                  <a:cubicBezTo>
                    <a:pt x="2493" y="1248"/>
                    <a:pt x="4069" y="834"/>
                    <a:pt x="5644" y="834"/>
                  </a:cubicBezTo>
                  <a:cubicBezTo>
                    <a:pt x="5797" y="834"/>
                    <a:pt x="5951" y="838"/>
                    <a:pt x="6105" y="846"/>
                  </a:cubicBezTo>
                  <a:cubicBezTo>
                    <a:pt x="6672" y="846"/>
                    <a:pt x="6638" y="13"/>
                    <a:pt x="6105" y="13"/>
                  </a:cubicBezTo>
                  <a:cubicBezTo>
                    <a:pt x="5951" y="5"/>
                    <a:pt x="5798" y="1"/>
                    <a:pt x="5644"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21"/>
            <p:cNvSpPr/>
            <p:nvPr/>
          </p:nvSpPr>
          <p:spPr>
            <a:xfrm>
              <a:off x="243984" y="203700"/>
              <a:ext cx="219978" cy="244124"/>
            </a:xfrm>
            <a:custGeom>
              <a:avLst/>
              <a:gdLst/>
              <a:ahLst/>
              <a:cxnLst/>
              <a:rect l="l" t="t" r="r" b="b"/>
              <a:pathLst>
                <a:path w="7343" h="8149" extrusionOk="0">
                  <a:moveTo>
                    <a:pt x="6692" y="1"/>
                  </a:moveTo>
                  <a:cubicBezTo>
                    <a:pt x="6664" y="1"/>
                    <a:pt x="6635" y="3"/>
                    <a:pt x="6605" y="9"/>
                  </a:cubicBezTo>
                  <a:cubicBezTo>
                    <a:pt x="4570" y="276"/>
                    <a:pt x="2569" y="576"/>
                    <a:pt x="534" y="676"/>
                  </a:cubicBezTo>
                  <a:cubicBezTo>
                    <a:pt x="301" y="676"/>
                    <a:pt x="100" y="843"/>
                    <a:pt x="100" y="1076"/>
                  </a:cubicBezTo>
                  <a:cubicBezTo>
                    <a:pt x="0" y="3311"/>
                    <a:pt x="100" y="5546"/>
                    <a:pt x="100" y="7748"/>
                  </a:cubicBezTo>
                  <a:cubicBezTo>
                    <a:pt x="100" y="8015"/>
                    <a:pt x="309" y="8148"/>
                    <a:pt x="517" y="8148"/>
                  </a:cubicBezTo>
                  <a:cubicBezTo>
                    <a:pt x="726" y="8148"/>
                    <a:pt x="934" y="8015"/>
                    <a:pt x="934" y="7748"/>
                  </a:cubicBezTo>
                  <a:cubicBezTo>
                    <a:pt x="934" y="5682"/>
                    <a:pt x="846" y="3587"/>
                    <a:pt x="918" y="1490"/>
                  </a:cubicBezTo>
                  <a:lnTo>
                    <a:pt x="918" y="1490"/>
                  </a:lnTo>
                  <a:cubicBezTo>
                    <a:pt x="2892" y="1373"/>
                    <a:pt x="4865" y="1091"/>
                    <a:pt x="6839" y="809"/>
                  </a:cubicBezTo>
                  <a:cubicBezTo>
                    <a:pt x="7342" y="747"/>
                    <a:pt x="7163" y="1"/>
                    <a:pt x="6692"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21"/>
            <p:cNvSpPr/>
            <p:nvPr/>
          </p:nvSpPr>
          <p:spPr>
            <a:xfrm>
              <a:off x="73119" y="64048"/>
              <a:ext cx="303799" cy="334805"/>
            </a:xfrm>
            <a:custGeom>
              <a:avLst/>
              <a:gdLst/>
              <a:ahLst/>
              <a:cxnLst/>
              <a:rect l="l" t="t" r="r" b="b"/>
              <a:pathLst>
                <a:path w="10141" h="11176" extrusionOk="0">
                  <a:moveTo>
                    <a:pt x="9607" y="1"/>
                  </a:moveTo>
                  <a:cubicBezTo>
                    <a:pt x="6705" y="1"/>
                    <a:pt x="3803" y="101"/>
                    <a:pt x="901" y="301"/>
                  </a:cubicBezTo>
                  <a:cubicBezTo>
                    <a:pt x="667" y="301"/>
                    <a:pt x="501" y="468"/>
                    <a:pt x="501" y="701"/>
                  </a:cubicBezTo>
                  <a:cubicBezTo>
                    <a:pt x="200" y="4070"/>
                    <a:pt x="0" y="7406"/>
                    <a:pt x="0" y="10775"/>
                  </a:cubicBezTo>
                  <a:cubicBezTo>
                    <a:pt x="0" y="11042"/>
                    <a:pt x="209" y="11176"/>
                    <a:pt x="417" y="11176"/>
                  </a:cubicBezTo>
                  <a:cubicBezTo>
                    <a:pt x="626" y="11176"/>
                    <a:pt x="834" y="11042"/>
                    <a:pt x="834" y="10775"/>
                  </a:cubicBezTo>
                  <a:cubicBezTo>
                    <a:pt x="834" y="7542"/>
                    <a:pt x="1019" y="4339"/>
                    <a:pt x="1299" y="1108"/>
                  </a:cubicBezTo>
                  <a:lnTo>
                    <a:pt x="1299" y="1108"/>
                  </a:lnTo>
                  <a:cubicBezTo>
                    <a:pt x="4068" y="926"/>
                    <a:pt x="6838" y="835"/>
                    <a:pt x="9607" y="835"/>
                  </a:cubicBezTo>
                  <a:cubicBezTo>
                    <a:pt x="10141" y="835"/>
                    <a:pt x="10141" y="1"/>
                    <a:pt x="960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21"/>
            <p:cNvSpPr/>
            <p:nvPr/>
          </p:nvSpPr>
          <p:spPr>
            <a:xfrm>
              <a:off x="-59793" y="-50082"/>
              <a:ext cx="283847" cy="333038"/>
            </a:xfrm>
            <a:custGeom>
              <a:avLst/>
              <a:gdLst/>
              <a:ahLst/>
              <a:cxnLst/>
              <a:rect l="l" t="t" r="r" b="b"/>
              <a:pathLst>
                <a:path w="9475" h="11117" extrusionOk="0">
                  <a:moveTo>
                    <a:pt x="4345" y="0"/>
                  </a:moveTo>
                  <a:cubicBezTo>
                    <a:pt x="3143" y="0"/>
                    <a:pt x="1946" y="77"/>
                    <a:pt x="768" y="342"/>
                  </a:cubicBezTo>
                  <a:cubicBezTo>
                    <a:pt x="601" y="375"/>
                    <a:pt x="501" y="575"/>
                    <a:pt x="468" y="742"/>
                  </a:cubicBezTo>
                  <a:cubicBezTo>
                    <a:pt x="168" y="4044"/>
                    <a:pt x="1" y="7380"/>
                    <a:pt x="1" y="10716"/>
                  </a:cubicBezTo>
                  <a:cubicBezTo>
                    <a:pt x="1" y="10983"/>
                    <a:pt x="209" y="11116"/>
                    <a:pt x="418" y="11116"/>
                  </a:cubicBezTo>
                  <a:cubicBezTo>
                    <a:pt x="626" y="11116"/>
                    <a:pt x="835" y="10983"/>
                    <a:pt x="835" y="10716"/>
                  </a:cubicBezTo>
                  <a:cubicBezTo>
                    <a:pt x="835" y="7495"/>
                    <a:pt x="990" y="4274"/>
                    <a:pt x="1271" y="1084"/>
                  </a:cubicBezTo>
                  <a:lnTo>
                    <a:pt x="1271" y="1084"/>
                  </a:lnTo>
                  <a:cubicBezTo>
                    <a:pt x="2280" y="878"/>
                    <a:pt x="3303" y="814"/>
                    <a:pt x="4328" y="814"/>
                  </a:cubicBezTo>
                  <a:cubicBezTo>
                    <a:pt x="5862" y="814"/>
                    <a:pt x="7401" y="956"/>
                    <a:pt x="8907" y="976"/>
                  </a:cubicBezTo>
                  <a:cubicBezTo>
                    <a:pt x="9474" y="976"/>
                    <a:pt x="9474" y="142"/>
                    <a:pt x="8907" y="142"/>
                  </a:cubicBezTo>
                  <a:cubicBezTo>
                    <a:pt x="7397" y="123"/>
                    <a:pt x="5867" y="0"/>
                    <a:pt x="4345"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21"/>
            <p:cNvSpPr/>
            <p:nvPr/>
          </p:nvSpPr>
          <p:spPr>
            <a:xfrm>
              <a:off x="459812" y="66055"/>
              <a:ext cx="28010" cy="21030"/>
            </a:xfrm>
            <a:custGeom>
              <a:avLst/>
              <a:gdLst/>
              <a:ahLst/>
              <a:cxnLst/>
              <a:rect l="l" t="t" r="r" b="b"/>
              <a:pathLst>
                <a:path w="935" h="702" extrusionOk="0">
                  <a:moveTo>
                    <a:pt x="467" y="1"/>
                  </a:moveTo>
                  <a:cubicBezTo>
                    <a:pt x="0" y="1"/>
                    <a:pt x="0" y="701"/>
                    <a:pt x="467" y="701"/>
                  </a:cubicBezTo>
                  <a:cubicBezTo>
                    <a:pt x="934" y="701"/>
                    <a:pt x="934" y="1"/>
                    <a:pt x="46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21"/>
            <p:cNvSpPr/>
            <p:nvPr/>
          </p:nvSpPr>
          <p:spPr>
            <a:xfrm>
              <a:off x="471794" y="121023"/>
              <a:ext cx="28010" cy="22019"/>
            </a:xfrm>
            <a:custGeom>
              <a:avLst/>
              <a:gdLst/>
              <a:ahLst/>
              <a:cxnLst/>
              <a:rect l="l" t="t" r="r" b="b"/>
              <a:pathLst>
                <a:path w="935" h="735"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21"/>
            <p:cNvSpPr/>
            <p:nvPr/>
          </p:nvSpPr>
          <p:spPr>
            <a:xfrm>
              <a:off x="512773" y="80044"/>
              <a:ext cx="28010" cy="22019"/>
            </a:xfrm>
            <a:custGeom>
              <a:avLst/>
              <a:gdLst/>
              <a:ahLst/>
              <a:cxnLst/>
              <a:rect l="l" t="t" r="r" b="b"/>
              <a:pathLst>
                <a:path w="935" h="735" extrusionOk="0">
                  <a:moveTo>
                    <a:pt x="467" y="1"/>
                  </a:moveTo>
                  <a:cubicBezTo>
                    <a:pt x="0" y="1"/>
                    <a:pt x="0" y="734"/>
                    <a:pt x="467" y="734"/>
                  </a:cubicBezTo>
                  <a:cubicBezTo>
                    <a:pt x="934" y="734"/>
                    <a:pt x="934" y="1"/>
                    <a:pt x="46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21"/>
            <p:cNvSpPr/>
            <p:nvPr/>
          </p:nvSpPr>
          <p:spPr>
            <a:xfrm>
              <a:off x="89085" y="511702"/>
              <a:ext cx="28010" cy="22019"/>
            </a:xfrm>
            <a:custGeom>
              <a:avLst/>
              <a:gdLst/>
              <a:ahLst/>
              <a:cxnLst/>
              <a:rect l="l" t="t" r="r" b="b"/>
              <a:pathLst>
                <a:path w="935" h="735" extrusionOk="0">
                  <a:moveTo>
                    <a:pt x="468" y="1"/>
                  </a:moveTo>
                  <a:cubicBezTo>
                    <a:pt x="1" y="1"/>
                    <a:pt x="1" y="735"/>
                    <a:pt x="468" y="735"/>
                  </a:cubicBezTo>
                  <a:cubicBezTo>
                    <a:pt x="935" y="735"/>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21"/>
            <p:cNvSpPr/>
            <p:nvPr/>
          </p:nvSpPr>
          <p:spPr>
            <a:xfrm>
              <a:off x="115086" y="451761"/>
              <a:ext cx="28010" cy="21030"/>
            </a:xfrm>
            <a:custGeom>
              <a:avLst/>
              <a:gdLst/>
              <a:ahLst/>
              <a:cxnLst/>
              <a:rect l="l" t="t" r="r" b="b"/>
              <a:pathLst>
                <a:path w="935" h="702" extrusionOk="0">
                  <a:moveTo>
                    <a:pt x="467" y="1"/>
                  </a:moveTo>
                  <a:cubicBezTo>
                    <a:pt x="0" y="1"/>
                    <a:pt x="0" y="701"/>
                    <a:pt x="467" y="701"/>
                  </a:cubicBezTo>
                  <a:cubicBezTo>
                    <a:pt x="934" y="701"/>
                    <a:pt x="934" y="1"/>
                    <a:pt x="46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21"/>
            <p:cNvSpPr/>
            <p:nvPr/>
          </p:nvSpPr>
          <p:spPr>
            <a:xfrm>
              <a:off x="147049" y="503734"/>
              <a:ext cx="28010" cy="21989"/>
            </a:xfrm>
            <a:custGeom>
              <a:avLst/>
              <a:gdLst/>
              <a:ahLst/>
              <a:cxnLst/>
              <a:rect l="l" t="t" r="r" b="b"/>
              <a:pathLst>
                <a:path w="935" h="734"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21"/>
            <p:cNvSpPr/>
            <p:nvPr/>
          </p:nvSpPr>
          <p:spPr>
            <a:xfrm>
              <a:off x="7943" y="204958"/>
              <a:ext cx="28010" cy="22019"/>
            </a:xfrm>
            <a:custGeom>
              <a:avLst/>
              <a:gdLst/>
              <a:ahLst/>
              <a:cxnLst/>
              <a:rect l="l" t="t" r="r" b="b"/>
              <a:pathLst>
                <a:path w="935" h="735"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21"/>
            <p:cNvSpPr/>
            <p:nvPr/>
          </p:nvSpPr>
          <p:spPr>
            <a:xfrm>
              <a:off x="13934" y="146995"/>
              <a:ext cx="28010" cy="22019"/>
            </a:xfrm>
            <a:custGeom>
              <a:avLst/>
              <a:gdLst/>
              <a:ahLst/>
              <a:cxnLst/>
              <a:rect l="l" t="t" r="r" b="b"/>
              <a:pathLst>
                <a:path w="935" h="735" extrusionOk="0">
                  <a:moveTo>
                    <a:pt x="468" y="1"/>
                  </a:moveTo>
                  <a:cubicBezTo>
                    <a:pt x="1" y="1"/>
                    <a:pt x="1" y="734"/>
                    <a:pt x="468" y="734"/>
                  </a:cubicBezTo>
                  <a:cubicBezTo>
                    <a:pt x="935" y="734"/>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21"/>
            <p:cNvSpPr/>
            <p:nvPr/>
          </p:nvSpPr>
          <p:spPr>
            <a:xfrm>
              <a:off x="430845" y="285898"/>
              <a:ext cx="28010" cy="22019"/>
            </a:xfrm>
            <a:custGeom>
              <a:avLst/>
              <a:gdLst/>
              <a:ahLst/>
              <a:cxnLst/>
              <a:rect l="l" t="t" r="r" b="b"/>
              <a:pathLst>
                <a:path w="935" h="735" extrusionOk="0">
                  <a:moveTo>
                    <a:pt x="467" y="0"/>
                  </a:moveTo>
                  <a:cubicBezTo>
                    <a:pt x="0" y="0"/>
                    <a:pt x="0" y="734"/>
                    <a:pt x="467" y="734"/>
                  </a:cubicBezTo>
                  <a:cubicBezTo>
                    <a:pt x="934" y="734"/>
                    <a:pt x="934" y="0"/>
                    <a:pt x="467"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21"/>
            <p:cNvSpPr/>
            <p:nvPr/>
          </p:nvSpPr>
          <p:spPr>
            <a:xfrm>
              <a:off x="462808" y="268913"/>
              <a:ext cx="28010" cy="21989"/>
            </a:xfrm>
            <a:custGeom>
              <a:avLst/>
              <a:gdLst/>
              <a:ahLst/>
              <a:cxnLst/>
              <a:rect l="l" t="t" r="r" b="b"/>
              <a:pathLst>
                <a:path w="935" h="734"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21"/>
            <p:cNvSpPr/>
            <p:nvPr/>
          </p:nvSpPr>
          <p:spPr>
            <a:xfrm>
              <a:off x="219990" y="5096"/>
              <a:ext cx="28010" cy="21030"/>
            </a:xfrm>
            <a:custGeom>
              <a:avLst/>
              <a:gdLst/>
              <a:ahLst/>
              <a:cxnLst/>
              <a:rect l="l" t="t" r="r" b="b"/>
              <a:pathLst>
                <a:path w="935" h="702" extrusionOk="0">
                  <a:moveTo>
                    <a:pt x="468" y="1"/>
                  </a:moveTo>
                  <a:cubicBezTo>
                    <a:pt x="1" y="1"/>
                    <a:pt x="1" y="701"/>
                    <a:pt x="468" y="701"/>
                  </a:cubicBezTo>
                  <a:cubicBezTo>
                    <a:pt x="935" y="701"/>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21"/>
            <p:cNvSpPr/>
            <p:nvPr/>
          </p:nvSpPr>
          <p:spPr>
            <a:xfrm>
              <a:off x="578705" y="465750"/>
              <a:ext cx="28010" cy="22019"/>
            </a:xfrm>
            <a:custGeom>
              <a:avLst/>
              <a:gdLst/>
              <a:ahLst/>
              <a:cxnLst/>
              <a:rect l="l" t="t" r="r" b="b"/>
              <a:pathLst>
                <a:path w="935" h="735" extrusionOk="0">
                  <a:moveTo>
                    <a:pt x="468" y="1"/>
                  </a:moveTo>
                  <a:cubicBezTo>
                    <a:pt x="1" y="1"/>
                    <a:pt x="1" y="734"/>
                    <a:pt x="468" y="734"/>
                  </a:cubicBezTo>
                  <a:cubicBezTo>
                    <a:pt x="935" y="734"/>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21"/>
            <p:cNvSpPr/>
            <p:nvPr/>
          </p:nvSpPr>
          <p:spPr>
            <a:xfrm>
              <a:off x="494770" y="523714"/>
              <a:ext cx="28010" cy="22019"/>
            </a:xfrm>
            <a:custGeom>
              <a:avLst/>
              <a:gdLst/>
              <a:ahLst/>
              <a:cxnLst/>
              <a:rect l="l" t="t" r="r" b="b"/>
              <a:pathLst>
                <a:path w="935" h="735"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extBox 4">
            <a:extLst>
              <a:ext uri="{FF2B5EF4-FFF2-40B4-BE49-F238E27FC236}">
                <a16:creationId xmlns:a16="http://schemas.microsoft.com/office/drawing/2014/main" id="{1A9A223E-8B3F-82C3-2239-33FC4F91C9C4}"/>
              </a:ext>
            </a:extLst>
          </p:cNvPr>
          <p:cNvSpPr txBox="1"/>
          <p:nvPr/>
        </p:nvSpPr>
        <p:spPr>
          <a:xfrm>
            <a:off x="165037" y="606402"/>
            <a:ext cx="8493699" cy="276999"/>
          </a:xfrm>
          <a:prstGeom prst="rect">
            <a:avLst/>
          </a:prstGeom>
          <a:noFill/>
        </p:spPr>
        <p:txBody>
          <a:bodyPr wrap="square" rtlCol="0">
            <a:spAutoFit/>
          </a:bodyPr>
          <a:lstStyle/>
          <a:p>
            <a:r>
              <a:rPr lang="en-US" sz="1200" dirty="0">
                <a:solidFill>
                  <a:schemeClr val="accent2"/>
                </a:solidFill>
                <a:latin typeface="Times New Roman" panose="02020603050405020304" pitchFamily="18" charset="0"/>
                <a:cs typeface="Times New Roman" panose="02020603050405020304" pitchFamily="18" charset="0"/>
              </a:rPr>
              <a:t>So </a:t>
            </a:r>
            <a:r>
              <a:rPr lang="en-US" sz="1200" dirty="0" err="1">
                <a:solidFill>
                  <a:schemeClr val="accent2"/>
                </a:solidFill>
                <a:latin typeface="Times New Roman" panose="02020603050405020304" pitchFamily="18" charset="0"/>
                <a:cs typeface="Times New Roman" panose="02020603050405020304" pitchFamily="18" charset="0"/>
              </a:rPr>
              <a:t>sánh</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độ</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chính</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xác</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trước</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và</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sau</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khi</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xử</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lý</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ngoại</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lệ</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sử</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dụng</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mô</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hình</a:t>
            </a:r>
            <a:r>
              <a:rPr lang="en-US" sz="1200" dirty="0">
                <a:solidFill>
                  <a:schemeClr val="accent2"/>
                </a:solidFill>
                <a:latin typeface="Times New Roman" panose="02020603050405020304" pitchFamily="18" charset="0"/>
                <a:cs typeface="Times New Roman" panose="02020603050405020304" pitchFamily="18" charset="0"/>
              </a:rPr>
              <a:t> Linear Regression) :</a:t>
            </a:r>
            <a:endParaRPr lang="en-US" sz="1200" b="0" i="0" dirty="0">
              <a:solidFill>
                <a:schemeClr val="accent2"/>
              </a:solidFill>
              <a:effectLst/>
              <a:latin typeface="Times New Roman" panose="02020603050405020304" pitchFamily="18" charset="0"/>
              <a:cs typeface="Times New Roman" panose="02020603050405020304" pitchFamily="18" charset="0"/>
            </a:endParaRPr>
          </a:p>
        </p:txBody>
      </p:sp>
      <p:graphicFrame>
        <p:nvGraphicFramePr>
          <p:cNvPr id="2" name="Table 4">
            <a:extLst>
              <a:ext uri="{FF2B5EF4-FFF2-40B4-BE49-F238E27FC236}">
                <a16:creationId xmlns:a16="http://schemas.microsoft.com/office/drawing/2014/main" id="{B8628ABC-93C2-8D09-9D8C-FF5457915CC3}"/>
              </a:ext>
            </a:extLst>
          </p:cNvPr>
          <p:cNvGraphicFramePr>
            <a:graphicFrameLocks noGrp="1"/>
          </p:cNvGraphicFramePr>
          <p:nvPr>
            <p:extLst>
              <p:ext uri="{D42A27DB-BD31-4B8C-83A1-F6EECF244321}">
                <p14:modId xmlns:p14="http://schemas.microsoft.com/office/powerpoint/2010/main" val="3277537604"/>
              </p:ext>
            </p:extLst>
          </p:nvPr>
        </p:nvGraphicFramePr>
        <p:xfrm>
          <a:off x="228924" y="1214373"/>
          <a:ext cx="8520218" cy="2520720"/>
        </p:xfrm>
        <a:graphic>
          <a:graphicData uri="http://schemas.openxmlformats.org/drawingml/2006/table">
            <a:tbl>
              <a:tblPr firstRow="1" bandRow="1">
                <a:tableStyleId>{5C22544A-7EE6-4342-B048-85BDC9FD1C3A}</a:tableStyleId>
              </a:tblPr>
              <a:tblGrid>
                <a:gridCol w="1217174">
                  <a:extLst>
                    <a:ext uri="{9D8B030D-6E8A-4147-A177-3AD203B41FA5}">
                      <a16:colId xmlns:a16="http://schemas.microsoft.com/office/drawing/2014/main" val="1283881824"/>
                    </a:ext>
                  </a:extLst>
                </a:gridCol>
                <a:gridCol w="1217174">
                  <a:extLst>
                    <a:ext uri="{9D8B030D-6E8A-4147-A177-3AD203B41FA5}">
                      <a16:colId xmlns:a16="http://schemas.microsoft.com/office/drawing/2014/main" val="2372503790"/>
                    </a:ext>
                  </a:extLst>
                </a:gridCol>
                <a:gridCol w="1217174">
                  <a:extLst>
                    <a:ext uri="{9D8B030D-6E8A-4147-A177-3AD203B41FA5}">
                      <a16:colId xmlns:a16="http://schemas.microsoft.com/office/drawing/2014/main" val="2639545181"/>
                    </a:ext>
                  </a:extLst>
                </a:gridCol>
                <a:gridCol w="1217174">
                  <a:extLst>
                    <a:ext uri="{9D8B030D-6E8A-4147-A177-3AD203B41FA5}">
                      <a16:colId xmlns:a16="http://schemas.microsoft.com/office/drawing/2014/main" val="1768287783"/>
                    </a:ext>
                  </a:extLst>
                </a:gridCol>
                <a:gridCol w="1217174">
                  <a:extLst>
                    <a:ext uri="{9D8B030D-6E8A-4147-A177-3AD203B41FA5}">
                      <a16:colId xmlns:a16="http://schemas.microsoft.com/office/drawing/2014/main" val="606775182"/>
                    </a:ext>
                  </a:extLst>
                </a:gridCol>
                <a:gridCol w="1217174">
                  <a:extLst>
                    <a:ext uri="{9D8B030D-6E8A-4147-A177-3AD203B41FA5}">
                      <a16:colId xmlns:a16="http://schemas.microsoft.com/office/drawing/2014/main" val="703617910"/>
                    </a:ext>
                  </a:extLst>
                </a:gridCol>
                <a:gridCol w="1217174">
                  <a:extLst>
                    <a:ext uri="{9D8B030D-6E8A-4147-A177-3AD203B41FA5}">
                      <a16:colId xmlns:a16="http://schemas.microsoft.com/office/drawing/2014/main" val="4193410156"/>
                    </a:ext>
                  </a:extLst>
                </a:gridCol>
              </a:tblGrid>
              <a:tr h="500640">
                <a:tc>
                  <a:txBody>
                    <a:bodyPr/>
                    <a:lstStyle/>
                    <a:p>
                      <a:pPr algn="ctr"/>
                      <a:r>
                        <a:rPr lang="en-US" dirty="0">
                          <a:latin typeface="Times New Roman" panose="02020603050405020304" pitchFamily="18" charset="0"/>
                          <a:cs typeface="Times New Roman" panose="02020603050405020304" pitchFamily="18" charset="0"/>
                        </a:rPr>
                        <a:t>Input data</a:t>
                      </a:r>
                    </a:p>
                  </a:txBody>
                  <a:tcPr/>
                </a:tc>
                <a:tc gridSpan="3">
                  <a:txBody>
                    <a:bodyPr/>
                    <a:lstStyle/>
                    <a:p>
                      <a:pPr algn="ctr"/>
                      <a:r>
                        <a:rPr lang="en-US" dirty="0" err="1">
                          <a:latin typeface="Times New Roman" panose="02020603050405020304" pitchFamily="18" charset="0"/>
                          <a:cs typeface="Times New Roman" panose="02020603050405020304" pitchFamily="18" charset="0"/>
                        </a:rPr>
                        <a:t>Big_dataset</a:t>
                      </a:r>
                      <a:r>
                        <a:rPr lang="en-US" dirty="0">
                          <a:latin typeface="Times New Roman" panose="02020603050405020304" pitchFamily="18" charset="0"/>
                          <a:cs typeface="Times New Roman" panose="02020603050405020304" pitchFamily="18" charset="0"/>
                        </a:rPr>
                        <a:t> (5102 </a:t>
                      </a:r>
                      <a:r>
                        <a:rPr lang="en-US" dirty="0" err="1">
                          <a:latin typeface="Times New Roman" panose="02020603050405020304" pitchFamily="18" charset="0"/>
                          <a:cs typeface="Times New Roman" panose="02020603050405020304" pitchFamily="18" charset="0"/>
                        </a:rPr>
                        <a:t>mẫu</a:t>
                      </a:r>
                      <a:r>
                        <a:rPr lang="en-US" dirty="0">
                          <a:latin typeface="Times New Roman" panose="02020603050405020304" pitchFamily="18" charset="0"/>
                          <a:cs typeface="Times New Roman" panose="02020603050405020304" pitchFamily="18" charset="0"/>
                        </a:rPr>
                        <a:t>)</a:t>
                      </a:r>
                    </a:p>
                  </a:txBody>
                  <a:tcPr/>
                </a:tc>
                <a:tc hMerge="1">
                  <a:txBody>
                    <a:bodyPr/>
                    <a:lstStyle/>
                    <a:p>
                      <a:endParaRPr lang="en-US" dirty="0"/>
                    </a:p>
                  </a:txBody>
                  <a:tcPr/>
                </a:tc>
                <a:tc hMerge="1">
                  <a:txBody>
                    <a:bodyPr/>
                    <a:lstStyle/>
                    <a:p>
                      <a:endParaRPr lang="en-US" dirty="0"/>
                    </a:p>
                  </a:txBody>
                  <a:tcPr/>
                </a:tc>
                <a:tc gridSpan="3">
                  <a:txBody>
                    <a:bodyPr/>
                    <a:lstStyle/>
                    <a:p>
                      <a:pPr algn="ctr"/>
                      <a:r>
                        <a:rPr lang="en-US" dirty="0" err="1">
                          <a:latin typeface="Times New Roman" panose="02020603050405020304" pitchFamily="18" charset="0"/>
                          <a:cs typeface="Times New Roman" panose="02020603050405020304" pitchFamily="18" charset="0"/>
                        </a:rPr>
                        <a:t>Small_dataset</a:t>
                      </a:r>
                      <a:r>
                        <a:rPr lang="en-US" dirty="0">
                          <a:latin typeface="Times New Roman" panose="02020603050405020304" pitchFamily="18" charset="0"/>
                          <a:cs typeface="Times New Roman" panose="02020603050405020304" pitchFamily="18" charset="0"/>
                        </a:rPr>
                        <a:t> (908 </a:t>
                      </a:r>
                      <a:r>
                        <a:rPr lang="en-US" dirty="0" err="1">
                          <a:latin typeface="Times New Roman" panose="02020603050405020304" pitchFamily="18" charset="0"/>
                          <a:cs typeface="Times New Roman" panose="02020603050405020304" pitchFamily="18" charset="0"/>
                        </a:rPr>
                        <a:t>mẫu</a:t>
                      </a:r>
                      <a:r>
                        <a:rPr lang="en-US" dirty="0">
                          <a:latin typeface="Times New Roman" panose="02020603050405020304" pitchFamily="18" charset="0"/>
                          <a:cs typeface="Times New Roman" panose="02020603050405020304" pitchFamily="18" charset="0"/>
                        </a:rPr>
                        <a:t>)</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472172024"/>
                  </a:ext>
                </a:extLst>
              </a:tr>
              <a:tr h="500640">
                <a:tc>
                  <a:txBody>
                    <a:bodyPr/>
                    <a:lstStyle/>
                    <a:p>
                      <a:pPr algn="ctr"/>
                      <a:r>
                        <a:rPr lang="en-US" dirty="0">
                          <a:latin typeface="Times New Roman" panose="02020603050405020304" pitchFamily="18" charset="0"/>
                          <a:cs typeface="Times New Roman" panose="02020603050405020304" pitchFamily="18" charset="0"/>
                        </a:rPr>
                        <a:t>Metric</a:t>
                      </a:r>
                    </a:p>
                  </a:txBody>
                  <a:tcPr/>
                </a:tc>
                <a:tc>
                  <a:txBody>
                    <a:bodyPr/>
                    <a:lstStyle/>
                    <a:p>
                      <a:pPr algn="ctr"/>
                      <a:r>
                        <a:rPr lang="en-US" dirty="0">
                          <a:latin typeface="Times New Roman" panose="02020603050405020304" pitchFamily="18" charset="0"/>
                          <a:cs typeface="Times New Roman" panose="02020603050405020304" pitchFamily="18" charset="0"/>
                        </a:rPr>
                        <a:t>R2</a:t>
                      </a:r>
                    </a:p>
                  </a:txBody>
                  <a:tcPr/>
                </a:tc>
                <a:tc>
                  <a:txBody>
                    <a:bodyPr/>
                    <a:lstStyle/>
                    <a:p>
                      <a:pPr algn="ctr"/>
                      <a:r>
                        <a:rPr lang="en-US" dirty="0">
                          <a:latin typeface="Times New Roman" panose="02020603050405020304" pitchFamily="18" charset="0"/>
                          <a:cs typeface="Times New Roman" panose="02020603050405020304" pitchFamily="18" charset="0"/>
                        </a:rPr>
                        <a:t>MSE</a:t>
                      </a:r>
                    </a:p>
                  </a:txBody>
                  <a:tcPr/>
                </a:tc>
                <a:tc>
                  <a:txBody>
                    <a:bodyPr/>
                    <a:lstStyle/>
                    <a:p>
                      <a:pPr algn="ctr"/>
                      <a:r>
                        <a:rPr lang="en-US" dirty="0">
                          <a:latin typeface="Times New Roman" panose="02020603050405020304" pitchFamily="18" charset="0"/>
                          <a:cs typeface="Times New Roman" panose="02020603050405020304" pitchFamily="18" charset="0"/>
                        </a:rPr>
                        <a:t>RMSE</a:t>
                      </a:r>
                    </a:p>
                  </a:txBody>
                  <a:tcPr/>
                </a:tc>
                <a:tc>
                  <a:txBody>
                    <a:bodyPr/>
                    <a:lstStyle/>
                    <a:p>
                      <a:pPr algn="ctr"/>
                      <a:r>
                        <a:rPr lang="en-US" dirty="0">
                          <a:latin typeface="Times New Roman" panose="02020603050405020304" pitchFamily="18" charset="0"/>
                          <a:cs typeface="Times New Roman" panose="02020603050405020304" pitchFamily="18" charset="0"/>
                        </a:rPr>
                        <a:t>R2</a:t>
                      </a:r>
                    </a:p>
                  </a:txBody>
                  <a:tcPr/>
                </a:tc>
                <a:tc>
                  <a:txBody>
                    <a:bodyPr/>
                    <a:lstStyle/>
                    <a:p>
                      <a:pPr algn="ctr"/>
                      <a:r>
                        <a:rPr lang="en-US" dirty="0">
                          <a:latin typeface="Times New Roman" panose="02020603050405020304" pitchFamily="18" charset="0"/>
                          <a:cs typeface="Times New Roman" panose="02020603050405020304" pitchFamily="18" charset="0"/>
                        </a:rPr>
                        <a:t>MSE</a:t>
                      </a:r>
                    </a:p>
                  </a:txBody>
                  <a:tcPr/>
                </a:tc>
                <a:tc>
                  <a:txBody>
                    <a:bodyPr/>
                    <a:lstStyle/>
                    <a:p>
                      <a:pPr algn="ctr"/>
                      <a:r>
                        <a:rPr lang="en-US" dirty="0">
                          <a:latin typeface="Times New Roman" panose="02020603050405020304" pitchFamily="18" charset="0"/>
                          <a:cs typeface="Times New Roman" panose="02020603050405020304" pitchFamily="18" charset="0"/>
                        </a:rPr>
                        <a:t>RMSE</a:t>
                      </a:r>
                    </a:p>
                  </a:txBody>
                  <a:tcPr/>
                </a:tc>
                <a:extLst>
                  <a:ext uri="{0D108BD9-81ED-4DB2-BD59-A6C34878D82A}">
                    <a16:rowId xmlns:a16="http://schemas.microsoft.com/office/drawing/2014/main" val="2288517715"/>
                  </a:ext>
                </a:extLst>
              </a:tr>
              <a:tr h="500640">
                <a:tc>
                  <a:txBody>
                    <a:bodyPr/>
                    <a:lstStyle/>
                    <a:p>
                      <a:pPr algn="ctr"/>
                      <a:r>
                        <a:rPr lang="en-US" dirty="0">
                          <a:latin typeface="Times New Roman" panose="02020603050405020304" pitchFamily="18" charset="0"/>
                          <a:cs typeface="Times New Roman" panose="02020603050405020304" pitchFamily="18" charset="0"/>
                        </a:rPr>
                        <a:t>Original data</a:t>
                      </a:r>
                    </a:p>
                  </a:txBody>
                  <a:tcPr/>
                </a:tc>
                <a:tc>
                  <a:txBody>
                    <a:bodyPr/>
                    <a:lstStyle/>
                    <a:p>
                      <a:pPr algn="ctr"/>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47.52%</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1.901</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1.379</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36.56%</a:t>
                      </a:r>
                    </a:p>
                  </a:txBody>
                  <a:tcPr/>
                </a:tc>
                <a:tc>
                  <a:txBody>
                    <a:bodyPr/>
                    <a:lstStyle/>
                    <a:p>
                      <a:pPr algn="ctr"/>
                      <a:r>
                        <a:rPr lang="en-US" dirty="0">
                          <a:latin typeface="Times New Roman" panose="02020603050405020304" pitchFamily="18" charset="0"/>
                          <a:cs typeface="Times New Roman" panose="02020603050405020304" pitchFamily="18" charset="0"/>
                        </a:rPr>
                        <a:t>1.879</a:t>
                      </a:r>
                    </a:p>
                  </a:txBody>
                  <a:tcPr/>
                </a:tc>
                <a:tc>
                  <a:txBody>
                    <a:bodyPr/>
                    <a:lstStyle/>
                    <a:p>
                      <a:pPr algn="ctr"/>
                      <a:r>
                        <a:rPr lang="en-US" dirty="0">
                          <a:latin typeface="Times New Roman" panose="02020603050405020304" pitchFamily="18" charset="0"/>
                          <a:cs typeface="Times New Roman" panose="02020603050405020304" pitchFamily="18" charset="0"/>
                        </a:rPr>
                        <a:t>1.371</a:t>
                      </a:r>
                    </a:p>
                  </a:txBody>
                  <a:tcPr/>
                </a:tc>
                <a:extLst>
                  <a:ext uri="{0D108BD9-81ED-4DB2-BD59-A6C34878D82A}">
                    <a16:rowId xmlns:a16="http://schemas.microsoft.com/office/drawing/2014/main" val="2603089738"/>
                  </a:ext>
                </a:extLst>
              </a:tr>
              <a:tr h="500640">
                <a:tc>
                  <a:txBody>
                    <a:bodyPr/>
                    <a:lstStyle/>
                    <a:p>
                      <a:pPr algn="ctr"/>
                      <a:r>
                        <a:rPr lang="en-US" sz="14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rPr>
                        <a:t>Winsorizing</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43.26%</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1.852</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1.361</a:t>
                      </a:r>
                    </a:p>
                  </a:txBody>
                  <a:tcPr/>
                </a:tc>
                <a:tc>
                  <a:txBody>
                    <a:bodyPr/>
                    <a:lstStyle/>
                    <a:p>
                      <a:pPr algn="ctr"/>
                      <a:r>
                        <a:rPr lang="en-US" dirty="0">
                          <a:latin typeface="Times New Roman" panose="02020603050405020304" pitchFamily="18" charset="0"/>
                          <a:cs typeface="Times New Roman" panose="02020603050405020304" pitchFamily="18" charset="0"/>
                        </a:rPr>
                        <a:t>35.78%</a:t>
                      </a:r>
                    </a:p>
                  </a:txBody>
                  <a:tcPr/>
                </a:tc>
                <a:tc>
                  <a:txBody>
                    <a:bodyPr/>
                    <a:lstStyle/>
                    <a:p>
                      <a:pPr algn="ctr"/>
                      <a:r>
                        <a:rPr lang="en-US" dirty="0">
                          <a:latin typeface="Times New Roman" panose="02020603050405020304" pitchFamily="18" charset="0"/>
                          <a:cs typeface="Times New Roman" panose="02020603050405020304" pitchFamily="18" charset="0"/>
                        </a:rPr>
                        <a:t>1.901</a:t>
                      </a:r>
                    </a:p>
                  </a:txBody>
                  <a:tcPr/>
                </a:tc>
                <a:tc>
                  <a:txBody>
                    <a:bodyPr/>
                    <a:lstStyle/>
                    <a:p>
                      <a:pPr algn="ctr"/>
                      <a:r>
                        <a:rPr lang="en-US" dirty="0">
                          <a:latin typeface="Times New Roman" panose="02020603050405020304" pitchFamily="18" charset="0"/>
                          <a:cs typeface="Times New Roman" panose="02020603050405020304" pitchFamily="18" charset="0"/>
                        </a:rPr>
                        <a:t>1.379</a:t>
                      </a:r>
                    </a:p>
                  </a:txBody>
                  <a:tcPr/>
                </a:tc>
                <a:extLst>
                  <a:ext uri="{0D108BD9-81ED-4DB2-BD59-A6C34878D82A}">
                    <a16:rowId xmlns:a16="http://schemas.microsoft.com/office/drawing/2014/main" val="241065752"/>
                  </a:ext>
                </a:extLst>
              </a:tr>
              <a:tr h="500640">
                <a:tc>
                  <a:txBody>
                    <a:bodyPr/>
                    <a:lstStyle/>
                    <a:p>
                      <a:pPr algn="ctr"/>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Gaussian Distribution</a:t>
                      </a:r>
                    </a:p>
                  </a:txBody>
                  <a:tcPr/>
                </a:tc>
                <a:tc>
                  <a:txBody>
                    <a:bodyPr/>
                    <a:lstStyle/>
                    <a:p>
                      <a:pPr algn="ctr"/>
                      <a:r>
                        <a:rPr lang="en-US"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47.62%</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1.811</a:t>
                      </a:r>
                    </a:p>
                  </a:txBody>
                  <a:tcPr/>
                </a:tc>
                <a:tc>
                  <a:txBody>
                    <a:bodyPr/>
                    <a:lstStyle/>
                    <a:p>
                      <a:pPr algn="ctr"/>
                      <a:r>
                        <a:rPr lang="en-US" dirty="0">
                          <a:latin typeface="Times New Roman" panose="02020603050405020304" pitchFamily="18" charset="0"/>
                          <a:cs typeface="Times New Roman" panose="02020603050405020304" pitchFamily="18" charset="0"/>
                        </a:rPr>
                        <a:t>1.345</a:t>
                      </a:r>
                    </a:p>
                  </a:txBody>
                  <a:tcPr/>
                </a:tc>
                <a:tc>
                  <a:txBody>
                    <a:bodyPr/>
                    <a:lstStyle/>
                    <a:p>
                      <a:pPr algn="ctr"/>
                      <a:r>
                        <a:rPr lang="en-US" dirty="0">
                          <a:latin typeface="Times New Roman" panose="02020603050405020304" pitchFamily="18" charset="0"/>
                          <a:cs typeface="Times New Roman" panose="02020603050405020304" pitchFamily="18" charset="0"/>
                        </a:rPr>
                        <a:t>35.42%</a:t>
                      </a:r>
                    </a:p>
                  </a:txBody>
                  <a:tcPr/>
                </a:tc>
                <a:tc>
                  <a:txBody>
                    <a:bodyPr/>
                    <a:lstStyle/>
                    <a:p>
                      <a:pPr algn="ctr"/>
                      <a:r>
                        <a:rPr lang="en-US" dirty="0">
                          <a:latin typeface="Times New Roman" panose="02020603050405020304" pitchFamily="18" charset="0"/>
                          <a:cs typeface="Times New Roman" panose="02020603050405020304" pitchFamily="18" charset="0"/>
                        </a:rPr>
                        <a:t>1.894</a:t>
                      </a:r>
                    </a:p>
                  </a:txBody>
                  <a:tcPr/>
                </a:tc>
                <a:tc>
                  <a:txBody>
                    <a:bodyPr/>
                    <a:lstStyle/>
                    <a:p>
                      <a:pPr algn="ctr"/>
                      <a:r>
                        <a:rPr lang="en-US" dirty="0">
                          <a:latin typeface="Times New Roman" panose="02020603050405020304" pitchFamily="18" charset="0"/>
                          <a:cs typeface="Times New Roman" panose="02020603050405020304" pitchFamily="18" charset="0"/>
                        </a:rPr>
                        <a:t>1.376</a:t>
                      </a:r>
                    </a:p>
                  </a:txBody>
                  <a:tcPr/>
                </a:tc>
                <a:extLst>
                  <a:ext uri="{0D108BD9-81ED-4DB2-BD59-A6C34878D82A}">
                    <a16:rowId xmlns:a16="http://schemas.microsoft.com/office/drawing/2014/main" val="1556523030"/>
                  </a:ext>
                </a:extLst>
              </a:tr>
            </a:tbl>
          </a:graphicData>
        </a:graphic>
      </p:graphicFrame>
      <p:sp>
        <p:nvSpPr>
          <p:cNvPr id="4" name="TextBox 3">
            <a:extLst>
              <a:ext uri="{FF2B5EF4-FFF2-40B4-BE49-F238E27FC236}">
                <a16:creationId xmlns:a16="http://schemas.microsoft.com/office/drawing/2014/main" id="{D03F7B8E-4DC0-2F3D-3E8B-15CA05986FF0}"/>
              </a:ext>
            </a:extLst>
          </p:cNvPr>
          <p:cNvSpPr txBox="1"/>
          <p:nvPr/>
        </p:nvSpPr>
        <p:spPr>
          <a:xfrm>
            <a:off x="198203" y="3820566"/>
            <a:ext cx="8493699" cy="1015663"/>
          </a:xfrm>
          <a:prstGeom prst="rect">
            <a:avLst/>
          </a:prstGeom>
          <a:noFill/>
        </p:spPr>
        <p:txBody>
          <a:bodyPr wrap="square" rtlCol="0">
            <a:spAutoFit/>
          </a:bodyPr>
          <a:lstStyle/>
          <a:p>
            <a:pPr marL="171450" indent="-171450">
              <a:buFontTx/>
              <a:buChar char="-"/>
            </a:pPr>
            <a:r>
              <a:rPr lang="en-US" sz="1200"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Phương</a:t>
            </a:r>
            <a:r>
              <a:rPr lang="en-US" sz="1200"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sz="1200"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pháp</a:t>
            </a:r>
            <a:r>
              <a:rPr lang="en-US" sz="1200"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sz="1200"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xử</a:t>
            </a:r>
            <a:r>
              <a:rPr lang="en-US" sz="1200"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sz="1200"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lý</a:t>
            </a:r>
            <a:r>
              <a:rPr lang="en-US" sz="1200"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sz="1200"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ngoại</a:t>
            </a:r>
            <a:r>
              <a:rPr lang="en-US" sz="1200"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sz="1200"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lệ</a:t>
            </a:r>
            <a:r>
              <a:rPr lang="en-US" sz="1200"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sz="1200"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Winsorizing</a:t>
            </a:r>
            <a:r>
              <a:rPr lang="en-US" sz="1200"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sz="1200"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giảm</a:t>
            </a:r>
            <a:r>
              <a:rPr lang="en-US" sz="1200"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sz="1200"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khá</a:t>
            </a:r>
            <a:r>
              <a:rPr lang="en-US" sz="1200"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sz="1200"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đáng</a:t>
            </a:r>
            <a:r>
              <a:rPr lang="en-US" sz="1200"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sz="1200"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kể</a:t>
            </a:r>
            <a:r>
              <a:rPr lang="en-US" sz="1200"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sz="1200"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độ</a:t>
            </a:r>
            <a:r>
              <a:rPr lang="en-US" sz="1200"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sz="1200"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chính</a:t>
            </a:r>
            <a:r>
              <a:rPr lang="en-US" sz="1200"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sz="1200"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xác</a:t>
            </a:r>
            <a:r>
              <a:rPr lang="en-US" sz="1200"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R2.</a:t>
            </a:r>
          </a:p>
          <a:p>
            <a:pPr marL="171450" indent="-171450">
              <a:buFontTx/>
              <a:buChar char="-"/>
            </a:pPr>
            <a:r>
              <a:rPr lang="en-US" sz="1200"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Phương</a:t>
            </a:r>
            <a:r>
              <a:rPr lang="en-US" sz="1200"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sz="1200"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pháp</a:t>
            </a:r>
            <a:r>
              <a:rPr lang="en-US" sz="1200"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sz="1200"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xử</a:t>
            </a:r>
            <a:r>
              <a:rPr lang="en-US" sz="1200"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sz="1200"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lý</a:t>
            </a:r>
            <a:r>
              <a:rPr lang="en-US" sz="1200"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sz="1200"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ngoại</a:t>
            </a:r>
            <a:r>
              <a:rPr lang="en-US" sz="1200"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sz="1200"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lệ</a:t>
            </a:r>
            <a:r>
              <a:rPr lang="en-US" sz="1200"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Gaussian Distribution </a:t>
            </a:r>
            <a:r>
              <a:rPr lang="en-US" sz="1200"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có</a:t>
            </a:r>
            <a:r>
              <a:rPr lang="en-US" sz="1200"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sz="1200"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độ</a:t>
            </a:r>
            <a:r>
              <a:rPr lang="en-US" sz="1200"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sz="1200"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chính</a:t>
            </a:r>
            <a:r>
              <a:rPr lang="en-US" sz="1200"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sz="1200"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xác</a:t>
            </a:r>
            <a:r>
              <a:rPr lang="en-US" sz="1200"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R2 </a:t>
            </a:r>
            <a:r>
              <a:rPr lang="en-US" sz="1200"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gần</a:t>
            </a:r>
            <a:r>
              <a:rPr lang="en-US" sz="1200"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sz="1200"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như</a:t>
            </a:r>
            <a:r>
              <a:rPr lang="en-US" sz="1200"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sz="1200"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không</a:t>
            </a:r>
            <a:r>
              <a:rPr lang="en-US" sz="1200"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sz="1200"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đổi</a:t>
            </a:r>
            <a:r>
              <a:rPr lang="en-US" sz="1200"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sz="1200"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đối</a:t>
            </a:r>
            <a:r>
              <a:rPr lang="en-US" sz="1200"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sz="1200"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với</a:t>
            </a:r>
            <a:r>
              <a:rPr lang="en-US" sz="1200"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sz="1200"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tập</a:t>
            </a:r>
            <a:r>
              <a:rPr lang="en-US" sz="1200"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sz="1200"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Big_dataset</a:t>
            </a:r>
            <a:r>
              <a:rPr lang="en-US" sz="1200"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sz="1200"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và</a:t>
            </a:r>
            <a:r>
              <a:rPr lang="en-US" sz="1200"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sz="1200"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giảm</a:t>
            </a:r>
            <a:r>
              <a:rPr lang="en-US" sz="1200"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sz="1200"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hơn</a:t>
            </a:r>
            <a:r>
              <a:rPr lang="en-US" sz="1200"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1% </a:t>
            </a:r>
            <a:r>
              <a:rPr lang="en-US" sz="1200"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đối</a:t>
            </a:r>
            <a:r>
              <a:rPr lang="en-US" sz="1200"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sz="1200"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với</a:t>
            </a:r>
            <a:r>
              <a:rPr lang="en-US" sz="1200"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sz="1200"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tập</a:t>
            </a:r>
            <a:r>
              <a:rPr lang="en-US" sz="1200"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sz="1200"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Small_dataset</a:t>
            </a:r>
            <a:r>
              <a:rPr lang="en-US" sz="1200"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a:t>
            </a:r>
          </a:p>
          <a:p>
            <a:pPr marL="171450" indent="-171450">
              <a:buFontTx/>
              <a:buChar char="-"/>
            </a:pPr>
            <a:endParaRPr lang="en-US" sz="1200"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endParaRPr>
          </a:p>
          <a:p>
            <a:r>
              <a:rPr lang="en-US" sz="1200"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sz="1200"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Không</a:t>
            </a:r>
            <a:r>
              <a:rPr lang="en-US" sz="1200"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sz="1200"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thực</a:t>
            </a:r>
            <a:r>
              <a:rPr lang="en-US" sz="1200"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sz="1200"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hiện</a:t>
            </a:r>
            <a:r>
              <a:rPr lang="en-US" sz="1200"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sz="1200"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xử</a:t>
            </a:r>
            <a:r>
              <a:rPr lang="en-US" sz="1200"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sz="1200"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lý</a:t>
            </a:r>
            <a:r>
              <a:rPr lang="en-US" sz="1200"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sz="1200"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ngoại</a:t>
            </a:r>
            <a:r>
              <a:rPr lang="en-US" sz="1200"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sz="1200"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lệ</a:t>
            </a:r>
            <a:r>
              <a:rPr lang="en-US" sz="1200"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sz="1200"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cho</a:t>
            </a:r>
            <a:r>
              <a:rPr lang="en-US" sz="1200"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sz="1200"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bài</a:t>
            </a:r>
            <a:r>
              <a:rPr lang="en-US" sz="1200"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sz="1200"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toán</a:t>
            </a:r>
            <a:r>
              <a:rPr lang="en-US" sz="1200"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a:t>
            </a:r>
          </a:p>
        </p:txBody>
      </p:sp>
      <p:sp>
        <p:nvSpPr>
          <p:cNvPr id="3" name="TextBox 2">
            <a:extLst>
              <a:ext uri="{FF2B5EF4-FFF2-40B4-BE49-F238E27FC236}">
                <a16:creationId xmlns:a16="http://schemas.microsoft.com/office/drawing/2014/main" id="{A5FBA885-C789-73BC-4C52-A8E59EEA7A08}"/>
              </a:ext>
            </a:extLst>
          </p:cNvPr>
          <p:cNvSpPr txBox="1"/>
          <p:nvPr/>
        </p:nvSpPr>
        <p:spPr>
          <a:xfrm>
            <a:off x="2186940" y="907767"/>
            <a:ext cx="5670323" cy="276999"/>
          </a:xfrm>
          <a:prstGeom prst="rect">
            <a:avLst/>
          </a:prstGeom>
          <a:noFill/>
        </p:spPr>
        <p:txBody>
          <a:bodyPr wrap="square" rtlCol="0">
            <a:spAutoFit/>
          </a:bodyPr>
          <a:lstStyle/>
          <a:p>
            <a:r>
              <a:rPr lang="en-US" sz="1200" dirty="0" err="1">
                <a:latin typeface="Times New Roman" panose="02020603050405020304" pitchFamily="18" charset="0"/>
                <a:cs typeface="Times New Roman" panose="02020603050405020304" pitchFamily="18" charset="0"/>
              </a:rPr>
              <a:t>Bảng</a:t>
            </a:r>
            <a:r>
              <a:rPr lang="en-US" sz="1200" dirty="0">
                <a:latin typeface="Times New Roman" panose="02020603050405020304" pitchFamily="18" charset="0"/>
                <a:cs typeface="Times New Roman" panose="02020603050405020304" pitchFamily="18" charset="0"/>
              </a:rPr>
              <a:t> 4: </a:t>
            </a:r>
            <a:r>
              <a:rPr lang="en-US" sz="1200" dirty="0" err="1">
                <a:latin typeface="Times New Roman" panose="02020603050405020304" pitchFamily="18" charset="0"/>
                <a:cs typeface="Times New Roman" panose="02020603050405020304" pitchFamily="18" charset="0"/>
              </a:rPr>
              <a:t>Độ</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chính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xác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trước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và</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sau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khi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xử</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lý</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ngoại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lệ</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mô</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hình</a:t>
            </a:r>
            <a:r>
              <a:rPr lang="en-US" sz="1200" dirty="0">
                <a:latin typeface="Times New Roman" panose="02020603050405020304" pitchFamily="18" charset="0"/>
                <a:cs typeface="Times New Roman" panose="02020603050405020304" pitchFamily="18" charset="0"/>
              </a:rPr>
              <a:t> Linear Regression)</a:t>
            </a:r>
          </a:p>
        </p:txBody>
      </p:sp>
    </p:spTree>
    <p:extLst>
      <p:ext uri="{BB962C8B-B14F-4D97-AF65-F5344CB8AC3E}">
        <p14:creationId xmlns:p14="http://schemas.microsoft.com/office/powerpoint/2010/main" val="1607327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13"/>
        <p:cNvGrpSpPr/>
        <p:nvPr/>
      </p:nvGrpSpPr>
      <p:grpSpPr>
        <a:xfrm>
          <a:off x="0" y="0"/>
          <a:ext cx="0" cy="0"/>
          <a:chOff x="0" y="0"/>
          <a:chExt cx="0" cy="0"/>
        </a:xfrm>
      </p:grpSpPr>
      <p:sp>
        <p:nvSpPr>
          <p:cNvPr id="2514" name="Google Shape;2514;p21"/>
          <p:cNvSpPr txBox="1">
            <a:spLocks noGrp="1"/>
          </p:cNvSpPr>
          <p:nvPr>
            <p:ph type="title"/>
          </p:nvPr>
        </p:nvSpPr>
        <p:spPr>
          <a:xfrm>
            <a:off x="100700" y="140100"/>
            <a:ext cx="82386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Times New Roman"/>
                <a:ea typeface="Times New Roman"/>
                <a:cs typeface="Times New Roman"/>
                <a:sym typeface="Times New Roman"/>
              </a:rPr>
              <a:t>V. </a:t>
            </a:r>
            <a:r>
              <a:rPr lang="en-US" dirty="0" err="1">
                <a:latin typeface="Times New Roman"/>
                <a:ea typeface="Times New Roman"/>
                <a:cs typeface="Times New Roman"/>
                <a:sym typeface="Times New Roman"/>
              </a:rPr>
              <a:t>Thực</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hiện</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bài</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toán</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chính</a:t>
            </a:r>
            <a:endParaRPr lang="en-US" dirty="0">
              <a:latin typeface="Times New Roman"/>
              <a:ea typeface="Times New Roman"/>
              <a:cs typeface="Times New Roman"/>
              <a:sym typeface="Times New Roman"/>
            </a:endParaRPr>
          </a:p>
        </p:txBody>
      </p:sp>
      <p:grpSp>
        <p:nvGrpSpPr>
          <p:cNvPr id="2515" name="Google Shape;2515;p21"/>
          <p:cNvGrpSpPr/>
          <p:nvPr/>
        </p:nvGrpSpPr>
        <p:grpSpPr>
          <a:xfrm flipH="1">
            <a:off x="7365625" y="-251591"/>
            <a:ext cx="359392" cy="931707"/>
            <a:chOff x="1823086" y="-208516"/>
            <a:chExt cx="433159" cy="1122944"/>
          </a:xfrm>
        </p:grpSpPr>
        <p:sp>
          <p:nvSpPr>
            <p:cNvPr id="2516" name="Google Shape;2516;p21"/>
            <p:cNvSpPr/>
            <p:nvPr/>
          </p:nvSpPr>
          <p:spPr>
            <a:xfrm>
              <a:off x="1823086" y="-208516"/>
              <a:ext cx="386212" cy="1066577"/>
            </a:xfrm>
            <a:custGeom>
              <a:avLst/>
              <a:gdLst/>
              <a:ahLst/>
              <a:cxnLst/>
              <a:rect l="l" t="t" r="r" b="b"/>
              <a:pathLst>
                <a:path w="12892" h="35603" extrusionOk="0">
                  <a:moveTo>
                    <a:pt x="423" y="1"/>
                  </a:moveTo>
                  <a:cubicBezTo>
                    <a:pt x="221" y="1"/>
                    <a:pt x="0" y="239"/>
                    <a:pt x="116" y="494"/>
                  </a:cubicBezTo>
                  <a:cubicBezTo>
                    <a:pt x="2484" y="5898"/>
                    <a:pt x="2584" y="11702"/>
                    <a:pt x="3051" y="17506"/>
                  </a:cubicBezTo>
                  <a:cubicBezTo>
                    <a:pt x="3251" y="19908"/>
                    <a:pt x="3518" y="22309"/>
                    <a:pt x="4285" y="24644"/>
                  </a:cubicBezTo>
                  <a:cubicBezTo>
                    <a:pt x="4919" y="26579"/>
                    <a:pt x="5853" y="28414"/>
                    <a:pt x="7054" y="30048"/>
                  </a:cubicBezTo>
                  <a:cubicBezTo>
                    <a:pt x="8522" y="32083"/>
                    <a:pt x="10323" y="33851"/>
                    <a:pt x="12224" y="35519"/>
                  </a:cubicBezTo>
                  <a:cubicBezTo>
                    <a:pt x="12291" y="35578"/>
                    <a:pt x="12363" y="35602"/>
                    <a:pt x="12433" y="35602"/>
                  </a:cubicBezTo>
                  <a:cubicBezTo>
                    <a:pt x="12680" y="35602"/>
                    <a:pt x="12892" y="35293"/>
                    <a:pt x="12658" y="35085"/>
                  </a:cubicBezTo>
                  <a:cubicBezTo>
                    <a:pt x="9389" y="32183"/>
                    <a:pt x="6387" y="28947"/>
                    <a:pt x="4986" y="24744"/>
                  </a:cubicBezTo>
                  <a:cubicBezTo>
                    <a:pt x="4185" y="22376"/>
                    <a:pt x="3885" y="19941"/>
                    <a:pt x="3685" y="17506"/>
                  </a:cubicBezTo>
                  <a:cubicBezTo>
                    <a:pt x="3451" y="14771"/>
                    <a:pt x="3351" y="12002"/>
                    <a:pt x="3018" y="9267"/>
                  </a:cubicBezTo>
                  <a:cubicBezTo>
                    <a:pt x="2651" y="6131"/>
                    <a:pt x="1917" y="3062"/>
                    <a:pt x="649" y="160"/>
                  </a:cubicBezTo>
                  <a:cubicBezTo>
                    <a:pt x="598" y="48"/>
                    <a:pt x="513" y="1"/>
                    <a:pt x="423"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21"/>
            <p:cNvSpPr/>
            <p:nvPr/>
          </p:nvSpPr>
          <p:spPr>
            <a:xfrm>
              <a:off x="1901479" y="522606"/>
              <a:ext cx="65247" cy="106080"/>
            </a:xfrm>
            <a:custGeom>
              <a:avLst/>
              <a:gdLst/>
              <a:ahLst/>
              <a:cxnLst/>
              <a:rect l="l" t="t" r="r" b="b"/>
              <a:pathLst>
                <a:path w="2178" h="3541" extrusionOk="0">
                  <a:moveTo>
                    <a:pt x="1846" y="0"/>
                  </a:moveTo>
                  <a:cubicBezTo>
                    <a:pt x="1788" y="0"/>
                    <a:pt x="1726" y="21"/>
                    <a:pt x="1668" y="71"/>
                  </a:cubicBezTo>
                  <a:cubicBezTo>
                    <a:pt x="934" y="671"/>
                    <a:pt x="301" y="1171"/>
                    <a:pt x="101" y="2139"/>
                  </a:cubicBezTo>
                  <a:cubicBezTo>
                    <a:pt x="0" y="2706"/>
                    <a:pt x="101" y="3506"/>
                    <a:pt x="834" y="3540"/>
                  </a:cubicBezTo>
                  <a:cubicBezTo>
                    <a:pt x="844" y="3540"/>
                    <a:pt x="854" y="3540"/>
                    <a:pt x="864" y="3540"/>
                  </a:cubicBezTo>
                  <a:cubicBezTo>
                    <a:pt x="2166" y="3540"/>
                    <a:pt x="2003" y="1332"/>
                    <a:pt x="2102" y="471"/>
                  </a:cubicBezTo>
                  <a:cubicBezTo>
                    <a:pt x="2102" y="438"/>
                    <a:pt x="2102" y="404"/>
                    <a:pt x="2102" y="371"/>
                  </a:cubicBezTo>
                  <a:cubicBezTo>
                    <a:pt x="2177" y="195"/>
                    <a:pt x="2026" y="0"/>
                    <a:pt x="1846"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21"/>
            <p:cNvSpPr/>
            <p:nvPr/>
          </p:nvSpPr>
          <p:spPr>
            <a:xfrm>
              <a:off x="1989398" y="567180"/>
              <a:ext cx="101975" cy="56080"/>
            </a:xfrm>
            <a:custGeom>
              <a:avLst/>
              <a:gdLst/>
              <a:ahLst/>
              <a:cxnLst/>
              <a:rect l="l" t="t" r="r" b="b"/>
              <a:pathLst>
                <a:path w="3404" h="1872" extrusionOk="0">
                  <a:moveTo>
                    <a:pt x="1758" y="1"/>
                  </a:moveTo>
                  <a:cubicBezTo>
                    <a:pt x="1190" y="1"/>
                    <a:pt x="644" y="250"/>
                    <a:pt x="134" y="517"/>
                  </a:cubicBezTo>
                  <a:cubicBezTo>
                    <a:pt x="1" y="584"/>
                    <a:pt x="1" y="751"/>
                    <a:pt x="68" y="851"/>
                  </a:cubicBezTo>
                  <a:cubicBezTo>
                    <a:pt x="1" y="951"/>
                    <a:pt x="1" y="1118"/>
                    <a:pt x="134" y="1218"/>
                  </a:cubicBezTo>
                  <a:cubicBezTo>
                    <a:pt x="545" y="1550"/>
                    <a:pt x="1323" y="1872"/>
                    <a:pt x="2004" y="1872"/>
                  </a:cubicBezTo>
                  <a:cubicBezTo>
                    <a:pt x="2484" y="1872"/>
                    <a:pt x="2916" y="1712"/>
                    <a:pt x="3136" y="1285"/>
                  </a:cubicBezTo>
                  <a:cubicBezTo>
                    <a:pt x="3403" y="751"/>
                    <a:pt x="2836" y="284"/>
                    <a:pt x="2403" y="117"/>
                  </a:cubicBezTo>
                  <a:cubicBezTo>
                    <a:pt x="2185" y="35"/>
                    <a:pt x="1970" y="1"/>
                    <a:pt x="1758"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21"/>
            <p:cNvSpPr/>
            <p:nvPr/>
          </p:nvSpPr>
          <p:spPr>
            <a:xfrm>
              <a:off x="1983407" y="656626"/>
              <a:ext cx="63001" cy="103084"/>
            </a:xfrm>
            <a:custGeom>
              <a:avLst/>
              <a:gdLst/>
              <a:ahLst/>
              <a:cxnLst/>
              <a:rect l="l" t="t" r="r" b="b"/>
              <a:pathLst>
                <a:path w="2103" h="3441" extrusionOk="0">
                  <a:moveTo>
                    <a:pt x="1197" y="1"/>
                  </a:moveTo>
                  <a:cubicBezTo>
                    <a:pt x="1137" y="1"/>
                    <a:pt x="1077" y="30"/>
                    <a:pt x="1035" y="100"/>
                  </a:cubicBezTo>
                  <a:cubicBezTo>
                    <a:pt x="534" y="667"/>
                    <a:pt x="1" y="1401"/>
                    <a:pt x="67" y="2168"/>
                  </a:cubicBezTo>
                  <a:cubicBezTo>
                    <a:pt x="134" y="2668"/>
                    <a:pt x="368" y="3335"/>
                    <a:pt x="935" y="3436"/>
                  </a:cubicBezTo>
                  <a:cubicBezTo>
                    <a:pt x="964" y="3439"/>
                    <a:pt x="993" y="3440"/>
                    <a:pt x="1021" y="3440"/>
                  </a:cubicBezTo>
                  <a:cubicBezTo>
                    <a:pt x="1593" y="3440"/>
                    <a:pt x="1840" y="2812"/>
                    <a:pt x="1935" y="2335"/>
                  </a:cubicBezTo>
                  <a:cubicBezTo>
                    <a:pt x="2102" y="1568"/>
                    <a:pt x="1935" y="967"/>
                    <a:pt x="1602" y="267"/>
                  </a:cubicBezTo>
                  <a:cubicBezTo>
                    <a:pt x="1569" y="167"/>
                    <a:pt x="1502" y="133"/>
                    <a:pt x="1402" y="133"/>
                  </a:cubicBezTo>
                  <a:cubicBezTo>
                    <a:pt x="1363" y="56"/>
                    <a:pt x="1280" y="1"/>
                    <a:pt x="119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21"/>
            <p:cNvSpPr/>
            <p:nvPr/>
          </p:nvSpPr>
          <p:spPr>
            <a:xfrm>
              <a:off x="2070337" y="678254"/>
              <a:ext cx="94965" cy="57249"/>
            </a:xfrm>
            <a:custGeom>
              <a:avLst/>
              <a:gdLst/>
              <a:ahLst/>
              <a:cxnLst/>
              <a:rect l="l" t="t" r="r" b="b"/>
              <a:pathLst>
                <a:path w="3170" h="1911" extrusionOk="0">
                  <a:moveTo>
                    <a:pt x="1804" y="0"/>
                  </a:moveTo>
                  <a:cubicBezTo>
                    <a:pt x="1160" y="0"/>
                    <a:pt x="531" y="518"/>
                    <a:pt x="101" y="979"/>
                  </a:cubicBezTo>
                  <a:cubicBezTo>
                    <a:pt x="1" y="1079"/>
                    <a:pt x="34" y="1246"/>
                    <a:pt x="101" y="1313"/>
                  </a:cubicBezTo>
                  <a:cubicBezTo>
                    <a:pt x="34" y="1446"/>
                    <a:pt x="34" y="1613"/>
                    <a:pt x="168" y="1679"/>
                  </a:cubicBezTo>
                  <a:cubicBezTo>
                    <a:pt x="455" y="1864"/>
                    <a:pt x="794" y="1910"/>
                    <a:pt x="1128" y="1910"/>
                  </a:cubicBezTo>
                  <a:cubicBezTo>
                    <a:pt x="1337" y="1910"/>
                    <a:pt x="1543" y="1892"/>
                    <a:pt x="1735" y="1880"/>
                  </a:cubicBezTo>
                  <a:cubicBezTo>
                    <a:pt x="2269" y="1780"/>
                    <a:pt x="2836" y="1613"/>
                    <a:pt x="3003" y="1046"/>
                  </a:cubicBezTo>
                  <a:cubicBezTo>
                    <a:pt x="3170" y="445"/>
                    <a:pt x="2436" y="45"/>
                    <a:pt x="1969" y="12"/>
                  </a:cubicBezTo>
                  <a:cubicBezTo>
                    <a:pt x="1914" y="4"/>
                    <a:pt x="1859" y="0"/>
                    <a:pt x="180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21"/>
            <p:cNvSpPr/>
            <p:nvPr/>
          </p:nvSpPr>
          <p:spPr>
            <a:xfrm>
              <a:off x="2099334" y="780941"/>
              <a:ext cx="43888" cy="88704"/>
            </a:xfrm>
            <a:custGeom>
              <a:avLst/>
              <a:gdLst/>
              <a:ahLst/>
              <a:cxnLst/>
              <a:rect l="l" t="t" r="r" b="b"/>
              <a:pathLst>
                <a:path w="1465" h="2961" extrusionOk="0">
                  <a:moveTo>
                    <a:pt x="695" y="1"/>
                  </a:moveTo>
                  <a:cubicBezTo>
                    <a:pt x="640" y="1"/>
                    <a:pt x="585" y="16"/>
                    <a:pt x="534" y="53"/>
                  </a:cubicBezTo>
                  <a:cubicBezTo>
                    <a:pt x="100" y="453"/>
                    <a:pt x="34" y="1087"/>
                    <a:pt x="34" y="1621"/>
                  </a:cubicBezTo>
                  <a:cubicBezTo>
                    <a:pt x="0" y="2054"/>
                    <a:pt x="167" y="2755"/>
                    <a:pt x="634" y="2921"/>
                  </a:cubicBezTo>
                  <a:cubicBezTo>
                    <a:pt x="703" y="2948"/>
                    <a:pt x="768" y="2961"/>
                    <a:pt x="827" y="2961"/>
                  </a:cubicBezTo>
                  <a:cubicBezTo>
                    <a:pt x="1285" y="2961"/>
                    <a:pt x="1464" y="2238"/>
                    <a:pt x="1435" y="1854"/>
                  </a:cubicBezTo>
                  <a:cubicBezTo>
                    <a:pt x="1401" y="1354"/>
                    <a:pt x="1134" y="953"/>
                    <a:pt x="1001" y="520"/>
                  </a:cubicBezTo>
                  <a:cubicBezTo>
                    <a:pt x="1001" y="486"/>
                    <a:pt x="1001" y="420"/>
                    <a:pt x="968" y="386"/>
                  </a:cubicBezTo>
                  <a:cubicBezTo>
                    <a:pt x="1072" y="204"/>
                    <a:pt x="891" y="1"/>
                    <a:pt x="695"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21"/>
            <p:cNvSpPr/>
            <p:nvPr/>
          </p:nvSpPr>
          <p:spPr>
            <a:xfrm>
              <a:off x="2147293" y="762369"/>
              <a:ext cx="82952" cy="56680"/>
            </a:xfrm>
            <a:custGeom>
              <a:avLst/>
              <a:gdLst/>
              <a:ahLst/>
              <a:cxnLst/>
              <a:rect l="l" t="t" r="r" b="b"/>
              <a:pathLst>
                <a:path w="2769" h="1892" extrusionOk="0">
                  <a:moveTo>
                    <a:pt x="1861" y="1"/>
                  </a:moveTo>
                  <a:cubicBezTo>
                    <a:pt x="1818" y="1"/>
                    <a:pt x="1776" y="2"/>
                    <a:pt x="1735" y="6"/>
                  </a:cubicBezTo>
                  <a:cubicBezTo>
                    <a:pt x="1034" y="106"/>
                    <a:pt x="501" y="706"/>
                    <a:pt x="200" y="1307"/>
                  </a:cubicBezTo>
                  <a:cubicBezTo>
                    <a:pt x="67" y="1407"/>
                    <a:pt x="0" y="1640"/>
                    <a:pt x="200" y="1740"/>
                  </a:cubicBezTo>
                  <a:cubicBezTo>
                    <a:pt x="412" y="1842"/>
                    <a:pt x="680" y="1892"/>
                    <a:pt x="962" y="1892"/>
                  </a:cubicBezTo>
                  <a:cubicBezTo>
                    <a:pt x="1791" y="1892"/>
                    <a:pt x="2744" y="1461"/>
                    <a:pt x="2769" y="639"/>
                  </a:cubicBezTo>
                  <a:cubicBezTo>
                    <a:pt x="2769" y="156"/>
                    <a:pt x="2276" y="1"/>
                    <a:pt x="1861"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21"/>
            <p:cNvSpPr/>
            <p:nvPr/>
          </p:nvSpPr>
          <p:spPr>
            <a:xfrm>
              <a:off x="2182251" y="841122"/>
              <a:ext cx="73995" cy="73306"/>
            </a:xfrm>
            <a:custGeom>
              <a:avLst/>
              <a:gdLst/>
              <a:ahLst/>
              <a:cxnLst/>
              <a:rect l="l" t="t" r="r" b="b"/>
              <a:pathLst>
                <a:path w="2470" h="2447" extrusionOk="0">
                  <a:moveTo>
                    <a:pt x="267" y="0"/>
                  </a:moveTo>
                  <a:cubicBezTo>
                    <a:pt x="132" y="0"/>
                    <a:pt x="1" y="82"/>
                    <a:pt x="1" y="245"/>
                  </a:cubicBezTo>
                  <a:cubicBezTo>
                    <a:pt x="1" y="779"/>
                    <a:pt x="368" y="1346"/>
                    <a:pt x="668" y="1713"/>
                  </a:cubicBezTo>
                  <a:cubicBezTo>
                    <a:pt x="889" y="1989"/>
                    <a:pt x="1269" y="2447"/>
                    <a:pt x="1657" y="2447"/>
                  </a:cubicBezTo>
                  <a:cubicBezTo>
                    <a:pt x="1739" y="2447"/>
                    <a:pt x="1821" y="2426"/>
                    <a:pt x="1902" y="2380"/>
                  </a:cubicBezTo>
                  <a:cubicBezTo>
                    <a:pt x="2469" y="2080"/>
                    <a:pt x="2236" y="1346"/>
                    <a:pt x="1936" y="946"/>
                  </a:cubicBezTo>
                  <a:cubicBezTo>
                    <a:pt x="1569" y="546"/>
                    <a:pt x="1002" y="79"/>
                    <a:pt x="434" y="45"/>
                  </a:cubicBezTo>
                  <a:cubicBezTo>
                    <a:pt x="384" y="15"/>
                    <a:pt x="325" y="0"/>
                    <a:pt x="267"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4" name="Google Shape;2524;p21"/>
          <p:cNvGrpSpPr/>
          <p:nvPr/>
        </p:nvGrpSpPr>
        <p:grpSpPr>
          <a:xfrm flipH="1">
            <a:off x="7481563" y="-436182"/>
            <a:ext cx="548163" cy="942251"/>
            <a:chOff x="1455834" y="-430995"/>
            <a:chExt cx="660677" cy="1135653"/>
          </a:xfrm>
        </p:grpSpPr>
        <p:sp>
          <p:nvSpPr>
            <p:cNvPr id="2525" name="Google Shape;2525;p21"/>
            <p:cNvSpPr/>
            <p:nvPr/>
          </p:nvSpPr>
          <p:spPr>
            <a:xfrm>
              <a:off x="1455834" y="-342088"/>
              <a:ext cx="651576" cy="1046745"/>
            </a:xfrm>
            <a:custGeom>
              <a:avLst/>
              <a:gdLst/>
              <a:ahLst/>
              <a:cxnLst/>
              <a:rect l="l" t="t" r="r" b="b"/>
              <a:pathLst>
                <a:path w="21750" h="34941" extrusionOk="0">
                  <a:moveTo>
                    <a:pt x="16913" y="1"/>
                  </a:moveTo>
                  <a:cubicBezTo>
                    <a:pt x="14337" y="1"/>
                    <a:pt x="10562" y="1386"/>
                    <a:pt x="8840" y="2318"/>
                  </a:cubicBezTo>
                  <a:cubicBezTo>
                    <a:pt x="5904" y="3852"/>
                    <a:pt x="3603" y="5920"/>
                    <a:pt x="2202" y="8856"/>
                  </a:cubicBezTo>
                  <a:cubicBezTo>
                    <a:pt x="0" y="13192"/>
                    <a:pt x="334" y="18396"/>
                    <a:pt x="667" y="23199"/>
                  </a:cubicBezTo>
                  <a:cubicBezTo>
                    <a:pt x="901" y="27102"/>
                    <a:pt x="1535" y="31138"/>
                    <a:pt x="901" y="34941"/>
                  </a:cubicBezTo>
                  <a:cubicBezTo>
                    <a:pt x="6338" y="32439"/>
                    <a:pt x="12843" y="29704"/>
                    <a:pt x="16445" y="24600"/>
                  </a:cubicBezTo>
                  <a:cubicBezTo>
                    <a:pt x="20248" y="19163"/>
                    <a:pt x="21749" y="14159"/>
                    <a:pt x="20548" y="7521"/>
                  </a:cubicBezTo>
                  <a:cubicBezTo>
                    <a:pt x="20148" y="5153"/>
                    <a:pt x="18380" y="2084"/>
                    <a:pt x="18513" y="49"/>
                  </a:cubicBezTo>
                  <a:lnTo>
                    <a:pt x="18513" y="49"/>
                  </a:lnTo>
                  <a:lnTo>
                    <a:pt x="18180" y="149"/>
                  </a:lnTo>
                  <a:cubicBezTo>
                    <a:pt x="17810" y="47"/>
                    <a:pt x="17382" y="1"/>
                    <a:pt x="16913" y="1"/>
                  </a:cubicBezTo>
                  <a:close/>
                </a:path>
              </a:pathLst>
            </a:custGeom>
            <a:solidFill>
              <a:srgbClr val="C6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21"/>
            <p:cNvSpPr/>
            <p:nvPr/>
          </p:nvSpPr>
          <p:spPr>
            <a:xfrm>
              <a:off x="1538301" y="-430995"/>
              <a:ext cx="578210" cy="1060406"/>
            </a:xfrm>
            <a:custGeom>
              <a:avLst/>
              <a:gdLst/>
              <a:ahLst/>
              <a:cxnLst/>
              <a:rect l="l" t="t" r="r" b="b"/>
              <a:pathLst>
                <a:path w="19301" h="35397" extrusionOk="0">
                  <a:moveTo>
                    <a:pt x="18677" y="0"/>
                  </a:moveTo>
                  <a:cubicBezTo>
                    <a:pt x="18582" y="0"/>
                    <a:pt x="18484" y="34"/>
                    <a:pt x="18396" y="115"/>
                  </a:cubicBezTo>
                  <a:cubicBezTo>
                    <a:pt x="15027" y="2917"/>
                    <a:pt x="12191" y="6153"/>
                    <a:pt x="10490" y="10256"/>
                  </a:cubicBezTo>
                  <a:cubicBezTo>
                    <a:pt x="9423" y="12824"/>
                    <a:pt x="8622" y="15459"/>
                    <a:pt x="7588" y="18061"/>
                  </a:cubicBezTo>
                  <a:cubicBezTo>
                    <a:pt x="6520" y="20730"/>
                    <a:pt x="5420" y="23365"/>
                    <a:pt x="4252" y="26000"/>
                  </a:cubicBezTo>
                  <a:cubicBezTo>
                    <a:pt x="2951" y="28936"/>
                    <a:pt x="1584" y="31871"/>
                    <a:pt x="183" y="34773"/>
                  </a:cubicBezTo>
                  <a:cubicBezTo>
                    <a:pt x="0" y="35093"/>
                    <a:pt x="286" y="35397"/>
                    <a:pt x="559" y="35397"/>
                  </a:cubicBezTo>
                  <a:cubicBezTo>
                    <a:pt x="686" y="35397"/>
                    <a:pt x="809" y="35332"/>
                    <a:pt x="883" y="35174"/>
                  </a:cubicBezTo>
                  <a:cubicBezTo>
                    <a:pt x="3352" y="30103"/>
                    <a:pt x="5687" y="25000"/>
                    <a:pt x="7788" y="19763"/>
                  </a:cubicBezTo>
                  <a:cubicBezTo>
                    <a:pt x="8855" y="17161"/>
                    <a:pt x="9823" y="14525"/>
                    <a:pt x="10757" y="11857"/>
                  </a:cubicBezTo>
                  <a:cubicBezTo>
                    <a:pt x="11524" y="9789"/>
                    <a:pt x="12525" y="7787"/>
                    <a:pt x="13826" y="5986"/>
                  </a:cubicBezTo>
                  <a:cubicBezTo>
                    <a:pt x="15293" y="3985"/>
                    <a:pt x="17095" y="2283"/>
                    <a:pt x="18963" y="682"/>
                  </a:cubicBezTo>
                  <a:cubicBezTo>
                    <a:pt x="19301" y="422"/>
                    <a:pt x="19011" y="0"/>
                    <a:pt x="18677"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21"/>
            <p:cNvSpPr/>
            <p:nvPr/>
          </p:nvSpPr>
          <p:spPr>
            <a:xfrm>
              <a:off x="1524162" y="373308"/>
              <a:ext cx="201494" cy="167043"/>
            </a:xfrm>
            <a:custGeom>
              <a:avLst/>
              <a:gdLst/>
              <a:ahLst/>
              <a:cxnLst/>
              <a:rect l="l" t="t" r="r" b="b"/>
              <a:pathLst>
                <a:path w="6726" h="5576" extrusionOk="0">
                  <a:moveTo>
                    <a:pt x="4720" y="0"/>
                  </a:moveTo>
                  <a:cubicBezTo>
                    <a:pt x="4637" y="0"/>
                    <a:pt x="4555" y="19"/>
                    <a:pt x="4491" y="51"/>
                  </a:cubicBezTo>
                  <a:cubicBezTo>
                    <a:pt x="3156" y="651"/>
                    <a:pt x="1855" y="1385"/>
                    <a:pt x="454" y="1852"/>
                  </a:cubicBezTo>
                  <a:cubicBezTo>
                    <a:pt x="1" y="2003"/>
                    <a:pt x="123" y="2676"/>
                    <a:pt x="523" y="2676"/>
                  </a:cubicBezTo>
                  <a:cubicBezTo>
                    <a:pt x="564" y="2676"/>
                    <a:pt x="608" y="2668"/>
                    <a:pt x="655" y="2653"/>
                  </a:cubicBezTo>
                  <a:cubicBezTo>
                    <a:pt x="1941" y="2214"/>
                    <a:pt x="3150" y="1597"/>
                    <a:pt x="4372" y="1002"/>
                  </a:cubicBezTo>
                  <a:lnTo>
                    <a:pt x="4372" y="1002"/>
                  </a:lnTo>
                  <a:cubicBezTo>
                    <a:pt x="4665" y="2485"/>
                    <a:pt x="5313" y="3873"/>
                    <a:pt x="5825" y="5288"/>
                  </a:cubicBezTo>
                  <a:cubicBezTo>
                    <a:pt x="5891" y="5488"/>
                    <a:pt x="6059" y="5576"/>
                    <a:pt x="6225" y="5576"/>
                  </a:cubicBezTo>
                  <a:cubicBezTo>
                    <a:pt x="6476" y="5576"/>
                    <a:pt x="6726" y="5375"/>
                    <a:pt x="6626" y="5055"/>
                  </a:cubicBezTo>
                  <a:cubicBezTo>
                    <a:pt x="6058" y="3487"/>
                    <a:pt x="5325" y="1952"/>
                    <a:pt x="5091" y="284"/>
                  </a:cubicBezTo>
                  <a:cubicBezTo>
                    <a:pt x="5069" y="81"/>
                    <a:pt x="4893" y="0"/>
                    <a:pt x="4720"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21"/>
            <p:cNvSpPr/>
            <p:nvPr/>
          </p:nvSpPr>
          <p:spPr>
            <a:xfrm>
              <a:off x="1522934" y="228264"/>
              <a:ext cx="280103" cy="217881"/>
            </a:xfrm>
            <a:custGeom>
              <a:avLst/>
              <a:gdLst/>
              <a:ahLst/>
              <a:cxnLst/>
              <a:rect l="l" t="t" r="r" b="b"/>
              <a:pathLst>
                <a:path w="9350" h="7273" extrusionOk="0">
                  <a:moveTo>
                    <a:pt x="6183" y="0"/>
                  </a:moveTo>
                  <a:cubicBezTo>
                    <a:pt x="4107" y="0"/>
                    <a:pt x="2152" y="1072"/>
                    <a:pt x="395" y="2058"/>
                  </a:cubicBezTo>
                  <a:cubicBezTo>
                    <a:pt x="1" y="2283"/>
                    <a:pt x="225" y="2818"/>
                    <a:pt x="586" y="2818"/>
                  </a:cubicBezTo>
                  <a:cubicBezTo>
                    <a:pt x="652" y="2818"/>
                    <a:pt x="723" y="2800"/>
                    <a:pt x="796" y="2758"/>
                  </a:cubicBezTo>
                  <a:cubicBezTo>
                    <a:pt x="2474" y="1857"/>
                    <a:pt x="4326" y="840"/>
                    <a:pt x="6270" y="840"/>
                  </a:cubicBezTo>
                  <a:cubicBezTo>
                    <a:pt x="6287" y="840"/>
                    <a:pt x="6304" y="840"/>
                    <a:pt x="6321" y="840"/>
                  </a:cubicBezTo>
                  <a:lnTo>
                    <a:pt x="6321" y="840"/>
                  </a:lnTo>
                  <a:cubicBezTo>
                    <a:pt x="6680" y="2983"/>
                    <a:pt x="7901" y="4885"/>
                    <a:pt x="8468" y="6995"/>
                  </a:cubicBezTo>
                  <a:cubicBezTo>
                    <a:pt x="8520" y="7189"/>
                    <a:pt x="8673" y="7273"/>
                    <a:pt x="8832" y="7273"/>
                  </a:cubicBezTo>
                  <a:cubicBezTo>
                    <a:pt x="9083" y="7273"/>
                    <a:pt x="9350" y="7067"/>
                    <a:pt x="9268" y="6761"/>
                  </a:cubicBezTo>
                  <a:cubicBezTo>
                    <a:pt x="8701" y="4626"/>
                    <a:pt x="7367" y="2691"/>
                    <a:pt x="7100" y="456"/>
                  </a:cubicBezTo>
                  <a:cubicBezTo>
                    <a:pt x="7067" y="223"/>
                    <a:pt x="6933" y="56"/>
                    <a:pt x="6700" y="23"/>
                  </a:cubicBezTo>
                  <a:cubicBezTo>
                    <a:pt x="6527" y="8"/>
                    <a:pt x="6355" y="0"/>
                    <a:pt x="6183"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1"/>
            <p:cNvSpPr/>
            <p:nvPr/>
          </p:nvSpPr>
          <p:spPr>
            <a:xfrm>
              <a:off x="1512719" y="76270"/>
              <a:ext cx="388219" cy="265753"/>
            </a:xfrm>
            <a:custGeom>
              <a:avLst/>
              <a:gdLst/>
              <a:ahLst/>
              <a:cxnLst/>
              <a:rect l="l" t="t" r="r" b="b"/>
              <a:pathLst>
                <a:path w="12959" h="8871" extrusionOk="0">
                  <a:moveTo>
                    <a:pt x="9243" y="1"/>
                  </a:moveTo>
                  <a:cubicBezTo>
                    <a:pt x="9197" y="1"/>
                    <a:pt x="9152" y="9"/>
                    <a:pt x="9109" y="27"/>
                  </a:cubicBezTo>
                  <a:cubicBezTo>
                    <a:pt x="6240" y="794"/>
                    <a:pt x="3438" y="1761"/>
                    <a:pt x="503" y="2295"/>
                  </a:cubicBezTo>
                  <a:cubicBezTo>
                    <a:pt x="0" y="2389"/>
                    <a:pt x="178" y="3104"/>
                    <a:pt x="646" y="3104"/>
                  </a:cubicBezTo>
                  <a:cubicBezTo>
                    <a:pt x="675" y="3104"/>
                    <a:pt x="705" y="3101"/>
                    <a:pt x="736" y="3095"/>
                  </a:cubicBezTo>
                  <a:cubicBezTo>
                    <a:pt x="3528" y="2582"/>
                    <a:pt x="6226" y="1668"/>
                    <a:pt x="8981" y="916"/>
                  </a:cubicBezTo>
                  <a:lnTo>
                    <a:pt x="8981" y="916"/>
                  </a:lnTo>
                  <a:cubicBezTo>
                    <a:pt x="10166" y="3393"/>
                    <a:pt x="11307" y="5933"/>
                    <a:pt x="12078" y="8566"/>
                  </a:cubicBezTo>
                  <a:cubicBezTo>
                    <a:pt x="12131" y="8779"/>
                    <a:pt x="12291" y="8870"/>
                    <a:pt x="12456" y="8870"/>
                  </a:cubicBezTo>
                  <a:cubicBezTo>
                    <a:pt x="12702" y="8870"/>
                    <a:pt x="12958" y="8666"/>
                    <a:pt x="12878" y="8366"/>
                  </a:cubicBezTo>
                  <a:cubicBezTo>
                    <a:pt x="12078" y="5530"/>
                    <a:pt x="10810" y="2862"/>
                    <a:pt x="9576" y="193"/>
                  </a:cubicBezTo>
                  <a:cubicBezTo>
                    <a:pt x="9502" y="70"/>
                    <a:pt x="9373" y="1"/>
                    <a:pt x="9243"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21"/>
            <p:cNvSpPr/>
            <p:nvPr/>
          </p:nvSpPr>
          <p:spPr>
            <a:xfrm>
              <a:off x="1532699" y="-106248"/>
              <a:ext cx="446786" cy="249426"/>
            </a:xfrm>
            <a:custGeom>
              <a:avLst/>
              <a:gdLst/>
              <a:ahLst/>
              <a:cxnLst/>
              <a:rect l="l" t="t" r="r" b="b"/>
              <a:pathLst>
                <a:path w="14914" h="8326" extrusionOk="0">
                  <a:moveTo>
                    <a:pt x="10815" y="0"/>
                  </a:moveTo>
                  <a:cubicBezTo>
                    <a:pt x="10781" y="0"/>
                    <a:pt x="10746" y="5"/>
                    <a:pt x="10710" y="15"/>
                  </a:cubicBezTo>
                  <a:cubicBezTo>
                    <a:pt x="7308" y="1349"/>
                    <a:pt x="4139" y="3351"/>
                    <a:pt x="503" y="4051"/>
                  </a:cubicBezTo>
                  <a:cubicBezTo>
                    <a:pt x="1" y="4146"/>
                    <a:pt x="178" y="4861"/>
                    <a:pt x="618" y="4861"/>
                  </a:cubicBezTo>
                  <a:cubicBezTo>
                    <a:pt x="645" y="4861"/>
                    <a:pt x="674" y="4858"/>
                    <a:pt x="703" y="4852"/>
                  </a:cubicBezTo>
                  <a:cubicBezTo>
                    <a:pt x="4210" y="4176"/>
                    <a:pt x="7282" y="2291"/>
                    <a:pt x="10577" y="961"/>
                  </a:cubicBezTo>
                  <a:lnTo>
                    <a:pt x="10577" y="961"/>
                  </a:lnTo>
                  <a:cubicBezTo>
                    <a:pt x="11592" y="3362"/>
                    <a:pt x="13160" y="5527"/>
                    <a:pt x="14013" y="8021"/>
                  </a:cubicBezTo>
                  <a:cubicBezTo>
                    <a:pt x="14079" y="8234"/>
                    <a:pt x="14248" y="8325"/>
                    <a:pt x="14415" y="8325"/>
                  </a:cubicBezTo>
                  <a:cubicBezTo>
                    <a:pt x="14665" y="8325"/>
                    <a:pt x="14913" y="8121"/>
                    <a:pt x="14813" y="7821"/>
                  </a:cubicBezTo>
                  <a:cubicBezTo>
                    <a:pt x="13913" y="5186"/>
                    <a:pt x="12211" y="2917"/>
                    <a:pt x="11211" y="315"/>
                  </a:cubicBezTo>
                  <a:cubicBezTo>
                    <a:pt x="11154" y="146"/>
                    <a:pt x="11002" y="0"/>
                    <a:pt x="1081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21"/>
            <p:cNvSpPr/>
            <p:nvPr/>
          </p:nvSpPr>
          <p:spPr>
            <a:xfrm>
              <a:off x="1720100" y="-252581"/>
              <a:ext cx="279863" cy="178007"/>
            </a:xfrm>
            <a:custGeom>
              <a:avLst/>
              <a:gdLst/>
              <a:ahLst/>
              <a:cxnLst/>
              <a:rect l="l" t="t" r="r" b="b"/>
              <a:pathLst>
                <a:path w="9342" h="5942" extrusionOk="0">
                  <a:moveTo>
                    <a:pt x="7095" y="0"/>
                  </a:moveTo>
                  <a:cubicBezTo>
                    <a:pt x="7051" y="0"/>
                    <a:pt x="7004" y="9"/>
                    <a:pt x="6956" y="30"/>
                  </a:cubicBezTo>
                  <a:cubicBezTo>
                    <a:pt x="4688" y="797"/>
                    <a:pt x="2653" y="2065"/>
                    <a:pt x="418" y="2965"/>
                  </a:cubicBezTo>
                  <a:cubicBezTo>
                    <a:pt x="1" y="3115"/>
                    <a:pt x="116" y="3797"/>
                    <a:pt x="503" y="3797"/>
                  </a:cubicBezTo>
                  <a:cubicBezTo>
                    <a:pt x="549" y="3797"/>
                    <a:pt x="599" y="3787"/>
                    <a:pt x="652" y="3766"/>
                  </a:cubicBezTo>
                  <a:cubicBezTo>
                    <a:pt x="2725" y="2918"/>
                    <a:pt x="4680" y="1744"/>
                    <a:pt x="6795" y="970"/>
                  </a:cubicBezTo>
                  <a:lnTo>
                    <a:pt x="6795" y="970"/>
                  </a:lnTo>
                  <a:cubicBezTo>
                    <a:pt x="7288" y="2577"/>
                    <a:pt x="7663" y="4267"/>
                    <a:pt x="8457" y="5734"/>
                  </a:cubicBezTo>
                  <a:cubicBezTo>
                    <a:pt x="8530" y="5880"/>
                    <a:pt x="8652" y="5941"/>
                    <a:pt x="8777" y="5941"/>
                  </a:cubicBezTo>
                  <a:cubicBezTo>
                    <a:pt x="9052" y="5941"/>
                    <a:pt x="9341" y="5645"/>
                    <a:pt x="9158" y="5300"/>
                  </a:cubicBezTo>
                  <a:cubicBezTo>
                    <a:pt x="8357" y="3766"/>
                    <a:pt x="8024" y="1965"/>
                    <a:pt x="7456" y="297"/>
                  </a:cubicBezTo>
                  <a:cubicBezTo>
                    <a:pt x="7403" y="138"/>
                    <a:pt x="7266" y="0"/>
                    <a:pt x="709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21"/>
            <p:cNvSpPr/>
            <p:nvPr/>
          </p:nvSpPr>
          <p:spPr>
            <a:xfrm>
              <a:off x="1919452" y="216941"/>
              <a:ext cx="31006" cy="24026"/>
            </a:xfrm>
            <a:custGeom>
              <a:avLst/>
              <a:gdLst/>
              <a:ahLst/>
              <a:cxnLst/>
              <a:rect l="l" t="t" r="r" b="b"/>
              <a:pathLst>
                <a:path w="1035" h="802" extrusionOk="0">
                  <a:moveTo>
                    <a:pt x="535" y="1"/>
                  </a:moveTo>
                  <a:cubicBezTo>
                    <a:pt x="1" y="1"/>
                    <a:pt x="1" y="801"/>
                    <a:pt x="535" y="801"/>
                  </a:cubicBezTo>
                  <a:cubicBezTo>
                    <a:pt x="1035" y="801"/>
                    <a:pt x="1035" y="1"/>
                    <a:pt x="535"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21"/>
            <p:cNvSpPr/>
            <p:nvPr/>
          </p:nvSpPr>
          <p:spPr>
            <a:xfrm>
              <a:off x="1955429" y="183960"/>
              <a:ext cx="31006" cy="24026"/>
            </a:xfrm>
            <a:custGeom>
              <a:avLst/>
              <a:gdLst/>
              <a:ahLst/>
              <a:cxnLst/>
              <a:rect l="l" t="t" r="r" b="b"/>
              <a:pathLst>
                <a:path w="1035" h="802" extrusionOk="0">
                  <a:moveTo>
                    <a:pt x="501" y="1"/>
                  </a:moveTo>
                  <a:cubicBezTo>
                    <a:pt x="1" y="1"/>
                    <a:pt x="1" y="801"/>
                    <a:pt x="501" y="801"/>
                  </a:cubicBezTo>
                  <a:cubicBezTo>
                    <a:pt x="1035" y="801"/>
                    <a:pt x="1035" y="1"/>
                    <a:pt x="501"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21"/>
            <p:cNvSpPr/>
            <p:nvPr/>
          </p:nvSpPr>
          <p:spPr>
            <a:xfrm>
              <a:off x="1968429" y="242912"/>
              <a:ext cx="31006" cy="24026"/>
            </a:xfrm>
            <a:custGeom>
              <a:avLst/>
              <a:gdLst/>
              <a:ahLst/>
              <a:cxnLst/>
              <a:rect l="l" t="t" r="r" b="b"/>
              <a:pathLst>
                <a:path w="1035" h="802" extrusionOk="0">
                  <a:moveTo>
                    <a:pt x="501" y="1"/>
                  </a:moveTo>
                  <a:cubicBezTo>
                    <a:pt x="0" y="1"/>
                    <a:pt x="0" y="801"/>
                    <a:pt x="501" y="801"/>
                  </a:cubicBezTo>
                  <a:cubicBezTo>
                    <a:pt x="1034" y="801"/>
                    <a:pt x="1034" y="1"/>
                    <a:pt x="501"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21"/>
            <p:cNvSpPr/>
            <p:nvPr/>
          </p:nvSpPr>
          <p:spPr>
            <a:xfrm>
              <a:off x="1586709" y="67044"/>
              <a:ext cx="32025" cy="24026"/>
            </a:xfrm>
            <a:custGeom>
              <a:avLst/>
              <a:gdLst/>
              <a:ahLst/>
              <a:cxnLst/>
              <a:rect l="l" t="t" r="r" b="b"/>
              <a:pathLst>
                <a:path w="1069" h="802" extrusionOk="0">
                  <a:moveTo>
                    <a:pt x="535" y="1"/>
                  </a:moveTo>
                  <a:cubicBezTo>
                    <a:pt x="1" y="1"/>
                    <a:pt x="1" y="802"/>
                    <a:pt x="535" y="802"/>
                  </a:cubicBezTo>
                  <a:cubicBezTo>
                    <a:pt x="1068" y="802"/>
                    <a:pt x="1068" y="1"/>
                    <a:pt x="535"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1"/>
            <p:cNvSpPr/>
            <p:nvPr/>
          </p:nvSpPr>
          <p:spPr>
            <a:xfrm>
              <a:off x="1625681" y="37088"/>
              <a:ext cx="32025" cy="25015"/>
            </a:xfrm>
            <a:custGeom>
              <a:avLst/>
              <a:gdLst/>
              <a:ahLst/>
              <a:cxnLst/>
              <a:rect l="l" t="t" r="r" b="b"/>
              <a:pathLst>
                <a:path w="1069" h="835" extrusionOk="0">
                  <a:moveTo>
                    <a:pt x="535" y="0"/>
                  </a:moveTo>
                  <a:cubicBezTo>
                    <a:pt x="1" y="0"/>
                    <a:pt x="1" y="834"/>
                    <a:pt x="535" y="834"/>
                  </a:cubicBezTo>
                  <a:cubicBezTo>
                    <a:pt x="1068" y="834"/>
                    <a:pt x="1068" y="0"/>
                    <a:pt x="53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21"/>
            <p:cNvSpPr/>
            <p:nvPr/>
          </p:nvSpPr>
          <p:spPr>
            <a:xfrm>
              <a:off x="1736605" y="-219720"/>
              <a:ext cx="31995" cy="24026"/>
            </a:xfrm>
            <a:custGeom>
              <a:avLst/>
              <a:gdLst/>
              <a:ahLst/>
              <a:cxnLst/>
              <a:rect l="l" t="t" r="r" b="b"/>
              <a:pathLst>
                <a:path w="1068" h="802" extrusionOk="0">
                  <a:moveTo>
                    <a:pt x="534" y="0"/>
                  </a:moveTo>
                  <a:cubicBezTo>
                    <a:pt x="1" y="0"/>
                    <a:pt x="1" y="801"/>
                    <a:pt x="534" y="801"/>
                  </a:cubicBezTo>
                  <a:cubicBezTo>
                    <a:pt x="1068" y="801"/>
                    <a:pt x="1068"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21"/>
            <p:cNvSpPr/>
            <p:nvPr/>
          </p:nvSpPr>
          <p:spPr>
            <a:xfrm>
              <a:off x="1779561" y="-252701"/>
              <a:ext cx="31006" cy="25015"/>
            </a:xfrm>
            <a:custGeom>
              <a:avLst/>
              <a:gdLst/>
              <a:ahLst/>
              <a:cxnLst/>
              <a:rect l="l" t="t" r="r" b="b"/>
              <a:pathLst>
                <a:path w="1035" h="835" extrusionOk="0">
                  <a:moveTo>
                    <a:pt x="501" y="1"/>
                  </a:moveTo>
                  <a:cubicBezTo>
                    <a:pt x="1" y="1"/>
                    <a:pt x="1" y="835"/>
                    <a:pt x="501" y="835"/>
                  </a:cubicBezTo>
                  <a:cubicBezTo>
                    <a:pt x="1035" y="835"/>
                    <a:pt x="1035" y="1"/>
                    <a:pt x="501"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1"/>
            <p:cNvSpPr/>
            <p:nvPr/>
          </p:nvSpPr>
          <p:spPr>
            <a:xfrm>
              <a:off x="1785582" y="265918"/>
              <a:ext cx="31995" cy="23996"/>
            </a:xfrm>
            <a:custGeom>
              <a:avLst/>
              <a:gdLst/>
              <a:ahLst/>
              <a:cxnLst/>
              <a:rect l="l" t="t" r="r" b="b"/>
              <a:pathLst>
                <a:path w="1068" h="801" extrusionOk="0">
                  <a:moveTo>
                    <a:pt x="534" y="0"/>
                  </a:moveTo>
                  <a:cubicBezTo>
                    <a:pt x="0" y="0"/>
                    <a:pt x="0" y="801"/>
                    <a:pt x="534" y="801"/>
                  </a:cubicBezTo>
                  <a:cubicBezTo>
                    <a:pt x="1067" y="801"/>
                    <a:pt x="1067"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21"/>
            <p:cNvSpPr/>
            <p:nvPr/>
          </p:nvSpPr>
          <p:spPr>
            <a:xfrm>
              <a:off x="1808558" y="323852"/>
              <a:ext cx="31995" cy="25015"/>
            </a:xfrm>
            <a:custGeom>
              <a:avLst/>
              <a:gdLst/>
              <a:ahLst/>
              <a:cxnLst/>
              <a:rect l="l" t="t" r="r" b="b"/>
              <a:pathLst>
                <a:path w="1068" h="835" extrusionOk="0">
                  <a:moveTo>
                    <a:pt x="534" y="1"/>
                  </a:moveTo>
                  <a:cubicBezTo>
                    <a:pt x="0" y="1"/>
                    <a:pt x="0" y="835"/>
                    <a:pt x="534" y="835"/>
                  </a:cubicBezTo>
                  <a:cubicBezTo>
                    <a:pt x="1068" y="835"/>
                    <a:pt x="1068" y="1"/>
                    <a:pt x="534"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21"/>
            <p:cNvSpPr/>
            <p:nvPr/>
          </p:nvSpPr>
          <p:spPr>
            <a:xfrm>
              <a:off x="1524761" y="369833"/>
              <a:ext cx="32025" cy="23996"/>
            </a:xfrm>
            <a:custGeom>
              <a:avLst/>
              <a:gdLst/>
              <a:ahLst/>
              <a:cxnLst/>
              <a:rect l="l" t="t" r="r" b="b"/>
              <a:pathLst>
                <a:path w="1069" h="801" extrusionOk="0">
                  <a:moveTo>
                    <a:pt x="535" y="0"/>
                  </a:moveTo>
                  <a:cubicBezTo>
                    <a:pt x="1" y="0"/>
                    <a:pt x="1" y="801"/>
                    <a:pt x="535" y="801"/>
                  </a:cubicBezTo>
                  <a:cubicBezTo>
                    <a:pt x="1068" y="801"/>
                    <a:pt x="1068" y="0"/>
                    <a:pt x="53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21"/>
            <p:cNvSpPr/>
            <p:nvPr/>
          </p:nvSpPr>
          <p:spPr>
            <a:xfrm>
              <a:off x="1573738" y="333857"/>
              <a:ext cx="31995" cy="23996"/>
            </a:xfrm>
            <a:custGeom>
              <a:avLst/>
              <a:gdLst/>
              <a:ahLst/>
              <a:cxnLst/>
              <a:rect l="l" t="t" r="r" b="b"/>
              <a:pathLst>
                <a:path w="1068" h="801" extrusionOk="0">
                  <a:moveTo>
                    <a:pt x="534" y="0"/>
                  </a:moveTo>
                  <a:cubicBezTo>
                    <a:pt x="0" y="0"/>
                    <a:pt x="0" y="801"/>
                    <a:pt x="534" y="801"/>
                  </a:cubicBezTo>
                  <a:cubicBezTo>
                    <a:pt x="1068" y="801"/>
                    <a:pt x="1068"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21"/>
            <p:cNvSpPr/>
            <p:nvPr/>
          </p:nvSpPr>
          <p:spPr>
            <a:xfrm>
              <a:off x="1632690" y="545701"/>
              <a:ext cx="31006" cy="23996"/>
            </a:xfrm>
            <a:custGeom>
              <a:avLst/>
              <a:gdLst/>
              <a:ahLst/>
              <a:cxnLst/>
              <a:rect l="l" t="t" r="r" b="b"/>
              <a:pathLst>
                <a:path w="1035" h="801" extrusionOk="0">
                  <a:moveTo>
                    <a:pt x="534" y="0"/>
                  </a:moveTo>
                  <a:cubicBezTo>
                    <a:pt x="0" y="0"/>
                    <a:pt x="0" y="801"/>
                    <a:pt x="534" y="801"/>
                  </a:cubicBezTo>
                  <a:cubicBezTo>
                    <a:pt x="1034" y="801"/>
                    <a:pt x="1034"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1"/>
            <p:cNvSpPr/>
            <p:nvPr/>
          </p:nvSpPr>
          <p:spPr>
            <a:xfrm>
              <a:off x="1599709" y="597644"/>
              <a:ext cx="32025" cy="25015"/>
            </a:xfrm>
            <a:custGeom>
              <a:avLst/>
              <a:gdLst/>
              <a:ahLst/>
              <a:cxnLst/>
              <a:rect l="l" t="t" r="r" b="b"/>
              <a:pathLst>
                <a:path w="1069" h="835" extrusionOk="0">
                  <a:moveTo>
                    <a:pt x="534" y="1"/>
                  </a:moveTo>
                  <a:cubicBezTo>
                    <a:pt x="1" y="1"/>
                    <a:pt x="1" y="835"/>
                    <a:pt x="534" y="835"/>
                  </a:cubicBezTo>
                  <a:cubicBezTo>
                    <a:pt x="1068" y="835"/>
                    <a:pt x="1068" y="1"/>
                    <a:pt x="534"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5" name="Google Shape;2545;p21"/>
          <p:cNvGrpSpPr/>
          <p:nvPr/>
        </p:nvGrpSpPr>
        <p:grpSpPr>
          <a:xfrm flipH="1">
            <a:off x="6986707" y="-461408"/>
            <a:ext cx="676573" cy="945704"/>
            <a:chOff x="1897495" y="-461400"/>
            <a:chExt cx="815443" cy="1139815"/>
          </a:xfrm>
        </p:grpSpPr>
        <p:sp>
          <p:nvSpPr>
            <p:cNvPr id="2546" name="Google Shape;2546;p21"/>
            <p:cNvSpPr/>
            <p:nvPr/>
          </p:nvSpPr>
          <p:spPr>
            <a:xfrm>
              <a:off x="1897495" y="-345293"/>
              <a:ext cx="815443" cy="1023708"/>
            </a:xfrm>
            <a:custGeom>
              <a:avLst/>
              <a:gdLst/>
              <a:ahLst/>
              <a:cxnLst/>
              <a:rect l="l" t="t" r="r" b="b"/>
              <a:pathLst>
                <a:path w="27220" h="34172" extrusionOk="0">
                  <a:moveTo>
                    <a:pt x="7239" y="1"/>
                  </a:moveTo>
                  <a:cubicBezTo>
                    <a:pt x="7053" y="1"/>
                    <a:pt x="6874" y="8"/>
                    <a:pt x="6705" y="23"/>
                  </a:cubicBezTo>
                  <a:cubicBezTo>
                    <a:pt x="4470" y="3992"/>
                    <a:pt x="3536" y="8496"/>
                    <a:pt x="2035" y="12665"/>
                  </a:cubicBezTo>
                  <a:cubicBezTo>
                    <a:pt x="1607" y="13858"/>
                    <a:pt x="1" y="17770"/>
                    <a:pt x="1459" y="17770"/>
                  </a:cubicBezTo>
                  <a:cubicBezTo>
                    <a:pt x="1591" y="17770"/>
                    <a:pt x="1749" y="17738"/>
                    <a:pt x="1935" y="17669"/>
                  </a:cubicBezTo>
                  <a:cubicBezTo>
                    <a:pt x="3669" y="16968"/>
                    <a:pt x="4236" y="14433"/>
                    <a:pt x="6338" y="13833"/>
                  </a:cubicBezTo>
                  <a:lnTo>
                    <a:pt x="6338" y="13833"/>
                  </a:lnTo>
                  <a:cubicBezTo>
                    <a:pt x="7405" y="16401"/>
                    <a:pt x="2969" y="18503"/>
                    <a:pt x="3436" y="21071"/>
                  </a:cubicBezTo>
                  <a:cubicBezTo>
                    <a:pt x="3669" y="22806"/>
                    <a:pt x="7405" y="28276"/>
                    <a:pt x="9273" y="28510"/>
                  </a:cubicBezTo>
                  <a:cubicBezTo>
                    <a:pt x="9290" y="28511"/>
                    <a:pt x="9307" y="28512"/>
                    <a:pt x="9324" y="28512"/>
                  </a:cubicBezTo>
                  <a:cubicBezTo>
                    <a:pt x="10766" y="28512"/>
                    <a:pt x="12521" y="23463"/>
                    <a:pt x="13943" y="23463"/>
                  </a:cubicBezTo>
                  <a:cubicBezTo>
                    <a:pt x="14092" y="23463"/>
                    <a:pt x="14236" y="23518"/>
                    <a:pt x="14377" y="23640"/>
                  </a:cubicBezTo>
                  <a:cubicBezTo>
                    <a:pt x="16011" y="24907"/>
                    <a:pt x="12542" y="29110"/>
                    <a:pt x="13109" y="30611"/>
                  </a:cubicBezTo>
                  <a:cubicBezTo>
                    <a:pt x="13910" y="32846"/>
                    <a:pt x="20782" y="33780"/>
                    <a:pt x="22883" y="34114"/>
                  </a:cubicBezTo>
                  <a:cubicBezTo>
                    <a:pt x="23175" y="34153"/>
                    <a:pt x="23443" y="34172"/>
                    <a:pt x="23691" y="34172"/>
                  </a:cubicBezTo>
                  <a:cubicBezTo>
                    <a:pt x="26409" y="34172"/>
                    <a:pt x="26547" y="31901"/>
                    <a:pt x="26853" y="29210"/>
                  </a:cubicBezTo>
                  <a:cubicBezTo>
                    <a:pt x="27086" y="27009"/>
                    <a:pt x="27219" y="24674"/>
                    <a:pt x="27086" y="22339"/>
                  </a:cubicBezTo>
                  <a:cubicBezTo>
                    <a:pt x="26986" y="19070"/>
                    <a:pt x="24651" y="20004"/>
                    <a:pt x="22082" y="19303"/>
                  </a:cubicBezTo>
                  <a:cubicBezTo>
                    <a:pt x="17546" y="18036"/>
                    <a:pt x="23584" y="17802"/>
                    <a:pt x="25218" y="17569"/>
                  </a:cubicBezTo>
                  <a:cubicBezTo>
                    <a:pt x="27086" y="17335"/>
                    <a:pt x="26986" y="17102"/>
                    <a:pt x="26853" y="15234"/>
                  </a:cubicBezTo>
                  <a:cubicBezTo>
                    <a:pt x="26752" y="13733"/>
                    <a:pt x="26752" y="12432"/>
                    <a:pt x="26386" y="11031"/>
                  </a:cubicBezTo>
                  <a:cubicBezTo>
                    <a:pt x="25918" y="8781"/>
                    <a:pt x="24929" y="8033"/>
                    <a:pt x="23430" y="8033"/>
                  </a:cubicBezTo>
                  <a:cubicBezTo>
                    <a:pt x="22685" y="8033"/>
                    <a:pt x="21812" y="8218"/>
                    <a:pt x="20815" y="8496"/>
                  </a:cubicBezTo>
                  <a:cubicBezTo>
                    <a:pt x="20323" y="8660"/>
                    <a:pt x="19140" y="9169"/>
                    <a:pt x="18237" y="9169"/>
                  </a:cubicBezTo>
                  <a:cubicBezTo>
                    <a:pt x="17854" y="9169"/>
                    <a:pt x="17521" y="9077"/>
                    <a:pt x="17312" y="8829"/>
                  </a:cubicBezTo>
                  <a:cubicBezTo>
                    <a:pt x="15911" y="7428"/>
                    <a:pt x="19047" y="6728"/>
                    <a:pt x="19881" y="6394"/>
                  </a:cubicBezTo>
                  <a:cubicBezTo>
                    <a:pt x="21482" y="5794"/>
                    <a:pt x="23950" y="5227"/>
                    <a:pt x="21716" y="3459"/>
                  </a:cubicBezTo>
                  <a:cubicBezTo>
                    <a:pt x="20448" y="2658"/>
                    <a:pt x="18447" y="2525"/>
                    <a:pt x="17079" y="2191"/>
                  </a:cubicBezTo>
                  <a:cubicBezTo>
                    <a:pt x="14548" y="1535"/>
                    <a:pt x="9999" y="1"/>
                    <a:pt x="7239" y="1"/>
                  </a:cubicBezTo>
                  <a:close/>
                </a:path>
              </a:pathLst>
            </a:custGeom>
            <a:solidFill>
              <a:srgbClr val="83C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21"/>
            <p:cNvSpPr/>
            <p:nvPr/>
          </p:nvSpPr>
          <p:spPr>
            <a:xfrm>
              <a:off x="2063148" y="-461400"/>
              <a:ext cx="574974" cy="1048962"/>
            </a:xfrm>
            <a:custGeom>
              <a:avLst/>
              <a:gdLst/>
              <a:ahLst/>
              <a:cxnLst/>
              <a:rect l="l" t="t" r="r" b="b"/>
              <a:pathLst>
                <a:path w="19193" h="35015" extrusionOk="0">
                  <a:moveTo>
                    <a:pt x="382" y="0"/>
                  </a:moveTo>
                  <a:cubicBezTo>
                    <a:pt x="201" y="0"/>
                    <a:pt x="1" y="156"/>
                    <a:pt x="41" y="396"/>
                  </a:cubicBezTo>
                  <a:cubicBezTo>
                    <a:pt x="574" y="2731"/>
                    <a:pt x="1742" y="4966"/>
                    <a:pt x="2876" y="7034"/>
                  </a:cubicBezTo>
                  <a:cubicBezTo>
                    <a:pt x="4110" y="9303"/>
                    <a:pt x="5344" y="11538"/>
                    <a:pt x="6579" y="13806"/>
                  </a:cubicBezTo>
                  <a:cubicBezTo>
                    <a:pt x="9014" y="18342"/>
                    <a:pt x="11516" y="22879"/>
                    <a:pt x="14051" y="27349"/>
                  </a:cubicBezTo>
                  <a:cubicBezTo>
                    <a:pt x="15518" y="29884"/>
                    <a:pt x="16986" y="32386"/>
                    <a:pt x="18521" y="34854"/>
                  </a:cubicBezTo>
                  <a:cubicBezTo>
                    <a:pt x="18583" y="34968"/>
                    <a:pt x="18677" y="35014"/>
                    <a:pt x="18771" y="35014"/>
                  </a:cubicBezTo>
                  <a:cubicBezTo>
                    <a:pt x="18981" y="35014"/>
                    <a:pt x="19192" y="34784"/>
                    <a:pt x="19054" y="34554"/>
                  </a:cubicBezTo>
                  <a:cubicBezTo>
                    <a:pt x="13717" y="25848"/>
                    <a:pt x="8947" y="16841"/>
                    <a:pt x="4044" y="7902"/>
                  </a:cubicBezTo>
                  <a:cubicBezTo>
                    <a:pt x="2709" y="5467"/>
                    <a:pt x="1275" y="2965"/>
                    <a:pt x="641" y="230"/>
                  </a:cubicBezTo>
                  <a:cubicBezTo>
                    <a:pt x="614" y="69"/>
                    <a:pt x="502" y="0"/>
                    <a:pt x="382"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21"/>
            <p:cNvSpPr/>
            <p:nvPr/>
          </p:nvSpPr>
          <p:spPr>
            <a:xfrm>
              <a:off x="2112814" y="-304284"/>
              <a:ext cx="166684" cy="157666"/>
            </a:xfrm>
            <a:custGeom>
              <a:avLst/>
              <a:gdLst/>
              <a:ahLst/>
              <a:cxnLst/>
              <a:rect l="l" t="t" r="r" b="b"/>
              <a:pathLst>
                <a:path w="5564" h="5263" extrusionOk="0">
                  <a:moveTo>
                    <a:pt x="1439" y="0"/>
                  </a:moveTo>
                  <a:cubicBezTo>
                    <a:pt x="1101" y="0"/>
                    <a:pt x="860" y="241"/>
                    <a:pt x="718" y="555"/>
                  </a:cubicBezTo>
                  <a:cubicBezTo>
                    <a:pt x="384" y="1156"/>
                    <a:pt x="217" y="1789"/>
                    <a:pt x="151" y="2457"/>
                  </a:cubicBezTo>
                  <a:cubicBezTo>
                    <a:pt x="84" y="3290"/>
                    <a:pt x="117" y="4124"/>
                    <a:pt x="17" y="4958"/>
                  </a:cubicBezTo>
                  <a:cubicBezTo>
                    <a:pt x="0" y="5163"/>
                    <a:pt x="149" y="5263"/>
                    <a:pt x="307" y="5263"/>
                  </a:cubicBezTo>
                  <a:cubicBezTo>
                    <a:pt x="458" y="5263"/>
                    <a:pt x="618" y="5171"/>
                    <a:pt x="651" y="4992"/>
                  </a:cubicBezTo>
                  <a:cubicBezTo>
                    <a:pt x="784" y="3691"/>
                    <a:pt x="584" y="2356"/>
                    <a:pt x="1085" y="1156"/>
                  </a:cubicBezTo>
                  <a:cubicBezTo>
                    <a:pt x="1151" y="989"/>
                    <a:pt x="1251" y="789"/>
                    <a:pt x="1351" y="689"/>
                  </a:cubicBezTo>
                  <a:cubicBezTo>
                    <a:pt x="1371" y="650"/>
                    <a:pt x="1379" y="633"/>
                    <a:pt x="1382" y="633"/>
                  </a:cubicBezTo>
                  <a:cubicBezTo>
                    <a:pt x="1385" y="633"/>
                    <a:pt x="1385" y="641"/>
                    <a:pt x="1385" y="655"/>
                  </a:cubicBezTo>
                  <a:cubicBezTo>
                    <a:pt x="1452" y="622"/>
                    <a:pt x="1385" y="622"/>
                    <a:pt x="1418" y="622"/>
                  </a:cubicBezTo>
                  <a:lnTo>
                    <a:pt x="1485" y="622"/>
                  </a:lnTo>
                  <a:cubicBezTo>
                    <a:pt x="1852" y="722"/>
                    <a:pt x="2252" y="1089"/>
                    <a:pt x="2619" y="1289"/>
                  </a:cubicBezTo>
                  <a:cubicBezTo>
                    <a:pt x="3019" y="1489"/>
                    <a:pt x="3420" y="1656"/>
                    <a:pt x="3787" y="1856"/>
                  </a:cubicBezTo>
                  <a:cubicBezTo>
                    <a:pt x="4187" y="2090"/>
                    <a:pt x="4587" y="2323"/>
                    <a:pt x="4954" y="2557"/>
                  </a:cubicBezTo>
                  <a:cubicBezTo>
                    <a:pt x="5012" y="2597"/>
                    <a:pt x="5069" y="2614"/>
                    <a:pt x="5124" y="2614"/>
                  </a:cubicBezTo>
                  <a:cubicBezTo>
                    <a:pt x="5383" y="2614"/>
                    <a:pt x="5563" y="2216"/>
                    <a:pt x="5288" y="2023"/>
                  </a:cubicBezTo>
                  <a:cubicBezTo>
                    <a:pt x="4554" y="1523"/>
                    <a:pt x="3787" y="1122"/>
                    <a:pt x="2986" y="755"/>
                  </a:cubicBezTo>
                  <a:cubicBezTo>
                    <a:pt x="2519" y="522"/>
                    <a:pt x="2119" y="155"/>
                    <a:pt x="1618" y="21"/>
                  </a:cubicBezTo>
                  <a:cubicBezTo>
                    <a:pt x="1556" y="7"/>
                    <a:pt x="1496" y="0"/>
                    <a:pt x="1439"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21"/>
            <p:cNvSpPr/>
            <p:nvPr/>
          </p:nvSpPr>
          <p:spPr>
            <a:xfrm>
              <a:off x="2178776" y="-133328"/>
              <a:ext cx="228696" cy="228396"/>
            </a:xfrm>
            <a:custGeom>
              <a:avLst/>
              <a:gdLst/>
              <a:ahLst/>
              <a:cxnLst/>
              <a:rect l="l" t="t" r="r" b="b"/>
              <a:pathLst>
                <a:path w="7634" h="7624" extrusionOk="0">
                  <a:moveTo>
                    <a:pt x="1506" y="1"/>
                  </a:moveTo>
                  <a:cubicBezTo>
                    <a:pt x="1383" y="1"/>
                    <a:pt x="1245" y="110"/>
                    <a:pt x="1218" y="219"/>
                  </a:cubicBezTo>
                  <a:cubicBezTo>
                    <a:pt x="717" y="2587"/>
                    <a:pt x="284" y="4922"/>
                    <a:pt x="17" y="7324"/>
                  </a:cubicBezTo>
                  <a:cubicBezTo>
                    <a:pt x="0" y="7524"/>
                    <a:pt x="150" y="7624"/>
                    <a:pt x="309" y="7624"/>
                  </a:cubicBezTo>
                  <a:cubicBezTo>
                    <a:pt x="467" y="7624"/>
                    <a:pt x="634" y="7524"/>
                    <a:pt x="651" y="7324"/>
                  </a:cubicBezTo>
                  <a:cubicBezTo>
                    <a:pt x="873" y="5096"/>
                    <a:pt x="1278" y="2899"/>
                    <a:pt x="1749" y="732"/>
                  </a:cubicBezTo>
                  <a:lnTo>
                    <a:pt x="1749" y="732"/>
                  </a:lnTo>
                  <a:cubicBezTo>
                    <a:pt x="3636" y="1390"/>
                    <a:pt x="5479" y="2290"/>
                    <a:pt x="7055" y="3488"/>
                  </a:cubicBezTo>
                  <a:cubicBezTo>
                    <a:pt x="7116" y="3537"/>
                    <a:pt x="7176" y="3558"/>
                    <a:pt x="7232" y="3558"/>
                  </a:cubicBezTo>
                  <a:cubicBezTo>
                    <a:pt x="7479" y="3558"/>
                    <a:pt x="7634" y="3145"/>
                    <a:pt x="7389" y="2954"/>
                  </a:cubicBezTo>
                  <a:cubicBezTo>
                    <a:pt x="5654" y="1653"/>
                    <a:pt x="3619" y="686"/>
                    <a:pt x="1585" y="19"/>
                  </a:cubicBezTo>
                  <a:cubicBezTo>
                    <a:pt x="1560" y="6"/>
                    <a:pt x="1533" y="1"/>
                    <a:pt x="1506"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1"/>
            <p:cNvSpPr/>
            <p:nvPr/>
          </p:nvSpPr>
          <p:spPr>
            <a:xfrm>
              <a:off x="2245726" y="-14016"/>
              <a:ext cx="256676" cy="324949"/>
            </a:xfrm>
            <a:custGeom>
              <a:avLst/>
              <a:gdLst/>
              <a:ahLst/>
              <a:cxnLst/>
              <a:rect l="l" t="t" r="r" b="b"/>
              <a:pathLst>
                <a:path w="8568" h="10847" extrusionOk="0">
                  <a:moveTo>
                    <a:pt x="1357" y="0"/>
                  </a:moveTo>
                  <a:cubicBezTo>
                    <a:pt x="1199" y="0"/>
                    <a:pt x="1051" y="107"/>
                    <a:pt x="1051" y="305"/>
                  </a:cubicBezTo>
                  <a:cubicBezTo>
                    <a:pt x="1151" y="3774"/>
                    <a:pt x="150" y="7110"/>
                    <a:pt x="17" y="10546"/>
                  </a:cubicBezTo>
                  <a:cubicBezTo>
                    <a:pt x="0" y="10746"/>
                    <a:pt x="150" y="10846"/>
                    <a:pt x="309" y="10846"/>
                  </a:cubicBezTo>
                  <a:cubicBezTo>
                    <a:pt x="467" y="10846"/>
                    <a:pt x="634" y="10746"/>
                    <a:pt x="650" y="10546"/>
                  </a:cubicBezTo>
                  <a:cubicBezTo>
                    <a:pt x="778" y="7272"/>
                    <a:pt x="1692" y="4088"/>
                    <a:pt x="1692" y="794"/>
                  </a:cubicBezTo>
                  <a:lnTo>
                    <a:pt x="1692" y="794"/>
                  </a:lnTo>
                  <a:cubicBezTo>
                    <a:pt x="3789" y="1755"/>
                    <a:pt x="6004" y="2529"/>
                    <a:pt x="7989" y="3708"/>
                  </a:cubicBezTo>
                  <a:cubicBezTo>
                    <a:pt x="8044" y="3746"/>
                    <a:pt x="8099" y="3763"/>
                    <a:pt x="8150" y="3763"/>
                  </a:cubicBezTo>
                  <a:cubicBezTo>
                    <a:pt x="8405" y="3763"/>
                    <a:pt x="8567" y="3341"/>
                    <a:pt x="8289" y="3174"/>
                  </a:cubicBezTo>
                  <a:cubicBezTo>
                    <a:pt x="6154" y="1873"/>
                    <a:pt x="3786" y="1106"/>
                    <a:pt x="1518" y="38"/>
                  </a:cubicBezTo>
                  <a:cubicBezTo>
                    <a:pt x="1467" y="13"/>
                    <a:pt x="1411" y="0"/>
                    <a:pt x="135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21"/>
            <p:cNvSpPr/>
            <p:nvPr/>
          </p:nvSpPr>
          <p:spPr>
            <a:xfrm>
              <a:off x="2354134" y="146605"/>
              <a:ext cx="132532" cy="171297"/>
            </a:xfrm>
            <a:custGeom>
              <a:avLst/>
              <a:gdLst/>
              <a:ahLst/>
              <a:cxnLst/>
              <a:rect l="l" t="t" r="r" b="b"/>
              <a:pathLst>
                <a:path w="4424" h="5718" extrusionOk="0">
                  <a:moveTo>
                    <a:pt x="760" y="1"/>
                  </a:moveTo>
                  <a:cubicBezTo>
                    <a:pt x="625" y="1"/>
                    <a:pt x="490" y="76"/>
                    <a:pt x="467" y="214"/>
                  </a:cubicBezTo>
                  <a:cubicBezTo>
                    <a:pt x="234" y="1948"/>
                    <a:pt x="0" y="3683"/>
                    <a:pt x="0" y="5417"/>
                  </a:cubicBezTo>
                  <a:cubicBezTo>
                    <a:pt x="0" y="5618"/>
                    <a:pt x="159" y="5718"/>
                    <a:pt x="317" y="5718"/>
                  </a:cubicBezTo>
                  <a:cubicBezTo>
                    <a:pt x="476" y="5718"/>
                    <a:pt x="634" y="5618"/>
                    <a:pt x="634" y="5417"/>
                  </a:cubicBezTo>
                  <a:cubicBezTo>
                    <a:pt x="634" y="3875"/>
                    <a:pt x="805" y="2304"/>
                    <a:pt x="1016" y="757"/>
                  </a:cubicBezTo>
                  <a:lnTo>
                    <a:pt x="1016" y="757"/>
                  </a:lnTo>
                  <a:cubicBezTo>
                    <a:pt x="1943" y="1205"/>
                    <a:pt x="2830" y="1775"/>
                    <a:pt x="3770" y="2215"/>
                  </a:cubicBezTo>
                  <a:cubicBezTo>
                    <a:pt x="3816" y="2236"/>
                    <a:pt x="3861" y="2245"/>
                    <a:pt x="3905" y="2245"/>
                  </a:cubicBezTo>
                  <a:cubicBezTo>
                    <a:pt x="4209" y="2245"/>
                    <a:pt x="4424" y="1794"/>
                    <a:pt x="4103" y="1648"/>
                  </a:cubicBezTo>
                  <a:cubicBezTo>
                    <a:pt x="3002" y="1181"/>
                    <a:pt x="2035" y="514"/>
                    <a:pt x="934" y="47"/>
                  </a:cubicBezTo>
                  <a:cubicBezTo>
                    <a:pt x="883" y="16"/>
                    <a:pt x="821" y="1"/>
                    <a:pt x="760"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21"/>
            <p:cNvSpPr/>
            <p:nvPr/>
          </p:nvSpPr>
          <p:spPr>
            <a:xfrm>
              <a:off x="2447056" y="299348"/>
              <a:ext cx="169589" cy="204310"/>
            </a:xfrm>
            <a:custGeom>
              <a:avLst/>
              <a:gdLst/>
              <a:ahLst/>
              <a:cxnLst/>
              <a:rect l="l" t="t" r="r" b="b"/>
              <a:pathLst>
                <a:path w="5661" h="6820" extrusionOk="0">
                  <a:moveTo>
                    <a:pt x="824" y="1"/>
                  </a:moveTo>
                  <a:cubicBezTo>
                    <a:pt x="701" y="1"/>
                    <a:pt x="562" y="115"/>
                    <a:pt x="534" y="252"/>
                  </a:cubicBezTo>
                  <a:cubicBezTo>
                    <a:pt x="0" y="2253"/>
                    <a:pt x="34" y="4455"/>
                    <a:pt x="167" y="6490"/>
                  </a:cubicBezTo>
                  <a:cubicBezTo>
                    <a:pt x="184" y="6711"/>
                    <a:pt x="349" y="6819"/>
                    <a:pt x="506" y="6819"/>
                  </a:cubicBezTo>
                  <a:cubicBezTo>
                    <a:pt x="657" y="6819"/>
                    <a:pt x="801" y="6719"/>
                    <a:pt x="801" y="6523"/>
                  </a:cubicBezTo>
                  <a:cubicBezTo>
                    <a:pt x="675" y="4632"/>
                    <a:pt x="638" y="2623"/>
                    <a:pt x="1056" y="748"/>
                  </a:cubicBezTo>
                  <a:lnTo>
                    <a:pt x="1056" y="748"/>
                  </a:lnTo>
                  <a:cubicBezTo>
                    <a:pt x="2421" y="1283"/>
                    <a:pt x="3810" y="1697"/>
                    <a:pt x="5171" y="2253"/>
                  </a:cubicBezTo>
                  <a:cubicBezTo>
                    <a:pt x="5215" y="2273"/>
                    <a:pt x="5256" y="2282"/>
                    <a:pt x="5294" y="2282"/>
                  </a:cubicBezTo>
                  <a:cubicBezTo>
                    <a:pt x="5570" y="2282"/>
                    <a:pt x="5661" y="1799"/>
                    <a:pt x="5338" y="1653"/>
                  </a:cubicBezTo>
                  <a:cubicBezTo>
                    <a:pt x="3870" y="1052"/>
                    <a:pt x="2369" y="619"/>
                    <a:pt x="901" y="18"/>
                  </a:cubicBezTo>
                  <a:cubicBezTo>
                    <a:pt x="877" y="6"/>
                    <a:pt x="851" y="1"/>
                    <a:pt x="824"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21"/>
            <p:cNvSpPr/>
            <p:nvPr/>
          </p:nvSpPr>
          <p:spPr>
            <a:xfrm>
              <a:off x="2522004" y="425790"/>
              <a:ext cx="120399" cy="140800"/>
            </a:xfrm>
            <a:custGeom>
              <a:avLst/>
              <a:gdLst/>
              <a:ahLst/>
              <a:cxnLst/>
              <a:rect l="l" t="t" r="r" b="b"/>
              <a:pathLst>
                <a:path w="4019" h="4700" extrusionOk="0">
                  <a:moveTo>
                    <a:pt x="534" y="0"/>
                  </a:moveTo>
                  <a:cubicBezTo>
                    <a:pt x="401" y="0"/>
                    <a:pt x="267" y="67"/>
                    <a:pt x="234" y="200"/>
                  </a:cubicBezTo>
                  <a:cubicBezTo>
                    <a:pt x="0" y="1601"/>
                    <a:pt x="0" y="3002"/>
                    <a:pt x="0" y="4370"/>
                  </a:cubicBezTo>
                  <a:cubicBezTo>
                    <a:pt x="0" y="4591"/>
                    <a:pt x="165" y="4700"/>
                    <a:pt x="327" y="4700"/>
                  </a:cubicBezTo>
                  <a:cubicBezTo>
                    <a:pt x="482" y="4700"/>
                    <a:pt x="634" y="4600"/>
                    <a:pt x="634" y="4403"/>
                  </a:cubicBezTo>
                  <a:cubicBezTo>
                    <a:pt x="634" y="3143"/>
                    <a:pt x="604" y="1853"/>
                    <a:pt x="798" y="618"/>
                  </a:cubicBezTo>
                  <a:lnTo>
                    <a:pt x="798" y="618"/>
                  </a:lnTo>
                  <a:cubicBezTo>
                    <a:pt x="1714" y="705"/>
                    <a:pt x="2642" y="1075"/>
                    <a:pt x="3403" y="1501"/>
                  </a:cubicBezTo>
                  <a:cubicBezTo>
                    <a:pt x="3459" y="1532"/>
                    <a:pt x="3514" y="1545"/>
                    <a:pt x="3565" y="1545"/>
                  </a:cubicBezTo>
                  <a:cubicBezTo>
                    <a:pt x="3847" y="1545"/>
                    <a:pt x="4019" y="1137"/>
                    <a:pt x="3736" y="968"/>
                  </a:cubicBezTo>
                  <a:cubicBezTo>
                    <a:pt x="2769" y="434"/>
                    <a:pt x="1635" y="0"/>
                    <a:pt x="534"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21"/>
            <p:cNvSpPr/>
            <p:nvPr/>
          </p:nvSpPr>
          <p:spPr>
            <a:xfrm>
              <a:off x="2081331" y="278888"/>
              <a:ext cx="34002" cy="26003"/>
            </a:xfrm>
            <a:custGeom>
              <a:avLst/>
              <a:gdLst/>
              <a:ahLst/>
              <a:cxnLst/>
              <a:rect l="l" t="t" r="r" b="b"/>
              <a:pathLst>
                <a:path w="1135" h="868" extrusionOk="0">
                  <a:moveTo>
                    <a:pt x="568" y="1"/>
                  </a:moveTo>
                  <a:cubicBezTo>
                    <a:pt x="1" y="1"/>
                    <a:pt x="1"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21"/>
            <p:cNvSpPr/>
            <p:nvPr/>
          </p:nvSpPr>
          <p:spPr>
            <a:xfrm>
              <a:off x="2116319" y="320856"/>
              <a:ext cx="34002" cy="26003"/>
            </a:xfrm>
            <a:custGeom>
              <a:avLst/>
              <a:gdLst/>
              <a:ahLst/>
              <a:cxnLst/>
              <a:rect l="l" t="t" r="r" b="b"/>
              <a:pathLst>
                <a:path w="1135" h="868" extrusionOk="0">
                  <a:moveTo>
                    <a:pt x="567" y="1"/>
                  </a:moveTo>
                  <a:cubicBezTo>
                    <a:pt x="0" y="1"/>
                    <a:pt x="0" y="868"/>
                    <a:pt x="567" y="868"/>
                  </a:cubicBezTo>
                  <a:cubicBezTo>
                    <a:pt x="1134" y="868"/>
                    <a:pt x="1134"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1"/>
            <p:cNvSpPr/>
            <p:nvPr/>
          </p:nvSpPr>
          <p:spPr>
            <a:xfrm>
              <a:off x="2130308" y="260915"/>
              <a:ext cx="34002" cy="26992"/>
            </a:xfrm>
            <a:custGeom>
              <a:avLst/>
              <a:gdLst/>
              <a:ahLst/>
              <a:cxnLst/>
              <a:rect l="l" t="t" r="r" b="b"/>
              <a:pathLst>
                <a:path w="1135" h="901" extrusionOk="0">
                  <a:moveTo>
                    <a:pt x="567" y="0"/>
                  </a:moveTo>
                  <a:cubicBezTo>
                    <a:pt x="0" y="0"/>
                    <a:pt x="0" y="901"/>
                    <a:pt x="567" y="901"/>
                  </a:cubicBezTo>
                  <a:cubicBezTo>
                    <a:pt x="1134" y="901"/>
                    <a:pt x="1134"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1"/>
            <p:cNvSpPr/>
            <p:nvPr/>
          </p:nvSpPr>
          <p:spPr>
            <a:xfrm>
              <a:off x="2604920" y="13094"/>
              <a:ext cx="34032" cy="26003"/>
            </a:xfrm>
            <a:custGeom>
              <a:avLst/>
              <a:gdLst/>
              <a:ahLst/>
              <a:cxnLst/>
              <a:rect l="l" t="t" r="r" b="b"/>
              <a:pathLst>
                <a:path w="1136" h="868" extrusionOk="0">
                  <a:moveTo>
                    <a:pt x="568" y="1"/>
                  </a:moveTo>
                  <a:cubicBezTo>
                    <a:pt x="1" y="1"/>
                    <a:pt x="1"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1"/>
            <p:cNvSpPr/>
            <p:nvPr/>
          </p:nvSpPr>
          <p:spPr>
            <a:xfrm>
              <a:off x="2594945" y="69051"/>
              <a:ext cx="33013" cy="26003"/>
            </a:xfrm>
            <a:custGeom>
              <a:avLst/>
              <a:gdLst/>
              <a:ahLst/>
              <a:cxnLst/>
              <a:rect l="l" t="t" r="r" b="b"/>
              <a:pathLst>
                <a:path w="1102" h="868" extrusionOk="0">
                  <a:moveTo>
                    <a:pt x="567" y="1"/>
                  </a:moveTo>
                  <a:cubicBezTo>
                    <a:pt x="0" y="1"/>
                    <a:pt x="0" y="868"/>
                    <a:pt x="567" y="868"/>
                  </a:cubicBezTo>
                  <a:cubicBezTo>
                    <a:pt x="1101" y="868"/>
                    <a:pt x="1101"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21"/>
            <p:cNvSpPr/>
            <p:nvPr/>
          </p:nvSpPr>
          <p:spPr>
            <a:xfrm>
              <a:off x="2538988" y="27083"/>
              <a:ext cx="34002" cy="26003"/>
            </a:xfrm>
            <a:custGeom>
              <a:avLst/>
              <a:gdLst/>
              <a:ahLst/>
              <a:cxnLst/>
              <a:rect l="l" t="t" r="r" b="b"/>
              <a:pathLst>
                <a:path w="1135" h="868" extrusionOk="0">
                  <a:moveTo>
                    <a:pt x="567" y="1"/>
                  </a:moveTo>
                  <a:cubicBezTo>
                    <a:pt x="0" y="1"/>
                    <a:pt x="0" y="868"/>
                    <a:pt x="567" y="868"/>
                  </a:cubicBezTo>
                  <a:cubicBezTo>
                    <a:pt x="1134" y="868"/>
                    <a:pt x="1134"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21"/>
            <p:cNvSpPr/>
            <p:nvPr/>
          </p:nvSpPr>
          <p:spPr>
            <a:xfrm>
              <a:off x="2455054" y="585662"/>
              <a:ext cx="34002" cy="27022"/>
            </a:xfrm>
            <a:custGeom>
              <a:avLst/>
              <a:gdLst/>
              <a:ahLst/>
              <a:cxnLst/>
              <a:rect l="l" t="t" r="r" b="b"/>
              <a:pathLst>
                <a:path w="1135" h="902" extrusionOk="0">
                  <a:moveTo>
                    <a:pt x="567" y="0"/>
                  </a:moveTo>
                  <a:cubicBezTo>
                    <a:pt x="0" y="0"/>
                    <a:pt x="0" y="901"/>
                    <a:pt x="567" y="901"/>
                  </a:cubicBezTo>
                  <a:cubicBezTo>
                    <a:pt x="1134" y="901"/>
                    <a:pt x="1134"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21"/>
            <p:cNvSpPr/>
            <p:nvPr/>
          </p:nvSpPr>
          <p:spPr>
            <a:xfrm>
              <a:off x="2493007" y="603635"/>
              <a:ext cx="34032" cy="26033"/>
            </a:xfrm>
            <a:custGeom>
              <a:avLst/>
              <a:gdLst/>
              <a:ahLst/>
              <a:cxnLst/>
              <a:rect l="l" t="t" r="r" b="b"/>
              <a:pathLst>
                <a:path w="1136" h="869" extrusionOk="0">
                  <a:moveTo>
                    <a:pt x="568" y="1"/>
                  </a:moveTo>
                  <a:cubicBezTo>
                    <a:pt x="1" y="1"/>
                    <a:pt x="1"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21"/>
            <p:cNvSpPr/>
            <p:nvPr/>
          </p:nvSpPr>
          <p:spPr>
            <a:xfrm>
              <a:off x="2639908" y="390802"/>
              <a:ext cx="34002" cy="26003"/>
            </a:xfrm>
            <a:custGeom>
              <a:avLst/>
              <a:gdLst/>
              <a:ahLst/>
              <a:cxnLst/>
              <a:rect l="l" t="t" r="r" b="b"/>
              <a:pathLst>
                <a:path w="1135" h="868" extrusionOk="0">
                  <a:moveTo>
                    <a:pt x="567" y="1"/>
                  </a:moveTo>
                  <a:cubicBezTo>
                    <a:pt x="0" y="1"/>
                    <a:pt x="0" y="868"/>
                    <a:pt x="567" y="868"/>
                  </a:cubicBezTo>
                  <a:cubicBezTo>
                    <a:pt x="1135" y="868"/>
                    <a:pt x="1135"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21"/>
            <p:cNvSpPr/>
            <p:nvPr/>
          </p:nvSpPr>
          <p:spPr>
            <a:xfrm>
              <a:off x="2639908" y="355844"/>
              <a:ext cx="34002" cy="26003"/>
            </a:xfrm>
            <a:custGeom>
              <a:avLst/>
              <a:gdLst/>
              <a:ahLst/>
              <a:cxnLst/>
              <a:rect l="l" t="t" r="r" b="b"/>
              <a:pathLst>
                <a:path w="1135" h="868" extrusionOk="0">
                  <a:moveTo>
                    <a:pt x="567" y="0"/>
                  </a:moveTo>
                  <a:cubicBezTo>
                    <a:pt x="0" y="0"/>
                    <a:pt x="0" y="867"/>
                    <a:pt x="567" y="867"/>
                  </a:cubicBezTo>
                  <a:cubicBezTo>
                    <a:pt x="1135" y="867"/>
                    <a:pt x="1135"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21"/>
            <p:cNvSpPr/>
            <p:nvPr/>
          </p:nvSpPr>
          <p:spPr>
            <a:xfrm>
              <a:off x="2116319" y="-49842"/>
              <a:ext cx="34002" cy="26992"/>
            </a:xfrm>
            <a:custGeom>
              <a:avLst/>
              <a:gdLst/>
              <a:ahLst/>
              <a:cxnLst/>
              <a:rect l="l" t="t" r="r" b="b"/>
              <a:pathLst>
                <a:path w="1135" h="901" extrusionOk="0">
                  <a:moveTo>
                    <a:pt x="567" y="0"/>
                  </a:moveTo>
                  <a:cubicBezTo>
                    <a:pt x="0" y="0"/>
                    <a:pt x="0" y="901"/>
                    <a:pt x="567" y="901"/>
                  </a:cubicBezTo>
                  <a:cubicBezTo>
                    <a:pt x="1134" y="901"/>
                    <a:pt x="1134"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21"/>
            <p:cNvSpPr/>
            <p:nvPr/>
          </p:nvSpPr>
          <p:spPr>
            <a:xfrm>
              <a:off x="2319146" y="-206719"/>
              <a:ext cx="33013" cy="26003"/>
            </a:xfrm>
            <a:custGeom>
              <a:avLst/>
              <a:gdLst/>
              <a:ahLst/>
              <a:cxnLst/>
              <a:rect l="l" t="t" r="r" b="b"/>
              <a:pathLst>
                <a:path w="1102" h="868" extrusionOk="0">
                  <a:moveTo>
                    <a:pt x="568" y="0"/>
                  </a:moveTo>
                  <a:cubicBezTo>
                    <a:pt x="1" y="0"/>
                    <a:pt x="1" y="867"/>
                    <a:pt x="568" y="867"/>
                  </a:cubicBezTo>
                  <a:cubicBezTo>
                    <a:pt x="1102" y="867"/>
                    <a:pt x="1102" y="0"/>
                    <a:pt x="568"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21"/>
            <p:cNvSpPr/>
            <p:nvPr/>
          </p:nvSpPr>
          <p:spPr>
            <a:xfrm>
              <a:off x="2434055" y="101043"/>
              <a:ext cx="34002" cy="26003"/>
            </a:xfrm>
            <a:custGeom>
              <a:avLst/>
              <a:gdLst/>
              <a:ahLst/>
              <a:cxnLst/>
              <a:rect l="l" t="t" r="r" b="b"/>
              <a:pathLst>
                <a:path w="1135" h="868" extrusionOk="0">
                  <a:moveTo>
                    <a:pt x="568" y="0"/>
                  </a:moveTo>
                  <a:cubicBezTo>
                    <a:pt x="1" y="0"/>
                    <a:pt x="1" y="867"/>
                    <a:pt x="568" y="867"/>
                  </a:cubicBezTo>
                  <a:cubicBezTo>
                    <a:pt x="1135" y="867"/>
                    <a:pt x="1135" y="0"/>
                    <a:pt x="568"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21"/>
            <p:cNvSpPr/>
            <p:nvPr/>
          </p:nvSpPr>
          <p:spPr>
            <a:xfrm>
              <a:off x="2172275" y="125007"/>
              <a:ext cx="34002" cy="26003"/>
            </a:xfrm>
            <a:custGeom>
              <a:avLst/>
              <a:gdLst/>
              <a:ahLst/>
              <a:cxnLst/>
              <a:rect l="l" t="t" r="r" b="b"/>
              <a:pathLst>
                <a:path w="1135" h="868" extrusionOk="0">
                  <a:moveTo>
                    <a:pt x="567" y="1"/>
                  </a:moveTo>
                  <a:cubicBezTo>
                    <a:pt x="0" y="1"/>
                    <a:pt x="0" y="868"/>
                    <a:pt x="567" y="868"/>
                  </a:cubicBezTo>
                  <a:cubicBezTo>
                    <a:pt x="1134" y="868"/>
                    <a:pt x="1134"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77" name="Google Shape;2577;p21"/>
          <p:cNvGrpSpPr/>
          <p:nvPr/>
        </p:nvGrpSpPr>
        <p:grpSpPr>
          <a:xfrm flipH="1">
            <a:off x="8123388" y="-280695"/>
            <a:ext cx="363800" cy="984632"/>
            <a:chOff x="904476" y="-243594"/>
            <a:chExt cx="438472" cy="1186732"/>
          </a:xfrm>
        </p:grpSpPr>
        <p:sp>
          <p:nvSpPr>
            <p:cNvPr id="2578" name="Google Shape;2578;p21"/>
            <p:cNvSpPr/>
            <p:nvPr/>
          </p:nvSpPr>
          <p:spPr>
            <a:xfrm>
              <a:off x="904476" y="362824"/>
              <a:ext cx="134719" cy="198648"/>
            </a:xfrm>
            <a:custGeom>
              <a:avLst/>
              <a:gdLst/>
              <a:ahLst/>
              <a:cxnLst/>
              <a:rect l="l" t="t" r="r" b="b"/>
              <a:pathLst>
                <a:path w="4497" h="6631" extrusionOk="0">
                  <a:moveTo>
                    <a:pt x="4430" y="1"/>
                  </a:moveTo>
                  <a:cubicBezTo>
                    <a:pt x="4429" y="1"/>
                    <a:pt x="4429" y="2"/>
                    <a:pt x="4428" y="3"/>
                  </a:cubicBezTo>
                  <a:lnTo>
                    <a:pt x="4428" y="3"/>
                  </a:lnTo>
                  <a:cubicBezTo>
                    <a:pt x="4451" y="2"/>
                    <a:pt x="4474" y="1"/>
                    <a:pt x="4496" y="1"/>
                  </a:cubicBezTo>
                  <a:close/>
                  <a:moveTo>
                    <a:pt x="4428" y="3"/>
                  </a:moveTo>
                  <a:cubicBezTo>
                    <a:pt x="1897" y="113"/>
                    <a:pt x="192" y="2657"/>
                    <a:pt x="60" y="5004"/>
                  </a:cubicBezTo>
                  <a:cubicBezTo>
                    <a:pt x="1" y="6109"/>
                    <a:pt x="548" y="6631"/>
                    <a:pt x="1247" y="6631"/>
                  </a:cubicBezTo>
                  <a:cubicBezTo>
                    <a:pt x="1730" y="6631"/>
                    <a:pt x="2285" y="6382"/>
                    <a:pt x="2762" y="5905"/>
                  </a:cubicBezTo>
                  <a:cubicBezTo>
                    <a:pt x="3729" y="4904"/>
                    <a:pt x="3996" y="3270"/>
                    <a:pt x="4163" y="1969"/>
                  </a:cubicBezTo>
                  <a:cubicBezTo>
                    <a:pt x="4263" y="1403"/>
                    <a:pt x="4196" y="471"/>
                    <a:pt x="4428" y="3"/>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21"/>
            <p:cNvSpPr/>
            <p:nvPr/>
          </p:nvSpPr>
          <p:spPr>
            <a:xfrm>
              <a:off x="1121083" y="147893"/>
              <a:ext cx="221865" cy="139272"/>
            </a:xfrm>
            <a:custGeom>
              <a:avLst/>
              <a:gdLst/>
              <a:ahLst/>
              <a:cxnLst/>
              <a:rect l="l" t="t" r="r" b="b"/>
              <a:pathLst>
                <a:path w="7406" h="4649" extrusionOk="0">
                  <a:moveTo>
                    <a:pt x="294" y="1"/>
                  </a:moveTo>
                  <a:cubicBezTo>
                    <a:pt x="218" y="1"/>
                    <a:pt x="143" y="2"/>
                    <a:pt x="67" y="4"/>
                  </a:cubicBezTo>
                  <a:lnTo>
                    <a:pt x="1" y="137"/>
                  </a:lnTo>
                  <a:cubicBezTo>
                    <a:pt x="367" y="1005"/>
                    <a:pt x="834" y="2039"/>
                    <a:pt x="1402" y="2739"/>
                  </a:cubicBezTo>
                  <a:cubicBezTo>
                    <a:pt x="2106" y="3561"/>
                    <a:pt x="3506" y="4648"/>
                    <a:pt x="4715" y="4648"/>
                  </a:cubicBezTo>
                  <a:cubicBezTo>
                    <a:pt x="5223" y="4648"/>
                    <a:pt x="5697" y="4457"/>
                    <a:pt x="6072" y="3973"/>
                  </a:cubicBezTo>
                  <a:cubicBezTo>
                    <a:pt x="7406" y="2239"/>
                    <a:pt x="4971" y="704"/>
                    <a:pt x="3570" y="438"/>
                  </a:cubicBezTo>
                  <a:cubicBezTo>
                    <a:pt x="2540" y="219"/>
                    <a:pt x="1394" y="1"/>
                    <a:pt x="294" y="1"/>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21"/>
            <p:cNvSpPr/>
            <p:nvPr/>
          </p:nvSpPr>
          <p:spPr>
            <a:xfrm>
              <a:off x="926523" y="45086"/>
              <a:ext cx="117673" cy="243525"/>
            </a:xfrm>
            <a:custGeom>
              <a:avLst/>
              <a:gdLst/>
              <a:ahLst/>
              <a:cxnLst/>
              <a:rect l="l" t="t" r="r" b="b"/>
              <a:pathLst>
                <a:path w="3928" h="8129" extrusionOk="0">
                  <a:moveTo>
                    <a:pt x="3827" y="0"/>
                  </a:moveTo>
                  <a:cubicBezTo>
                    <a:pt x="1492" y="0"/>
                    <a:pt x="24" y="4070"/>
                    <a:pt x="24" y="5938"/>
                  </a:cubicBezTo>
                  <a:cubicBezTo>
                    <a:pt x="1" y="7075"/>
                    <a:pt x="583" y="8129"/>
                    <a:pt x="1413" y="8129"/>
                  </a:cubicBezTo>
                  <a:cubicBezTo>
                    <a:pt x="1751" y="8129"/>
                    <a:pt x="2130" y="7954"/>
                    <a:pt x="2526" y="7539"/>
                  </a:cubicBezTo>
                  <a:cubicBezTo>
                    <a:pt x="3660" y="6405"/>
                    <a:pt x="3827" y="4670"/>
                    <a:pt x="3894" y="3169"/>
                  </a:cubicBezTo>
                  <a:cubicBezTo>
                    <a:pt x="3927" y="2102"/>
                    <a:pt x="3827" y="1068"/>
                    <a:pt x="3827"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21"/>
            <p:cNvSpPr/>
            <p:nvPr/>
          </p:nvSpPr>
          <p:spPr>
            <a:xfrm>
              <a:off x="1114103" y="299887"/>
              <a:ext cx="171147" cy="210272"/>
            </a:xfrm>
            <a:custGeom>
              <a:avLst/>
              <a:gdLst/>
              <a:ahLst/>
              <a:cxnLst/>
              <a:rect l="l" t="t" r="r" b="b"/>
              <a:pathLst>
                <a:path w="5713" h="7019" extrusionOk="0">
                  <a:moveTo>
                    <a:pt x="133" y="0"/>
                  </a:moveTo>
                  <a:lnTo>
                    <a:pt x="200" y="134"/>
                  </a:lnTo>
                  <a:cubicBezTo>
                    <a:pt x="0" y="934"/>
                    <a:pt x="467" y="2002"/>
                    <a:pt x="667" y="2802"/>
                  </a:cubicBezTo>
                  <a:cubicBezTo>
                    <a:pt x="1001" y="4370"/>
                    <a:pt x="1635" y="6472"/>
                    <a:pt x="3436" y="6939"/>
                  </a:cubicBezTo>
                  <a:cubicBezTo>
                    <a:pt x="3627" y="6993"/>
                    <a:pt x="3803" y="7018"/>
                    <a:pt x="3965" y="7018"/>
                  </a:cubicBezTo>
                  <a:cubicBezTo>
                    <a:pt x="5388" y="7018"/>
                    <a:pt x="5713" y="5068"/>
                    <a:pt x="5204" y="3870"/>
                  </a:cubicBezTo>
                  <a:cubicBezTo>
                    <a:pt x="4570" y="2302"/>
                    <a:pt x="3336" y="1601"/>
                    <a:pt x="1868" y="901"/>
                  </a:cubicBezTo>
                  <a:cubicBezTo>
                    <a:pt x="1334" y="601"/>
                    <a:pt x="701" y="200"/>
                    <a:pt x="133"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21"/>
            <p:cNvSpPr/>
            <p:nvPr/>
          </p:nvSpPr>
          <p:spPr>
            <a:xfrm>
              <a:off x="962380" y="553670"/>
              <a:ext cx="142747" cy="313715"/>
            </a:xfrm>
            <a:custGeom>
              <a:avLst/>
              <a:gdLst/>
              <a:ahLst/>
              <a:cxnLst/>
              <a:rect l="l" t="t" r="r" b="b"/>
              <a:pathLst>
                <a:path w="4765" h="10472" extrusionOk="0">
                  <a:moveTo>
                    <a:pt x="3964" y="1"/>
                  </a:moveTo>
                  <a:cubicBezTo>
                    <a:pt x="3936" y="25"/>
                    <a:pt x="3909" y="51"/>
                    <a:pt x="3883" y="78"/>
                  </a:cubicBezTo>
                  <a:lnTo>
                    <a:pt x="3883" y="78"/>
                  </a:lnTo>
                  <a:cubicBezTo>
                    <a:pt x="3932" y="52"/>
                    <a:pt x="3981" y="26"/>
                    <a:pt x="4031" y="1"/>
                  </a:cubicBezTo>
                  <a:close/>
                  <a:moveTo>
                    <a:pt x="3883" y="78"/>
                  </a:moveTo>
                  <a:cubicBezTo>
                    <a:pt x="1280" y="1479"/>
                    <a:pt x="0" y="4425"/>
                    <a:pt x="295" y="7340"/>
                  </a:cubicBezTo>
                  <a:cubicBezTo>
                    <a:pt x="379" y="8517"/>
                    <a:pt x="1052" y="10472"/>
                    <a:pt x="2413" y="10472"/>
                  </a:cubicBezTo>
                  <a:cubicBezTo>
                    <a:pt x="2672" y="10472"/>
                    <a:pt x="2955" y="10401"/>
                    <a:pt x="3264" y="10242"/>
                  </a:cubicBezTo>
                  <a:cubicBezTo>
                    <a:pt x="4765" y="9441"/>
                    <a:pt x="4264" y="6506"/>
                    <a:pt x="4031" y="5238"/>
                  </a:cubicBezTo>
                  <a:cubicBezTo>
                    <a:pt x="3869" y="4168"/>
                    <a:pt x="2981" y="1047"/>
                    <a:pt x="3883" y="78"/>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21"/>
            <p:cNvSpPr/>
            <p:nvPr/>
          </p:nvSpPr>
          <p:spPr>
            <a:xfrm>
              <a:off x="1109101" y="685593"/>
              <a:ext cx="152124" cy="257545"/>
            </a:xfrm>
            <a:custGeom>
              <a:avLst/>
              <a:gdLst/>
              <a:ahLst/>
              <a:cxnLst/>
              <a:rect l="l" t="t" r="r" b="b"/>
              <a:pathLst>
                <a:path w="5078" h="8597" extrusionOk="0">
                  <a:moveTo>
                    <a:pt x="1101" y="0"/>
                  </a:moveTo>
                  <a:cubicBezTo>
                    <a:pt x="467" y="2002"/>
                    <a:pt x="0" y="6838"/>
                    <a:pt x="1868" y="8173"/>
                  </a:cubicBezTo>
                  <a:cubicBezTo>
                    <a:pt x="2271" y="8469"/>
                    <a:pt x="2642" y="8597"/>
                    <a:pt x="2976" y="8597"/>
                  </a:cubicBezTo>
                  <a:cubicBezTo>
                    <a:pt x="4331" y="8597"/>
                    <a:pt x="5078" y="6502"/>
                    <a:pt x="4837" y="5137"/>
                  </a:cubicBezTo>
                  <a:cubicBezTo>
                    <a:pt x="4537" y="3503"/>
                    <a:pt x="3136" y="1468"/>
                    <a:pt x="1868" y="467"/>
                  </a:cubicBezTo>
                  <a:cubicBezTo>
                    <a:pt x="1635" y="300"/>
                    <a:pt x="1335" y="200"/>
                    <a:pt x="1101"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21"/>
            <p:cNvSpPr/>
            <p:nvPr/>
          </p:nvSpPr>
          <p:spPr>
            <a:xfrm>
              <a:off x="1073125" y="-243594"/>
              <a:ext cx="112161" cy="1077032"/>
            </a:xfrm>
            <a:custGeom>
              <a:avLst/>
              <a:gdLst/>
              <a:ahLst/>
              <a:cxnLst/>
              <a:rect l="l" t="t" r="r" b="b"/>
              <a:pathLst>
                <a:path w="3744" h="35952" extrusionOk="0">
                  <a:moveTo>
                    <a:pt x="1294" y="1"/>
                  </a:moveTo>
                  <a:cubicBezTo>
                    <a:pt x="1173" y="1"/>
                    <a:pt x="1061" y="70"/>
                    <a:pt x="1034" y="230"/>
                  </a:cubicBezTo>
                  <a:cubicBezTo>
                    <a:pt x="501" y="2499"/>
                    <a:pt x="334" y="4800"/>
                    <a:pt x="234" y="7102"/>
                  </a:cubicBezTo>
                  <a:cubicBezTo>
                    <a:pt x="134" y="9470"/>
                    <a:pt x="0" y="11839"/>
                    <a:pt x="0" y="14207"/>
                  </a:cubicBezTo>
                  <a:cubicBezTo>
                    <a:pt x="0" y="16575"/>
                    <a:pt x="100" y="18944"/>
                    <a:pt x="301" y="21279"/>
                  </a:cubicBezTo>
                  <a:cubicBezTo>
                    <a:pt x="467" y="23580"/>
                    <a:pt x="734" y="25882"/>
                    <a:pt x="1301" y="28117"/>
                  </a:cubicBezTo>
                  <a:cubicBezTo>
                    <a:pt x="1935" y="30652"/>
                    <a:pt x="2769" y="33121"/>
                    <a:pt x="3103" y="35722"/>
                  </a:cubicBezTo>
                  <a:cubicBezTo>
                    <a:pt x="3129" y="35883"/>
                    <a:pt x="3241" y="35952"/>
                    <a:pt x="3362" y="35952"/>
                  </a:cubicBezTo>
                  <a:cubicBezTo>
                    <a:pt x="3543" y="35952"/>
                    <a:pt x="3743" y="35796"/>
                    <a:pt x="3703" y="35556"/>
                  </a:cubicBezTo>
                  <a:cubicBezTo>
                    <a:pt x="3403" y="33321"/>
                    <a:pt x="2736" y="31186"/>
                    <a:pt x="2169" y="29018"/>
                  </a:cubicBezTo>
                  <a:cubicBezTo>
                    <a:pt x="1568" y="26749"/>
                    <a:pt x="1201" y="24514"/>
                    <a:pt x="968" y="22179"/>
                  </a:cubicBezTo>
                  <a:cubicBezTo>
                    <a:pt x="567" y="17576"/>
                    <a:pt x="534" y="12939"/>
                    <a:pt x="801" y="8303"/>
                  </a:cubicBezTo>
                  <a:cubicBezTo>
                    <a:pt x="968" y="5668"/>
                    <a:pt x="1001" y="2999"/>
                    <a:pt x="1635" y="397"/>
                  </a:cubicBezTo>
                  <a:cubicBezTo>
                    <a:pt x="1675" y="157"/>
                    <a:pt x="1475" y="1"/>
                    <a:pt x="129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21"/>
            <p:cNvSpPr/>
            <p:nvPr/>
          </p:nvSpPr>
          <p:spPr>
            <a:xfrm>
              <a:off x="949020" y="-33577"/>
              <a:ext cx="148379" cy="280432"/>
            </a:xfrm>
            <a:custGeom>
              <a:avLst/>
              <a:gdLst/>
              <a:ahLst/>
              <a:cxnLst/>
              <a:rect l="l" t="t" r="r" b="b"/>
              <a:pathLst>
                <a:path w="4953" h="9361" extrusionOk="0">
                  <a:moveTo>
                    <a:pt x="4497" y="1"/>
                  </a:moveTo>
                  <a:cubicBezTo>
                    <a:pt x="4404" y="1"/>
                    <a:pt x="4311" y="37"/>
                    <a:pt x="4243" y="124"/>
                  </a:cubicBezTo>
                  <a:cubicBezTo>
                    <a:pt x="2442" y="2826"/>
                    <a:pt x="641" y="5695"/>
                    <a:pt x="40" y="8964"/>
                  </a:cubicBezTo>
                  <a:cubicBezTo>
                    <a:pt x="0" y="9204"/>
                    <a:pt x="201" y="9360"/>
                    <a:pt x="381" y="9360"/>
                  </a:cubicBezTo>
                  <a:cubicBezTo>
                    <a:pt x="502" y="9360"/>
                    <a:pt x="614" y="9291"/>
                    <a:pt x="641" y="9131"/>
                  </a:cubicBezTo>
                  <a:cubicBezTo>
                    <a:pt x="1241" y="5928"/>
                    <a:pt x="3009" y="3093"/>
                    <a:pt x="4811" y="458"/>
                  </a:cubicBezTo>
                  <a:cubicBezTo>
                    <a:pt x="4953" y="221"/>
                    <a:pt x="4725" y="1"/>
                    <a:pt x="4497"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21"/>
            <p:cNvSpPr/>
            <p:nvPr/>
          </p:nvSpPr>
          <p:spPr>
            <a:xfrm>
              <a:off x="1072016" y="255883"/>
              <a:ext cx="139422" cy="185886"/>
            </a:xfrm>
            <a:custGeom>
              <a:avLst/>
              <a:gdLst/>
              <a:ahLst/>
              <a:cxnLst/>
              <a:rect l="l" t="t" r="r" b="b"/>
              <a:pathLst>
                <a:path w="4654" h="6205" extrusionOk="0">
                  <a:moveTo>
                    <a:pt x="431" y="0"/>
                  </a:moveTo>
                  <a:cubicBezTo>
                    <a:pt x="204" y="0"/>
                    <a:pt x="1" y="306"/>
                    <a:pt x="204" y="535"/>
                  </a:cubicBezTo>
                  <a:cubicBezTo>
                    <a:pt x="971" y="1369"/>
                    <a:pt x="1672" y="2236"/>
                    <a:pt x="2339" y="3137"/>
                  </a:cubicBezTo>
                  <a:cubicBezTo>
                    <a:pt x="2973" y="4004"/>
                    <a:pt x="3573" y="4972"/>
                    <a:pt x="3974" y="5972"/>
                  </a:cubicBezTo>
                  <a:cubicBezTo>
                    <a:pt x="4028" y="6135"/>
                    <a:pt x="4159" y="6204"/>
                    <a:pt x="4287" y="6204"/>
                  </a:cubicBezTo>
                  <a:cubicBezTo>
                    <a:pt x="4474" y="6204"/>
                    <a:pt x="4653" y="6057"/>
                    <a:pt x="4574" y="5839"/>
                  </a:cubicBezTo>
                  <a:cubicBezTo>
                    <a:pt x="3740" y="3671"/>
                    <a:pt x="2206" y="1769"/>
                    <a:pt x="638" y="102"/>
                  </a:cubicBezTo>
                  <a:cubicBezTo>
                    <a:pt x="574" y="30"/>
                    <a:pt x="501" y="0"/>
                    <a:pt x="431"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21"/>
            <p:cNvSpPr/>
            <p:nvPr/>
          </p:nvSpPr>
          <p:spPr>
            <a:xfrm>
              <a:off x="1005186" y="527189"/>
              <a:ext cx="112730" cy="285225"/>
            </a:xfrm>
            <a:custGeom>
              <a:avLst/>
              <a:gdLst/>
              <a:ahLst/>
              <a:cxnLst/>
              <a:rect l="l" t="t" r="r" b="b"/>
              <a:pathLst>
                <a:path w="3763" h="9521" extrusionOk="0">
                  <a:moveTo>
                    <a:pt x="3282" y="1"/>
                  </a:moveTo>
                  <a:cubicBezTo>
                    <a:pt x="3210" y="1"/>
                    <a:pt x="3135" y="25"/>
                    <a:pt x="3069" y="84"/>
                  </a:cubicBezTo>
                  <a:cubicBezTo>
                    <a:pt x="534" y="2219"/>
                    <a:pt x="0" y="6189"/>
                    <a:pt x="534" y="9291"/>
                  </a:cubicBezTo>
                  <a:cubicBezTo>
                    <a:pt x="560" y="9451"/>
                    <a:pt x="673" y="9520"/>
                    <a:pt x="793" y="9520"/>
                  </a:cubicBezTo>
                  <a:cubicBezTo>
                    <a:pt x="974" y="9520"/>
                    <a:pt x="1174" y="9364"/>
                    <a:pt x="1134" y="9124"/>
                  </a:cubicBezTo>
                  <a:cubicBezTo>
                    <a:pt x="667" y="6222"/>
                    <a:pt x="1134" y="2519"/>
                    <a:pt x="3503" y="518"/>
                  </a:cubicBezTo>
                  <a:cubicBezTo>
                    <a:pt x="3763" y="310"/>
                    <a:pt x="3536" y="1"/>
                    <a:pt x="3282"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21"/>
            <p:cNvSpPr/>
            <p:nvPr/>
          </p:nvSpPr>
          <p:spPr>
            <a:xfrm>
              <a:off x="931735" y="330292"/>
              <a:ext cx="160333" cy="197450"/>
            </a:xfrm>
            <a:custGeom>
              <a:avLst/>
              <a:gdLst/>
              <a:ahLst/>
              <a:cxnLst/>
              <a:rect l="l" t="t" r="r" b="b"/>
              <a:pathLst>
                <a:path w="5352" h="6591" extrusionOk="0">
                  <a:moveTo>
                    <a:pt x="4956" y="0"/>
                  </a:moveTo>
                  <a:cubicBezTo>
                    <a:pt x="4924" y="0"/>
                    <a:pt x="4890" y="6"/>
                    <a:pt x="4854" y="19"/>
                  </a:cubicBezTo>
                  <a:cubicBezTo>
                    <a:pt x="2319" y="1087"/>
                    <a:pt x="284" y="3522"/>
                    <a:pt x="17" y="6290"/>
                  </a:cubicBezTo>
                  <a:cubicBezTo>
                    <a:pt x="0" y="6491"/>
                    <a:pt x="150" y="6591"/>
                    <a:pt x="309" y="6591"/>
                  </a:cubicBezTo>
                  <a:cubicBezTo>
                    <a:pt x="467" y="6591"/>
                    <a:pt x="634" y="6491"/>
                    <a:pt x="651" y="6290"/>
                  </a:cubicBezTo>
                  <a:cubicBezTo>
                    <a:pt x="884" y="3822"/>
                    <a:pt x="2786" y="1554"/>
                    <a:pt x="5021" y="620"/>
                  </a:cubicBezTo>
                  <a:cubicBezTo>
                    <a:pt x="5351" y="499"/>
                    <a:pt x="5249" y="0"/>
                    <a:pt x="4956"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21"/>
            <p:cNvSpPr/>
            <p:nvPr/>
          </p:nvSpPr>
          <p:spPr>
            <a:xfrm>
              <a:off x="1075821" y="128692"/>
              <a:ext cx="182142" cy="123395"/>
            </a:xfrm>
            <a:custGeom>
              <a:avLst/>
              <a:gdLst/>
              <a:ahLst/>
              <a:cxnLst/>
              <a:rect l="l" t="t" r="r" b="b"/>
              <a:pathLst>
                <a:path w="6080" h="4119" extrusionOk="0">
                  <a:moveTo>
                    <a:pt x="480" y="0"/>
                  </a:moveTo>
                  <a:cubicBezTo>
                    <a:pt x="191" y="0"/>
                    <a:pt x="0" y="409"/>
                    <a:pt x="311" y="578"/>
                  </a:cubicBezTo>
                  <a:cubicBezTo>
                    <a:pt x="1245" y="1079"/>
                    <a:pt x="2312" y="1245"/>
                    <a:pt x="3213" y="1812"/>
                  </a:cubicBezTo>
                  <a:cubicBezTo>
                    <a:pt x="4047" y="2346"/>
                    <a:pt x="4847" y="3113"/>
                    <a:pt x="5381" y="3981"/>
                  </a:cubicBezTo>
                  <a:cubicBezTo>
                    <a:pt x="5449" y="4078"/>
                    <a:pt x="5543" y="4119"/>
                    <a:pt x="5637" y="4119"/>
                  </a:cubicBezTo>
                  <a:cubicBezTo>
                    <a:pt x="5861" y="4119"/>
                    <a:pt x="6080" y="3883"/>
                    <a:pt x="5915" y="3647"/>
                  </a:cubicBezTo>
                  <a:cubicBezTo>
                    <a:pt x="5381" y="2713"/>
                    <a:pt x="4547" y="1979"/>
                    <a:pt x="3680" y="1379"/>
                  </a:cubicBezTo>
                  <a:cubicBezTo>
                    <a:pt x="2746" y="712"/>
                    <a:pt x="1612" y="545"/>
                    <a:pt x="644" y="44"/>
                  </a:cubicBezTo>
                  <a:cubicBezTo>
                    <a:pt x="588" y="14"/>
                    <a:pt x="532" y="0"/>
                    <a:pt x="480"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21"/>
            <p:cNvSpPr/>
            <p:nvPr/>
          </p:nvSpPr>
          <p:spPr>
            <a:xfrm>
              <a:off x="994192" y="204958"/>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21"/>
            <p:cNvSpPr/>
            <p:nvPr/>
          </p:nvSpPr>
          <p:spPr>
            <a:xfrm>
              <a:off x="1001172" y="174973"/>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21"/>
            <p:cNvSpPr/>
            <p:nvPr/>
          </p:nvSpPr>
          <p:spPr>
            <a:xfrm>
              <a:off x="1257979" y="207954"/>
              <a:ext cx="20012" cy="16027"/>
            </a:xfrm>
            <a:custGeom>
              <a:avLst/>
              <a:gdLst/>
              <a:ahLst/>
              <a:cxnLst/>
              <a:rect l="l" t="t" r="r" b="b"/>
              <a:pathLst>
                <a:path w="668" h="535" extrusionOk="0">
                  <a:moveTo>
                    <a:pt x="334" y="0"/>
                  </a:moveTo>
                  <a:cubicBezTo>
                    <a:pt x="0" y="0"/>
                    <a:pt x="0"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21"/>
            <p:cNvSpPr/>
            <p:nvPr/>
          </p:nvSpPr>
          <p:spPr>
            <a:xfrm>
              <a:off x="1264959" y="244919"/>
              <a:ext cx="20042" cy="16027"/>
            </a:xfrm>
            <a:custGeom>
              <a:avLst/>
              <a:gdLst/>
              <a:ahLst/>
              <a:cxnLst/>
              <a:rect l="l" t="t" r="r" b="b"/>
              <a:pathLst>
                <a:path w="669" h="535" extrusionOk="0">
                  <a:moveTo>
                    <a:pt x="335" y="1"/>
                  </a:moveTo>
                  <a:cubicBezTo>
                    <a:pt x="1" y="1"/>
                    <a:pt x="1" y="534"/>
                    <a:pt x="335" y="534"/>
                  </a:cubicBezTo>
                  <a:cubicBezTo>
                    <a:pt x="668" y="534"/>
                    <a:pt x="668" y="1"/>
                    <a:pt x="335"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21"/>
            <p:cNvSpPr/>
            <p:nvPr/>
          </p:nvSpPr>
          <p:spPr>
            <a:xfrm>
              <a:off x="1283950" y="223950"/>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21"/>
            <p:cNvSpPr/>
            <p:nvPr/>
          </p:nvSpPr>
          <p:spPr>
            <a:xfrm>
              <a:off x="973194" y="477733"/>
              <a:ext cx="20012" cy="15039"/>
            </a:xfrm>
            <a:custGeom>
              <a:avLst/>
              <a:gdLst/>
              <a:ahLst/>
              <a:cxnLst/>
              <a:rect l="l" t="t" r="r" b="b"/>
              <a:pathLst>
                <a:path w="668" h="502" extrusionOk="0">
                  <a:moveTo>
                    <a:pt x="334" y="1"/>
                  </a:moveTo>
                  <a:cubicBezTo>
                    <a:pt x="1" y="1"/>
                    <a:pt x="1" y="501"/>
                    <a:pt x="334" y="501"/>
                  </a:cubicBezTo>
                  <a:cubicBezTo>
                    <a:pt x="668" y="501"/>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21"/>
            <p:cNvSpPr/>
            <p:nvPr/>
          </p:nvSpPr>
          <p:spPr>
            <a:xfrm>
              <a:off x="980203" y="450773"/>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21"/>
            <p:cNvSpPr/>
            <p:nvPr/>
          </p:nvSpPr>
          <p:spPr>
            <a:xfrm>
              <a:off x="1211009" y="461766"/>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21"/>
            <p:cNvSpPr/>
            <p:nvPr/>
          </p:nvSpPr>
          <p:spPr>
            <a:xfrm>
              <a:off x="1222991" y="431781"/>
              <a:ext cx="20042" cy="16027"/>
            </a:xfrm>
            <a:custGeom>
              <a:avLst/>
              <a:gdLst/>
              <a:ahLst/>
              <a:cxnLst/>
              <a:rect l="l" t="t" r="r" b="b"/>
              <a:pathLst>
                <a:path w="669" h="535" extrusionOk="0">
                  <a:moveTo>
                    <a:pt x="335" y="0"/>
                  </a:moveTo>
                  <a:cubicBezTo>
                    <a:pt x="1" y="0"/>
                    <a:pt x="1" y="534"/>
                    <a:pt x="335" y="534"/>
                  </a:cubicBezTo>
                  <a:cubicBezTo>
                    <a:pt x="668" y="534"/>
                    <a:pt x="668" y="0"/>
                    <a:pt x="335"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21"/>
            <p:cNvSpPr/>
            <p:nvPr/>
          </p:nvSpPr>
          <p:spPr>
            <a:xfrm>
              <a:off x="1240006" y="457752"/>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21"/>
            <p:cNvSpPr/>
            <p:nvPr/>
          </p:nvSpPr>
          <p:spPr>
            <a:xfrm>
              <a:off x="1022171" y="830458"/>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21"/>
            <p:cNvSpPr/>
            <p:nvPr/>
          </p:nvSpPr>
          <p:spPr>
            <a:xfrm>
              <a:off x="1047153" y="816469"/>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21"/>
            <p:cNvSpPr/>
            <p:nvPr/>
          </p:nvSpPr>
          <p:spPr>
            <a:xfrm>
              <a:off x="1174044" y="866434"/>
              <a:ext cx="20012" cy="16027"/>
            </a:xfrm>
            <a:custGeom>
              <a:avLst/>
              <a:gdLst/>
              <a:ahLst/>
              <a:cxnLst/>
              <a:rect l="l" t="t" r="r" b="b"/>
              <a:pathLst>
                <a:path w="668" h="535" extrusionOk="0">
                  <a:moveTo>
                    <a:pt x="334" y="1"/>
                  </a:moveTo>
                  <a:cubicBezTo>
                    <a:pt x="0" y="1"/>
                    <a:pt x="0" y="534"/>
                    <a:pt x="334" y="534"/>
                  </a:cubicBezTo>
                  <a:cubicBezTo>
                    <a:pt x="668" y="534"/>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21"/>
            <p:cNvSpPr/>
            <p:nvPr/>
          </p:nvSpPr>
          <p:spPr>
            <a:xfrm>
              <a:off x="1191029" y="837467"/>
              <a:ext cx="21030" cy="15009"/>
            </a:xfrm>
            <a:custGeom>
              <a:avLst/>
              <a:gdLst/>
              <a:ahLst/>
              <a:cxnLst/>
              <a:rect l="l" t="t" r="r" b="b"/>
              <a:pathLst>
                <a:path w="702" h="501" extrusionOk="0">
                  <a:moveTo>
                    <a:pt x="367" y="0"/>
                  </a:moveTo>
                  <a:cubicBezTo>
                    <a:pt x="1" y="0"/>
                    <a:pt x="1" y="501"/>
                    <a:pt x="367" y="501"/>
                  </a:cubicBezTo>
                  <a:cubicBezTo>
                    <a:pt x="701" y="501"/>
                    <a:pt x="701" y="0"/>
                    <a:pt x="367"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21"/>
            <p:cNvSpPr/>
            <p:nvPr/>
          </p:nvSpPr>
          <p:spPr>
            <a:xfrm>
              <a:off x="1207025" y="866434"/>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5" name="Google Shape;2605;p21"/>
          <p:cNvGrpSpPr/>
          <p:nvPr/>
        </p:nvGrpSpPr>
        <p:grpSpPr>
          <a:xfrm flipH="1">
            <a:off x="8532685" y="-170594"/>
            <a:ext cx="747610" cy="722927"/>
            <a:chOff x="-168381" y="-168706"/>
            <a:chExt cx="901061" cy="871312"/>
          </a:xfrm>
        </p:grpSpPr>
        <p:sp>
          <p:nvSpPr>
            <p:cNvPr id="2606" name="Google Shape;2606;p21"/>
            <p:cNvSpPr/>
            <p:nvPr/>
          </p:nvSpPr>
          <p:spPr>
            <a:xfrm>
              <a:off x="-157717" y="-134796"/>
              <a:ext cx="890397" cy="837402"/>
            </a:xfrm>
            <a:custGeom>
              <a:avLst/>
              <a:gdLst/>
              <a:ahLst/>
              <a:cxnLst/>
              <a:rect l="l" t="t" r="r" b="b"/>
              <a:pathLst>
                <a:path w="29722" h="27953" extrusionOk="0">
                  <a:moveTo>
                    <a:pt x="568" y="1"/>
                  </a:moveTo>
                  <a:cubicBezTo>
                    <a:pt x="334" y="3603"/>
                    <a:pt x="34" y="8507"/>
                    <a:pt x="101" y="10442"/>
                  </a:cubicBezTo>
                  <a:cubicBezTo>
                    <a:pt x="201" y="13444"/>
                    <a:pt x="1" y="14978"/>
                    <a:pt x="368" y="17880"/>
                  </a:cubicBezTo>
                  <a:cubicBezTo>
                    <a:pt x="609" y="19676"/>
                    <a:pt x="721" y="23022"/>
                    <a:pt x="2365" y="23022"/>
                  </a:cubicBezTo>
                  <a:cubicBezTo>
                    <a:pt x="2767" y="23022"/>
                    <a:pt x="3261" y="22822"/>
                    <a:pt x="3870" y="22350"/>
                  </a:cubicBezTo>
                  <a:cubicBezTo>
                    <a:pt x="4427" y="21877"/>
                    <a:pt x="5052" y="20848"/>
                    <a:pt x="5709" y="20848"/>
                  </a:cubicBezTo>
                  <a:cubicBezTo>
                    <a:pt x="5840" y="20848"/>
                    <a:pt x="5972" y="20888"/>
                    <a:pt x="6105" y="20983"/>
                  </a:cubicBezTo>
                  <a:cubicBezTo>
                    <a:pt x="6572" y="21383"/>
                    <a:pt x="6672" y="23217"/>
                    <a:pt x="6772" y="23718"/>
                  </a:cubicBezTo>
                  <a:cubicBezTo>
                    <a:pt x="7062" y="24907"/>
                    <a:pt x="7320" y="27398"/>
                    <a:pt x="8831" y="27398"/>
                  </a:cubicBezTo>
                  <a:cubicBezTo>
                    <a:pt x="8888" y="27398"/>
                    <a:pt x="8947" y="27394"/>
                    <a:pt x="9007" y="27387"/>
                  </a:cubicBezTo>
                  <a:cubicBezTo>
                    <a:pt x="10442" y="27187"/>
                    <a:pt x="11809" y="24285"/>
                    <a:pt x="13043" y="23518"/>
                  </a:cubicBezTo>
                  <a:cubicBezTo>
                    <a:pt x="14017" y="24583"/>
                    <a:pt x="15074" y="27952"/>
                    <a:pt x="16721" y="27952"/>
                  </a:cubicBezTo>
                  <a:cubicBezTo>
                    <a:pt x="16880" y="27952"/>
                    <a:pt x="17043" y="27921"/>
                    <a:pt x="17213" y="27854"/>
                  </a:cubicBezTo>
                  <a:cubicBezTo>
                    <a:pt x="18381" y="27387"/>
                    <a:pt x="18747" y="25452"/>
                    <a:pt x="20115" y="24085"/>
                  </a:cubicBezTo>
                  <a:cubicBezTo>
                    <a:pt x="21574" y="24241"/>
                    <a:pt x="24886" y="25639"/>
                    <a:pt x="26727" y="25639"/>
                  </a:cubicBezTo>
                  <a:cubicBezTo>
                    <a:pt x="27242" y="25639"/>
                    <a:pt x="27642" y="25530"/>
                    <a:pt x="27854" y="25252"/>
                  </a:cubicBezTo>
                  <a:cubicBezTo>
                    <a:pt x="28821" y="23985"/>
                    <a:pt x="26119" y="18681"/>
                    <a:pt x="25752" y="17513"/>
                  </a:cubicBezTo>
                  <a:cubicBezTo>
                    <a:pt x="27187" y="16813"/>
                    <a:pt x="29722" y="16246"/>
                    <a:pt x="28655" y="14311"/>
                  </a:cubicBezTo>
                  <a:cubicBezTo>
                    <a:pt x="27954" y="12943"/>
                    <a:pt x="26119" y="12176"/>
                    <a:pt x="25152" y="10909"/>
                  </a:cubicBezTo>
                  <a:cubicBezTo>
                    <a:pt x="26420" y="10141"/>
                    <a:pt x="29422" y="9774"/>
                    <a:pt x="28655" y="7906"/>
                  </a:cubicBezTo>
                  <a:cubicBezTo>
                    <a:pt x="28054" y="6472"/>
                    <a:pt x="25252" y="5705"/>
                    <a:pt x="23985" y="5104"/>
                  </a:cubicBezTo>
                  <a:cubicBezTo>
                    <a:pt x="25052" y="4137"/>
                    <a:pt x="26720" y="3670"/>
                    <a:pt x="25152" y="2302"/>
                  </a:cubicBezTo>
                  <a:cubicBezTo>
                    <a:pt x="24185" y="1335"/>
                    <a:pt x="22250" y="1035"/>
                    <a:pt x="20982" y="868"/>
                  </a:cubicBezTo>
                  <a:cubicBezTo>
                    <a:pt x="17413" y="268"/>
                    <a:pt x="4270" y="1"/>
                    <a:pt x="568" y="1"/>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21"/>
            <p:cNvSpPr/>
            <p:nvPr/>
          </p:nvSpPr>
          <p:spPr>
            <a:xfrm>
              <a:off x="-168381" y="-168706"/>
              <a:ext cx="804808" cy="754000"/>
            </a:xfrm>
            <a:custGeom>
              <a:avLst/>
              <a:gdLst/>
              <a:ahLst/>
              <a:cxnLst/>
              <a:rect l="l" t="t" r="r" b="b"/>
              <a:pathLst>
                <a:path w="26865" h="25169" extrusionOk="0">
                  <a:moveTo>
                    <a:pt x="581" y="0"/>
                  </a:moveTo>
                  <a:cubicBezTo>
                    <a:pt x="295" y="0"/>
                    <a:pt x="1" y="425"/>
                    <a:pt x="257" y="733"/>
                  </a:cubicBezTo>
                  <a:cubicBezTo>
                    <a:pt x="2959" y="4202"/>
                    <a:pt x="6528" y="6870"/>
                    <a:pt x="9763" y="9772"/>
                  </a:cubicBezTo>
                  <a:cubicBezTo>
                    <a:pt x="13366" y="12975"/>
                    <a:pt x="16568" y="16577"/>
                    <a:pt x="20104" y="19846"/>
                  </a:cubicBezTo>
                  <a:cubicBezTo>
                    <a:pt x="22039" y="21648"/>
                    <a:pt x="23940" y="23549"/>
                    <a:pt x="26075" y="25083"/>
                  </a:cubicBezTo>
                  <a:cubicBezTo>
                    <a:pt x="26153" y="25143"/>
                    <a:pt x="26230" y="25168"/>
                    <a:pt x="26303" y="25168"/>
                  </a:cubicBezTo>
                  <a:cubicBezTo>
                    <a:pt x="26636" y="25168"/>
                    <a:pt x="26865" y="24629"/>
                    <a:pt x="26509" y="24383"/>
                  </a:cubicBezTo>
                  <a:cubicBezTo>
                    <a:pt x="24574" y="22982"/>
                    <a:pt x="22873" y="21247"/>
                    <a:pt x="21105" y="19646"/>
                  </a:cubicBezTo>
                  <a:cubicBezTo>
                    <a:pt x="19337" y="18045"/>
                    <a:pt x="17669" y="16310"/>
                    <a:pt x="16001" y="14609"/>
                  </a:cubicBezTo>
                  <a:cubicBezTo>
                    <a:pt x="14333" y="12941"/>
                    <a:pt x="12666" y="11273"/>
                    <a:pt x="10931" y="9706"/>
                  </a:cubicBezTo>
                  <a:cubicBezTo>
                    <a:pt x="9330" y="8238"/>
                    <a:pt x="7662" y="6870"/>
                    <a:pt x="6061" y="5436"/>
                  </a:cubicBezTo>
                  <a:cubicBezTo>
                    <a:pt x="4193" y="3801"/>
                    <a:pt x="2358" y="2100"/>
                    <a:pt x="824" y="132"/>
                  </a:cubicBezTo>
                  <a:cubicBezTo>
                    <a:pt x="754" y="39"/>
                    <a:pt x="668" y="0"/>
                    <a:pt x="581"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21"/>
            <p:cNvSpPr/>
            <p:nvPr/>
          </p:nvSpPr>
          <p:spPr>
            <a:xfrm>
              <a:off x="380880" y="342484"/>
              <a:ext cx="199876" cy="224232"/>
            </a:xfrm>
            <a:custGeom>
              <a:avLst/>
              <a:gdLst/>
              <a:ahLst/>
              <a:cxnLst/>
              <a:rect l="l" t="t" r="r" b="b"/>
              <a:pathLst>
                <a:path w="6672" h="7485" extrusionOk="0">
                  <a:moveTo>
                    <a:pt x="5644" y="1"/>
                  </a:moveTo>
                  <a:cubicBezTo>
                    <a:pt x="3868" y="1"/>
                    <a:pt x="2120" y="503"/>
                    <a:pt x="401" y="780"/>
                  </a:cubicBezTo>
                  <a:cubicBezTo>
                    <a:pt x="200" y="813"/>
                    <a:pt x="100" y="1013"/>
                    <a:pt x="100" y="1180"/>
                  </a:cubicBezTo>
                  <a:cubicBezTo>
                    <a:pt x="0" y="3148"/>
                    <a:pt x="100" y="5116"/>
                    <a:pt x="100" y="7084"/>
                  </a:cubicBezTo>
                  <a:cubicBezTo>
                    <a:pt x="100" y="7351"/>
                    <a:pt x="309" y="7485"/>
                    <a:pt x="517" y="7485"/>
                  </a:cubicBezTo>
                  <a:cubicBezTo>
                    <a:pt x="726" y="7485"/>
                    <a:pt x="934" y="7351"/>
                    <a:pt x="934" y="7084"/>
                  </a:cubicBezTo>
                  <a:cubicBezTo>
                    <a:pt x="903" y="5232"/>
                    <a:pt x="842" y="3379"/>
                    <a:pt x="918" y="1526"/>
                  </a:cubicBezTo>
                  <a:lnTo>
                    <a:pt x="918" y="1526"/>
                  </a:lnTo>
                  <a:cubicBezTo>
                    <a:pt x="2493" y="1248"/>
                    <a:pt x="4069" y="834"/>
                    <a:pt x="5644" y="834"/>
                  </a:cubicBezTo>
                  <a:cubicBezTo>
                    <a:pt x="5797" y="834"/>
                    <a:pt x="5951" y="838"/>
                    <a:pt x="6105" y="846"/>
                  </a:cubicBezTo>
                  <a:cubicBezTo>
                    <a:pt x="6672" y="846"/>
                    <a:pt x="6638" y="13"/>
                    <a:pt x="6105" y="13"/>
                  </a:cubicBezTo>
                  <a:cubicBezTo>
                    <a:pt x="5951" y="5"/>
                    <a:pt x="5798" y="1"/>
                    <a:pt x="5644"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21"/>
            <p:cNvSpPr/>
            <p:nvPr/>
          </p:nvSpPr>
          <p:spPr>
            <a:xfrm>
              <a:off x="243984" y="203700"/>
              <a:ext cx="219978" cy="244124"/>
            </a:xfrm>
            <a:custGeom>
              <a:avLst/>
              <a:gdLst/>
              <a:ahLst/>
              <a:cxnLst/>
              <a:rect l="l" t="t" r="r" b="b"/>
              <a:pathLst>
                <a:path w="7343" h="8149" extrusionOk="0">
                  <a:moveTo>
                    <a:pt x="6692" y="1"/>
                  </a:moveTo>
                  <a:cubicBezTo>
                    <a:pt x="6664" y="1"/>
                    <a:pt x="6635" y="3"/>
                    <a:pt x="6605" y="9"/>
                  </a:cubicBezTo>
                  <a:cubicBezTo>
                    <a:pt x="4570" y="276"/>
                    <a:pt x="2569" y="576"/>
                    <a:pt x="534" y="676"/>
                  </a:cubicBezTo>
                  <a:cubicBezTo>
                    <a:pt x="301" y="676"/>
                    <a:pt x="100" y="843"/>
                    <a:pt x="100" y="1076"/>
                  </a:cubicBezTo>
                  <a:cubicBezTo>
                    <a:pt x="0" y="3311"/>
                    <a:pt x="100" y="5546"/>
                    <a:pt x="100" y="7748"/>
                  </a:cubicBezTo>
                  <a:cubicBezTo>
                    <a:pt x="100" y="8015"/>
                    <a:pt x="309" y="8148"/>
                    <a:pt x="517" y="8148"/>
                  </a:cubicBezTo>
                  <a:cubicBezTo>
                    <a:pt x="726" y="8148"/>
                    <a:pt x="934" y="8015"/>
                    <a:pt x="934" y="7748"/>
                  </a:cubicBezTo>
                  <a:cubicBezTo>
                    <a:pt x="934" y="5682"/>
                    <a:pt x="846" y="3587"/>
                    <a:pt x="918" y="1490"/>
                  </a:cubicBezTo>
                  <a:lnTo>
                    <a:pt x="918" y="1490"/>
                  </a:lnTo>
                  <a:cubicBezTo>
                    <a:pt x="2892" y="1373"/>
                    <a:pt x="4865" y="1091"/>
                    <a:pt x="6839" y="809"/>
                  </a:cubicBezTo>
                  <a:cubicBezTo>
                    <a:pt x="7342" y="747"/>
                    <a:pt x="7163" y="1"/>
                    <a:pt x="6692"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21"/>
            <p:cNvSpPr/>
            <p:nvPr/>
          </p:nvSpPr>
          <p:spPr>
            <a:xfrm>
              <a:off x="73119" y="64048"/>
              <a:ext cx="303799" cy="334805"/>
            </a:xfrm>
            <a:custGeom>
              <a:avLst/>
              <a:gdLst/>
              <a:ahLst/>
              <a:cxnLst/>
              <a:rect l="l" t="t" r="r" b="b"/>
              <a:pathLst>
                <a:path w="10141" h="11176" extrusionOk="0">
                  <a:moveTo>
                    <a:pt x="9607" y="1"/>
                  </a:moveTo>
                  <a:cubicBezTo>
                    <a:pt x="6705" y="1"/>
                    <a:pt x="3803" y="101"/>
                    <a:pt x="901" y="301"/>
                  </a:cubicBezTo>
                  <a:cubicBezTo>
                    <a:pt x="667" y="301"/>
                    <a:pt x="501" y="468"/>
                    <a:pt x="501" y="701"/>
                  </a:cubicBezTo>
                  <a:cubicBezTo>
                    <a:pt x="200" y="4070"/>
                    <a:pt x="0" y="7406"/>
                    <a:pt x="0" y="10775"/>
                  </a:cubicBezTo>
                  <a:cubicBezTo>
                    <a:pt x="0" y="11042"/>
                    <a:pt x="209" y="11176"/>
                    <a:pt x="417" y="11176"/>
                  </a:cubicBezTo>
                  <a:cubicBezTo>
                    <a:pt x="626" y="11176"/>
                    <a:pt x="834" y="11042"/>
                    <a:pt x="834" y="10775"/>
                  </a:cubicBezTo>
                  <a:cubicBezTo>
                    <a:pt x="834" y="7542"/>
                    <a:pt x="1019" y="4339"/>
                    <a:pt x="1299" y="1108"/>
                  </a:cubicBezTo>
                  <a:lnTo>
                    <a:pt x="1299" y="1108"/>
                  </a:lnTo>
                  <a:cubicBezTo>
                    <a:pt x="4068" y="926"/>
                    <a:pt x="6838" y="835"/>
                    <a:pt x="9607" y="835"/>
                  </a:cubicBezTo>
                  <a:cubicBezTo>
                    <a:pt x="10141" y="835"/>
                    <a:pt x="10141" y="1"/>
                    <a:pt x="960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21"/>
            <p:cNvSpPr/>
            <p:nvPr/>
          </p:nvSpPr>
          <p:spPr>
            <a:xfrm>
              <a:off x="-59793" y="-50082"/>
              <a:ext cx="283847" cy="333038"/>
            </a:xfrm>
            <a:custGeom>
              <a:avLst/>
              <a:gdLst/>
              <a:ahLst/>
              <a:cxnLst/>
              <a:rect l="l" t="t" r="r" b="b"/>
              <a:pathLst>
                <a:path w="9475" h="11117" extrusionOk="0">
                  <a:moveTo>
                    <a:pt x="4345" y="0"/>
                  </a:moveTo>
                  <a:cubicBezTo>
                    <a:pt x="3143" y="0"/>
                    <a:pt x="1946" y="77"/>
                    <a:pt x="768" y="342"/>
                  </a:cubicBezTo>
                  <a:cubicBezTo>
                    <a:pt x="601" y="375"/>
                    <a:pt x="501" y="575"/>
                    <a:pt x="468" y="742"/>
                  </a:cubicBezTo>
                  <a:cubicBezTo>
                    <a:pt x="168" y="4044"/>
                    <a:pt x="1" y="7380"/>
                    <a:pt x="1" y="10716"/>
                  </a:cubicBezTo>
                  <a:cubicBezTo>
                    <a:pt x="1" y="10983"/>
                    <a:pt x="209" y="11116"/>
                    <a:pt x="418" y="11116"/>
                  </a:cubicBezTo>
                  <a:cubicBezTo>
                    <a:pt x="626" y="11116"/>
                    <a:pt x="835" y="10983"/>
                    <a:pt x="835" y="10716"/>
                  </a:cubicBezTo>
                  <a:cubicBezTo>
                    <a:pt x="835" y="7495"/>
                    <a:pt x="990" y="4274"/>
                    <a:pt x="1271" y="1084"/>
                  </a:cubicBezTo>
                  <a:lnTo>
                    <a:pt x="1271" y="1084"/>
                  </a:lnTo>
                  <a:cubicBezTo>
                    <a:pt x="2280" y="878"/>
                    <a:pt x="3303" y="814"/>
                    <a:pt x="4328" y="814"/>
                  </a:cubicBezTo>
                  <a:cubicBezTo>
                    <a:pt x="5862" y="814"/>
                    <a:pt x="7401" y="956"/>
                    <a:pt x="8907" y="976"/>
                  </a:cubicBezTo>
                  <a:cubicBezTo>
                    <a:pt x="9474" y="976"/>
                    <a:pt x="9474" y="142"/>
                    <a:pt x="8907" y="142"/>
                  </a:cubicBezTo>
                  <a:cubicBezTo>
                    <a:pt x="7397" y="123"/>
                    <a:pt x="5867" y="0"/>
                    <a:pt x="4345"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21"/>
            <p:cNvSpPr/>
            <p:nvPr/>
          </p:nvSpPr>
          <p:spPr>
            <a:xfrm>
              <a:off x="459812" y="66055"/>
              <a:ext cx="28010" cy="21030"/>
            </a:xfrm>
            <a:custGeom>
              <a:avLst/>
              <a:gdLst/>
              <a:ahLst/>
              <a:cxnLst/>
              <a:rect l="l" t="t" r="r" b="b"/>
              <a:pathLst>
                <a:path w="935" h="702" extrusionOk="0">
                  <a:moveTo>
                    <a:pt x="467" y="1"/>
                  </a:moveTo>
                  <a:cubicBezTo>
                    <a:pt x="0" y="1"/>
                    <a:pt x="0" y="701"/>
                    <a:pt x="467" y="701"/>
                  </a:cubicBezTo>
                  <a:cubicBezTo>
                    <a:pt x="934" y="701"/>
                    <a:pt x="934" y="1"/>
                    <a:pt x="46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21"/>
            <p:cNvSpPr/>
            <p:nvPr/>
          </p:nvSpPr>
          <p:spPr>
            <a:xfrm>
              <a:off x="471794" y="121023"/>
              <a:ext cx="28010" cy="22019"/>
            </a:xfrm>
            <a:custGeom>
              <a:avLst/>
              <a:gdLst/>
              <a:ahLst/>
              <a:cxnLst/>
              <a:rect l="l" t="t" r="r" b="b"/>
              <a:pathLst>
                <a:path w="935" h="735"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21"/>
            <p:cNvSpPr/>
            <p:nvPr/>
          </p:nvSpPr>
          <p:spPr>
            <a:xfrm>
              <a:off x="512773" y="80044"/>
              <a:ext cx="28010" cy="22019"/>
            </a:xfrm>
            <a:custGeom>
              <a:avLst/>
              <a:gdLst/>
              <a:ahLst/>
              <a:cxnLst/>
              <a:rect l="l" t="t" r="r" b="b"/>
              <a:pathLst>
                <a:path w="935" h="735" extrusionOk="0">
                  <a:moveTo>
                    <a:pt x="467" y="1"/>
                  </a:moveTo>
                  <a:cubicBezTo>
                    <a:pt x="0" y="1"/>
                    <a:pt x="0" y="734"/>
                    <a:pt x="467" y="734"/>
                  </a:cubicBezTo>
                  <a:cubicBezTo>
                    <a:pt x="934" y="734"/>
                    <a:pt x="934" y="1"/>
                    <a:pt x="46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21"/>
            <p:cNvSpPr/>
            <p:nvPr/>
          </p:nvSpPr>
          <p:spPr>
            <a:xfrm>
              <a:off x="89085" y="511702"/>
              <a:ext cx="28010" cy="22019"/>
            </a:xfrm>
            <a:custGeom>
              <a:avLst/>
              <a:gdLst/>
              <a:ahLst/>
              <a:cxnLst/>
              <a:rect l="l" t="t" r="r" b="b"/>
              <a:pathLst>
                <a:path w="935" h="735" extrusionOk="0">
                  <a:moveTo>
                    <a:pt x="468" y="1"/>
                  </a:moveTo>
                  <a:cubicBezTo>
                    <a:pt x="1" y="1"/>
                    <a:pt x="1" y="735"/>
                    <a:pt x="468" y="735"/>
                  </a:cubicBezTo>
                  <a:cubicBezTo>
                    <a:pt x="935" y="735"/>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21"/>
            <p:cNvSpPr/>
            <p:nvPr/>
          </p:nvSpPr>
          <p:spPr>
            <a:xfrm>
              <a:off x="115086" y="451761"/>
              <a:ext cx="28010" cy="21030"/>
            </a:xfrm>
            <a:custGeom>
              <a:avLst/>
              <a:gdLst/>
              <a:ahLst/>
              <a:cxnLst/>
              <a:rect l="l" t="t" r="r" b="b"/>
              <a:pathLst>
                <a:path w="935" h="702" extrusionOk="0">
                  <a:moveTo>
                    <a:pt x="467" y="1"/>
                  </a:moveTo>
                  <a:cubicBezTo>
                    <a:pt x="0" y="1"/>
                    <a:pt x="0" y="701"/>
                    <a:pt x="467" y="701"/>
                  </a:cubicBezTo>
                  <a:cubicBezTo>
                    <a:pt x="934" y="701"/>
                    <a:pt x="934" y="1"/>
                    <a:pt x="46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21"/>
            <p:cNvSpPr/>
            <p:nvPr/>
          </p:nvSpPr>
          <p:spPr>
            <a:xfrm>
              <a:off x="147049" y="503734"/>
              <a:ext cx="28010" cy="21989"/>
            </a:xfrm>
            <a:custGeom>
              <a:avLst/>
              <a:gdLst/>
              <a:ahLst/>
              <a:cxnLst/>
              <a:rect l="l" t="t" r="r" b="b"/>
              <a:pathLst>
                <a:path w="935" h="734"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21"/>
            <p:cNvSpPr/>
            <p:nvPr/>
          </p:nvSpPr>
          <p:spPr>
            <a:xfrm>
              <a:off x="7943" y="204958"/>
              <a:ext cx="28010" cy="22019"/>
            </a:xfrm>
            <a:custGeom>
              <a:avLst/>
              <a:gdLst/>
              <a:ahLst/>
              <a:cxnLst/>
              <a:rect l="l" t="t" r="r" b="b"/>
              <a:pathLst>
                <a:path w="935" h="735"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21"/>
            <p:cNvSpPr/>
            <p:nvPr/>
          </p:nvSpPr>
          <p:spPr>
            <a:xfrm>
              <a:off x="13934" y="146995"/>
              <a:ext cx="28010" cy="22019"/>
            </a:xfrm>
            <a:custGeom>
              <a:avLst/>
              <a:gdLst/>
              <a:ahLst/>
              <a:cxnLst/>
              <a:rect l="l" t="t" r="r" b="b"/>
              <a:pathLst>
                <a:path w="935" h="735" extrusionOk="0">
                  <a:moveTo>
                    <a:pt x="468" y="1"/>
                  </a:moveTo>
                  <a:cubicBezTo>
                    <a:pt x="1" y="1"/>
                    <a:pt x="1" y="734"/>
                    <a:pt x="468" y="734"/>
                  </a:cubicBezTo>
                  <a:cubicBezTo>
                    <a:pt x="935" y="734"/>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21"/>
            <p:cNvSpPr/>
            <p:nvPr/>
          </p:nvSpPr>
          <p:spPr>
            <a:xfrm>
              <a:off x="430845" y="285898"/>
              <a:ext cx="28010" cy="22019"/>
            </a:xfrm>
            <a:custGeom>
              <a:avLst/>
              <a:gdLst/>
              <a:ahLst/>
              <a:cxnLst/>
              <a:rect l="l" t="t" r="r" b="b"/>
              <a:pathLst>
                <a:path w="935" h="735" extrusionOk="0">
                  <a:moveTo>
                    <a:pt x="467" y="0"/>
                  </a:moveTo>
                  <a:cubicBezTo>
                    <a:pt x="0" y="0"/>
                    <a:pt x="0" y="734"/>
                    <a:pt x="467" y="734"/>
                  </a:cubicBezTo>
                  <a:cubicBezTo>
                    <a:pt x="934" y="734"/>
                    <a:pt x="934" y="0"/>
                    <a:pt x="467"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21"/>
            <p:cNvSpPr/>
            <p:nvPr/>
          </p:nvSpPr>
          <p:spPr>
            <a:xfrm>
              <a:off x="462808" y="268913"/>
              <a:ext cx="28010" cy="21989"/>
            </a:xfrm>
            <a:custGeom>
              <a:avLst/>
              <a:gdLst/>
              <a:ahLst/>
              <a:cxnLst/>
              <a:rect l="l" t="t" r="r" b="b"/>
              <a:pathLst>
                <a:path w="935" h="734"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21"/>
            <p:cNvSpPr/>
            <p:nvPr/>
          </p:nvSpPr>
          <p:spPr>
            <a:xfrm>
              <a:off x="219990" y="5096"/>
              <a:ext cx="28010" cy="21030"/>
            </a:xfrm>
            <a:custGeom>
              <a:avLst/>
              <a:gdLst/>
              <a:ahLst/>
              <a:cxnLst/>
              <a:rect l="l" t="t" r="r" b="b"/>
              <a:pathLst>
                <a:path w="935" h="702" extrusionOk="0">
                  <a:moveTo>
                    <a:pt x="468" y="1"/>
                  </a:moveTo>
                  <a:cubicBezTo>
                    <a:pt x="1" y="1"/>
                    <a:pt x="1" y="701"/>
                    <a:pt x="468" y="701"/>
                  </a:cubicBezTo>
                  <a:cubicBezTo>
                    <a:pt x="935" y="701"/>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21"/>
            <p:cNvSpPr/>
            <p:nvPr/>
          </p:nvSpPr>
          <p:spPr>
            <a:xfrm>
              <a:off x="578705" y="465750"/>
              <a:ext cx="28010" cy="22019"/>
            </a:xfrm>
            <a:custGeom>
              <a:avLst/>
              <a:gdLst/>
              <a:ahLst/>
              <a:cxnLst/>
              <a:rect l="l" t="t" r="r" b="b"/>
              <a:pathLst>
                <a:path w="935" h="735" extrusionOk="0">
                  <a:moveTo>
                    <a:pt x="468" y="1"/>
                  </a:moveTo>
                  <a:cubicBezTo>
                    <a:pt x="1" y="1"/>
                    <a:pt x="1" y="734"/>
                    <a:pt x="468" y="734"/>
                  </a:cubicBezTo>
                  <a:cubicBezTo>
                    <a:pt x="935" y="734"/>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21"/>
            <p:cNvSpPr/>
            <p:nvPr/>
          </p:nvSpPr>
          <p:spPr>
            <a:xfrm>
              <a:off x="494770" y="523714"/>
              <a:ext cx="28010" cy="22019"/>
            </a:xfrm>
            <a:custGeom>
              <a:avLst/>
              <a:gdLst/>
              <a:ahLst/>
              <a:cxnLst/>
              <a:rect l="l" t="t" r="r" b="b"/>
              <a:pathLst>
                <a:path w="935" h="735"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extBox 5">
            <a:extLst>
              <a:ext uri="{FF2B5EF4-FFF2-40B4-BE49-F238E27FC236}">
                <a16:creationId xmlns:a16="http://schemas.microsoft.com/office/drawing/2014/main" id="{447D4A90-6489-4C0C-CC16-70D0EA36BC17}"/>
              </a:ext>
            </a:extLst>
          </p:cNvPr>
          <p:cNvSpPr txBox="1"/>
          <p:nvPr/>
        </p:nvSpPr>
        <p:spPr>
          <a:xfrm>
            <a:off x="100700" y="921805"/>
            <a:ext cx="8493699" cy="523220"/>
          </a:xfrm>
          <a:prstGeom prst="rect">
            <a:avLst/>
          </a:prstGeom>
          <a:noFill/>
        </p:spPr>
        <p:txBody>
          <a:bodyPr wrap="square" rtlCol="0">
            <a:spAutoFit/>
          </a:bodyPr>
          <a:lstStyle/>
          <a:p>
            <a:r>
              <a:rPr lang="en-US" b="1" dirty="0" err="1">
                <a:solidFill>
                  <a:schemeClr val="accent2"/>
                </a:solidFill>
                <a:latin typeface="Times New Roman" panose="02020603050405020304" pitchFamily="18" charset="0"/>
                <a:cs typeface="Times New Roman" panose="02020603050405020304" pitchFamily="18" charset="0"/>
              </a:rPr>
              <a:t>Bước</a:t>
            </a:r>
            <a:r>
              <a:rPr lang="en-US" b="1" dirty="0">
                <a:solidFill>
                  <a:schemeClr val="accent2"/>
                </a:solidFill>
                <a:latin typeface="Times New Roman" panose="02020603050405020304" pitchFamily="18" charset="0"/>
                <a:cs typeface="Times New Roman" panose="02020603050405020304" pitchFamily="18" charset="0"/>
              </a:rPr>
              <a:t> 1: </a:t>
            </a:r>
            <a:r>
              <a:rPr lang="vi-VN" b="0" i="0" dirty="0">
                <a:solidFill>
                  <a:schemeClr val="accent2"/>
                </a:solidFill>
                <a:effectLst/>
                <a:latin typeface="Times New Roman" panose="02020603050405020304" pitchFamily="18" charset="0"/>
                <a:cs typeface="Times New Roman" panose="02020603050405020304" pitchFamily="18" charset="0"/>
              </a:rPr>
              <a:t>Với mỗi feature dữ liệu dùng để dự đoán hiệu số bàn thắng kỳ vọng,</a:t>
            </a:r>
            <a:r>
              <a:rPr lang="en-US" b="0" i="0" dirty="0">
                <a:solidFill>
                  <a:schemeClr val="accent2"/>
                </a:solidFill>
                <a:effectLst/>
                <a:latin typeface="Times New Roman" panose="02020603050405020304" pitchFamily="18" charset="0"/>
                <a:cs typeface="Times New Roman" panose="02020603050405020304" pitchFamily="18" charset="0"/>
              </a:rPr>
              <a:t> </a:t>
            </a:r>
            <a:r>
              <a:rPr lang="en-US" b="0" i="0" dirty="0" err="1">
                <a:solidFill>
                  <a:schemeClr val="accent2"/>
                </a:solidFill>
                <a:effectLst/>
                <a:latin typeface="Times New Roman" panose="02020603050405020304" pitchFamily="18" charset="0"/>
                <a:cs typeface="Times New Roman" panose="02020603050405020304" pitchFamily="18" charset="0"/>
              </a:rPr>
              <a:t>thực</a:t>
            </a:r>
            <a:r>
              <a:rPr lang="en-US" b="0" i="0" dirty="0">
                <a:solidFill>
                  <a:schemeClr val="accent2"/>
                </a:solidFill>
                <a:effectLst/>
                <a:latin typeface="Times New Roman" panose="02020603050405020304" pitchFamily="18" charset="0"/>
                <a:cs typeface="Times New Roman" panose="02020603050405020304" pitchFamily="18" charset="0"/>
              </a:rPr>
              <a:t> </a:t>
            </a:r>
            <a:r>
              <a:rPr lang="en-US" b="0" i="0" dirty="0" err="1">
                <a:solidFill>
                  <a:schemeClr val="accent2"/>
                </a:solidFill>
                <a:effectLst/>
                <a:latin typeface="Times New Roman" panose="02020603050405020304" pitchFamily="18" charset="0"/>
                <a:cs typeface="Times New Roman" panose="02020603050405020304" pitchFamily="18" charset="0"/>
              </a:rPr>
              <a:t>hiện</a:t>
            </a:r>
            <a:r>
              <a:rPr lang="vi-VN" b="0" i="0" dirty="0">
                <a:solidFill>
                  <a:schemeClr val="accent2"/>
                </a:solidFill>
                <a:effectLst/>
                <a:latin typeface="Times New Roman" panose="02020603050405020304" pitchFamily="18" charset="0"/>
                <a:cs typeface="Times New Roman" panose="02020603050405020304" pitchFamily="18" charset="0"/>
              </a:rPr>
              <a:t> "giả lập" giá trị cho feature của trận đấu hiện tại dựa trên historial data của các trận 2 đội</a:t>
            </a:r>
            <a:r>
              <a:rPr lang="en-US" b="0" i="0" dirty="0">
                <a:solidFill>
                  <a:schemeClr val="accent2"/>
                </a:solidFill>
                <a:effectLst/>
                <a:latin typeface="Times New Roman" panose="02020603050405020304" pitchFamily="18" charset="0"/>
                <a:cs typeface="Times New Roman" panose="02020603050405020304" pitchFamily="18" charset="0"/>
              </a:rPr>
              <a:t> </a:t>
            </a:r>
            <a:r>
              <a:rPr lang="en-US" b="0" i="0" dirty="0" err="1">
                <a:solidFill>
                  <a:schemeClr val="accent2"/>
                </a:solidFill>
                <a:effectLst/>
                <a:latin typeface="Times New Roman" panose="02020603050405020304" pitchFamily="18" charset="0"/>
                <a:cs typeface="Times New Roman" panose="02020603050405020304" pitchFamily="18" charset="0"/>
              </a:rPr>
              <a:t>được</a:t>
            </a:r>
            <a:r>
              <a:rPr lang="en-US" b="0" i="0" dirty="0">
                <a:solidFill>
                  <a:schemeClr val="accent2"/>
                </a:solidFill>
                <a:effectLst/>
                <a:latin typeface="Times New Roman" panose="02020603050405020304" pitchFamily="18" charset="0"/>
                <a:cs typeface="Times New Roman" panose="02020603050405020304" pitchFamily="18" charset="0"/>
              </a:rPr>
              <a:t> </a:t>
            </a:r>
            <a:r>
              <a:rPr lang="en-US" b="0" i="0" dirty="0" err="1">
                <a:solidFill>
                  <a:schemeClr val="accent2"/>
                </a:solidFill>
                <a:effectLst/>
                <a:latin typeface="Times New Roman" panose="02020603050405020304" pitchFamily="18" charset="0"/>
                <a:cs typeface="Times New Roman" panose="02020603050405020304" pitchFamily="18" charset="0"/>
              </a:rPr>
              <a:t>cho</a:t>
            </a:r>
            <a:r>
              <a:rPr lang="vi-VN" b="0" i="0" dirty="0">
                <a:solidFill>
                  <a:schemeClr val="accent2"/>
                </a:solidFill>
                <a:effectLst/>
                <a:latin typeface="Times New Roman" panose="02020603050405020304" pitchFamily="18" charset="0"/>
                <a:cs typeface="Times New Roman" panose="02020603050405020304" pitchFamily="18" charset="0"/>
              </a:rPr>
              <a:t> đã chơi</a:t>
            </a:r>
            <a:r>
              <a:rPr lang="en-US" b="0" i="0" dirty="0">
                <a:solidFill>
                  <a:schemeClr val="accent2"/>
                </a:solidFill>
                <a:effectLst/>
                <a:latin typeface="Times New Roman" panose="02020603050405020304" pitchFamily="18" charset="0"/>
                <a:cs typeface="Times New Roman" panose="02020603050405020304" pitchFamily="18" charset="0"/>
              </a:rPr>
              <a:t>,</a:t>
            </a:r>
            <a:r>
              <a:rPr lang="vi-VN" b="0" i="0" dirty="0">
                <a:solidFill>
                  <a:schemeClr val="accent2"/>
                </a:solidFill>
                <a:effectLst/>
                <a:latin typeface="Times New Roman" panose="02020603050405020304" pitchFamily="18" charset="0"/>
                <a:cs typeface="Times New Roman" panose="02020603050405020304" pitchFamily="18" charset="0"/>
              </a:rPr>
              <a:t> theo công thức sau </a:t>
            </a:r>
            <a:r>
              <a:rPr lang="en-US" b="1" dirty="0" err="1">
                <a:solidFill>
                  <a:schemeClr val="accent2"/>
                </a:solidFill>
                <a:latin typeface="Times New Roman" panose="02020603050405020304" pitchFamily="18" charset="0"/>
                <a:cs typeface="Times New Roman" panose="02020603050405020304" pitchFamily="18" charset="0"/>
              </a:rPr>
              <a:t>với</a:t>
            </a:r>
            <a:r>
              <a:rPr lang="vi-VN" b="1" i="0" dirty="0">
                <a:solidFill>
                  <a:schemeClr val="accent2"/>
                </a:solidFill>
                <a:effectLst/>
                <a:latin typeface="Times New Roman" panose="02020603050405020304" pitchFamily="18" charset="0"/>
                <a:cs typeface="Times New Roman" panose="02020603050405020304" pitchFamily="18" charset="0"/>
              </a:rPr>
              <a:t> mỗi feature</a:t>
            </a:r>
            <a:r>
              <a:rPr lang="vi-VN" b="0" i="0" dirty="0">
                <a:solidFill>
                  <a:schemeClr val="accent2"/>
                </a:solidFill>
                <a:effectLst/>
                <a:latin typeface="Times New Roman" panose="02020603050405020304" pitchFamily="18" charset="0"/>
                <a:cs typeface="Times New Roman" panose="02020603050405020304" pitchFamily="18" charset="0"/>
              </a:rPr>
              <a:t>:</a:t>
            </a:r>
            <a:endPar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17" name="TextBox 16">
            <a:extLst>
              <a:ext uri="{FF2B5EF4-FFF2-40B4-BE49-F238E27FC236}">
                <a16:creationId xmlns:a16="http://schemas.microsoft.com/office/drawing/2014/main" id="{07345ADB-E4BD-D8EF-E787-6CC21A7AFB9D}"/>
              </a:ext>
            </a:extLst>
          </p:cNvPr>
          <p:cNvSpPr txBox="1"/>
          <p:nvPr/>
        </p:nvSpPr>
        <p:spPr>
          <a:xfrm>
            <a:off x="100699" y="2277625"/>
            <a:ext cx="8493699" cy="2893100"/>
          </a:xfrm>
          <a:prstGeom prst="rect">
            <a:avLst/>
          </a:prstGeom>
          <a:noFill/>
        </p:spPr>
        <p:txBody>
          <a:bodyPr wrap="square" rtlCol="0">
            <a:spAutoFit/>
          </a:bodyPr>
          <a:lstStyle/>
          <a:p>
            <a:pPr algn="l"/>
            <a:r>
              <a:rPr lang="vi-VN" sz="1300" b="0" i="0" dirty="0">
                <a:solidFill>
                  <a:schemeClr val="accent2"/>
                </a:solidFill>
                <a:effectLst/>
                <a:latin typeface="+mj-lt"/>
              </a:rPr>
              <a:t>Trong đó:</a:t>
            </a:r>
            <a:endParaRPr lang="en-US" sz="1300" b="0" i="0" dirty="0">
              <a:solidFill>
                <a:schemeClr val="accent2"/>
              </a:solidFill>
              <a:effectLst/>
              <a:latin typeface="+mj-lt"/>
            </a:endParaRPr>
          </a:p>
          <a:p>
            <a:pPr algn="l"/>
            <a:endParaRPr lang="vi-VN" sz="1300" b="0" i="0" dirty="0">
              <a:solidFill>
                <a:schemeClr val="accent2"/>
              </a:solidFill>
              <a:effectLst/>
              <a:latin typeface="+mj-lt"/>
            </a:endParaRPr>
          </a:p>
          <a:p>
            <a:pPr marL="285750" indent="-285750" algn="l">
              <a:buFont typeface="Arial" panose="020B0604020202020204" pitchFamily="34" charset="0"/>
              <a:buChar char="•"/>
            </a:pPr>
            <a:r>
              <a:rPr lang="vi-VN" sz="1300" b="0" i="0" dirty="0">
                <a:solidFill>
                  <a:schemeClr val="accent2"/>
                </a:solidFill>
                <a:effectLst/>
                <a:latin typeface="+mj-lt"/>
              </a:rPr>
              <a:t>n : tổng số trận đội </a:t>
            </a:r>
            <a:r>
              <a:rPr lang="en-US" sz="1300" b="0" i="0" dirty="0" err="1">
                <a:solidFill>
                  <a:schemeClr val="accent2"/>
                </a:solidFill>
                <a:effectLst/>
                <a:latin typeface="Times New Roman" panose="02020603050405020304" pitchFamily="18" charset="0"/>
                <a:cs typeface="Times New Roman" panose="02020603050405020304" pitchFamily="18" charset="0"/>
              </a:rPr>
              <a:t>của</a:t>
            </a:r>
            <a:r>
              <a:rPr lang="en-US" sz="1300" b="0" i="0" dirty="0">
                <a:solidFill>
                  <a:schemeClr val="accent2"/>
                </a:solidFill>
                <a:effectLst/>
                <a:latin typeface="Times New Roman" panose="02020603050405020304" pitchFamily="18" charset="0"/>
                <a:cs typeface="Times New Roman" panose="02020603050405020304" pitchFamily="18" charset="0"/>
              </a:rPr>
              <a:t> </a:t>
            </a:r>
            <a:r>
              <a:rPr lang="en-US" sz="1300" b="0" i="0" dirty="0" err="1">
                <a:solidFill>
                  <a:schemeClr val="accent2"/>
                </a:solidFill>
                <a:effectLst/>
                <a:latin typeface="Times New Roman" panose="02020603050405020304" pitchFamily="18" charset="0"/>
                <a:cs typeface="Times New Roman" panose="02020603050405020304" pitchFamily="18" charset="0"/>
              </a:rPr>
              <a:t>đội</a:t>
            </a:r>
            <a:r>
              <a:rPr lang="en-US" sz="1300" b="0" i="0" dirty="0">
                <a:solidFill>
                  <a:schemeClr val="accent2"/>
                </a:solidFill>
                <a:effectLst/>
                <a:latin typeface="Times New Roman" panose="02020603050405020304" pitchFamily="18" charset="0"/>
                <a:cs typeface="Times New Roman" panose="02020603050405020304" pitchFamily="18" charset="0"/>
              </a:rPr>
              <a:t> </a:t>
            </a:r>
            <a:r>
              <a:rPr lang="en-US" sz="1300" b="0" i="0" dirty="0" err="1">
                <a:solidFill>
                  <a:schemeClr val="accent2"/>
                </a:solidFill>
                <a:effectLst/>
                <a:latin typeface="Times New Roman" panose="02020603050405020304" pitchFamily="18" charset="0"/>
                <a:cs typeface="Times New Roman" panose="02020603050405020304" pitchFamily="18" charset="0"/>
              </a:rPr>
              <a:t>tương</a:t>
            </a:r>
            <a:r>
              <a:rPr lang="en-US" sz="1300" b="0" i="0" dirty="0">
                <a:solidFill>
                  <a:schemeClr val="accent2"/>
                </a:solidFill>
                <a:effectLst/>
                <a:latin typeface="Times New Roman" panose="02020603050405020304" pitchFamily="18" charset="0"/>
                <a:cs typeface="Times New Roman" panose="02020603050405020304" pitchFamily="18" charset="0"/>
              </a:rPr>
              <a:t> </a:t>
            </a:r>
            <a:r>
              <a:rPr lang="en-US" sz="1300" b="0" i="0" dirty="0" err="1">
                <a:solidFill>
                  <a:schemeClr val="accent2"/>
                </a:solidFill>
                <a:effectLst/>
                <a:latin typeface="Times New Roman" panose="02020603050405020304" pitchFamily="18" charset="0"/>
                <a:cs typeface="Times New Roman" panose="02020603050405020304" pitchFamily="18" charset="0"/>
              </a:rPr>
              <a:t>thích</a:t>
            </a:r>
            <a:r>
              <a:rPr lang="vi-VN" sz="1300" b="0" i="0" dirty="0">
                <a:solidFill>
                  <a:schemeClr val="accent2"/>
                </a:solidFill>
                <a:effectLst/>
                <a:latin typeface="+mj-lt"/>
              </a:rPr>
              <a:t> đã đấu trong dataset</a:t>
            </a:r>
            <a:r>
              <a:rPr lang="en-US" sz="1300" b="0" i="0" dirty="0">
                <a:solidFill>
                  <a:schemeClr val="accent2"/>
                </a:solidFill>
                <a:effectLst/>
                <a:latin typeface="+mj-lt"/>
              </a:rPr>
              <a:t> </a:t>
            </a:r>
            <a:r>
              <a:rPr lang="en-US" sz="1300" b="0" i="0" dirty="0">
                <a:solidFill>
                  <a:schemeClr val="accent2"/>
                </a:solidFill>
                <a:effectLst/>
                <a:latin typeface="Times New Roman" panose="02020603050405020304" pitchFamily="18" charset="0"/>
                <a:cs typeface="Times New Roman" panose="02020603050405020304" pitchFamily="18" charset="0"/>
              </a:rPr>
              <a:t>(</a:t>
            </a:r>
            <a:r>
              <a:rPr lang="en-US" sz="1300" b="0" i="0" dirty="0" err="1">
                <a:solidFill>
                  <a:schemeClr val="accent2"/>
                </a:solidFill>
                <a:effectLst/>
                <a:latin typeface="Times New Roman" panose="02020603050405020304" pitchFamily="18" charset="0"/>
                <a:cs typeface="Times New Roman" panose="02020603050405020304" pitchFamily="18" charset="0"/>
              </a:rPr>
              <a:t>chỉ</a:t>
            </a:r>
            <a:r>
              <a:rPr lang="en-US" sz="1300" b="0" i="0" dirty="0">
                <a:solidFill>
                  <a:schemeClr val="accent2"/>
                </a:solidFill>
                <a:effectLst/>
                <a:latin typeface="Times New Roman" panose="02020603050405020304" pitchFamily="18" charset="0"/>
                <a:cs typeface="Times New Roman" panose="02020603050405020304" pitchFamily="18" charset="0"/>
              </a:rPr>
              <a:t> </a:t>
            </a:r>
            <a:r>
              <a:rPr lang="en-US" sz="1300" b="0" i="0" dirty="0" err="1">
                <a:solidFill>
                  <a:schemeClr val="accent2"/>
                </a:solidFill>
                <a:effectLst/>
                <a:latin typeface="Times New Roman" panose="02020603050405020304" pitchFamily="18" charset="0"/>
                <a:cs typeface="Times New Roman" panose="02020603050405020304" pitchFamily="18" charset="0"/>
              </a:rPr>
              <a:t>lấy</a:t>
            </a:r>
            <a:r>
              <a:rPr lang="en-US" sz="1300" b="0" i="0" dirty="0">
                <a:solidFill>
                  <a:schemeClr val="accent2"/>
                </a:solidFill>
                <a:effectLst/>
                <a:latin typeface="Times New Roman" panose="02020603050405020304" pitchFamily="18" charset="0"/>
                <a:cs typeface="Times New Roman" panose="02020603050405020304" pitchFamily="18" charset="0"/>
              </a:rPr>
              <a:t> </a:t>
            </a:r>
            <a:r>
              <a:rPr lang="en-US" sz="1300" b="0" i="0" dirty="0" err="1">
                <a:solidFill>
                  <a:schemeClr val="accent2"/>
                </a:solidFill>
                <a:effectLst/>
                <a:latin typeface="Times New Roman" panose="02020603050405020304" pitchFamily="18" charset="0"/>
                <a:cs typeface="Times New Roman" panose="02020603050405020304" pitchFamily="18" charset="0"/>
              </a:rPr>
              <a:t>dữ</a:t>
            </a:r>
            <a:r>
              <a:rPr lang="en-US" sz="1300" b="0" i="0" dirty="0">
                <a:solidFill>
                  <a:schemeClr val="accent2"/>
                </a:solidFill>
                <a:effectLst/>
                <a:latin typeface="Times New Roman" panose="02020603050405020304" pitchFamily="18" charset="0"/>
                <a:cs typeface="Times New Roman" panose="02020603050405020304" pitchFamily="18" charset="0"/>
              </a:rPr>
              <a:t> </a:t>
            </a:r>
            <a:r>
              <a:rPr lang="en-US" sz="1300" b="0" i="0" dirty="0" err="1">
                <a:solidFill>
                  <a:schemeClr val="accent2"/>
                </a:solidFill>
                <a:effectLst/>
                <a:latin typeface="Times New Roman" panose="02020603050405020304" pitchFamily="18" charset="0"/>
                <a:cs typeface="Times New Roman" panose="02020603050405020304" pitchFamily="18" charset="0"/>
              </a:rPr>
              <a:t>liệu</a:t>
            </a:r>
            <a:r>
              <a:rPr lang="en-US" sz="1300" b="0" i="0" dirty="0">
                <a:solidFill>
                  <a:schemeClr val="accent2"/>
                </a:solidFill>
                <a:effectLst/>
                <a:latin typeface="Times New Roman" panose="02020603050405020304" pitchFamily="18" charset="0"/>
                <a:cs typeface="Times New Roman" panose="02020603050405020304" pitchFamily="18" charset="0"/>
              </a:rPr>
              <a:t> </a:t>
            </a:r>
            <a:r>
              <a:rPr lang="en-US" sz="1300" b="0" i="0" dirty="0" err="1">
                <a:solidFill>
                  <a:schemeClr val="accent2"/>
                </a:solidFill>
                <a:effectLst/>
                <a:latin typeface="Times New Roman" panose="02020603050405020304" pitchFamily="18" charset="0"/>
                <a:cs typeface="Times New Roman" panose="02020603050405020304" pitchFamily="18" charset="0"/>
              </a:rPr>
              <a:t>trong</a:t>
            </a:r>
            <a:r>
              <a:rPr lang="en-US" sz="1300" b="0" i="0" dirty="0">
                <a:solidFill>
                  <a:schemeClr val="accent2"/>
                </a:solidFill>
                <a:effectLst/>
                <a:latin typeface="Times New Roman" panose="02020603050405020304" pitchFamily="18" charset="0"/>
                <a:cs typeface="Times New Roman" panose="02020603050405020304" pitchFamily="18" charset="0"/>
              </a:rPr>
              <a:t> 5 </a:t>
            </a:r>
            <a:r>
              <a:rPr lang="en-US" sz="1300" b="0" i="0" dirty="0" err="1">
                <a:solidFill>
                  <a:schemeClr val="accent2"/>
                </a:solidFill>
                <a:effectLst/>
                <a:latin typeface="Times New Roman" panose="02020603050405020304" pitchFamily="18" charset="0"/>
                <a:cs typeface="Times New Roman" panose="02020603050405020304" pitchFamily="18" charset="0"/>
              </a:rPr>
              <a:t>mùa</a:t>
            </a:r>
            <a:r>
              <a:rPr lang="en-US" sz="1300" b="0" i="0" dirty="0">
                <a:solidFill>
                  <a:schemeClr val="accent2"/>
                </a:solidFill>
                <a:effectLst/>
                <a:latin typeface="Times New Roman" panose="02020603050405020304" pitchFamily="18" charset="0"/>
                <a:cs typeface="Times New Roman" panose="02020603050405020304" pitchFamily="18" charset="0"/>
              </a:rPr>
              <a:t> </a:t>
            </a:r>
            <a:r>
              <a:rPr lang="en-US" sz="1300" b="0" i="0" dirty="0" err="1">
                <a:solidFill>
                  <a:schemeClr val="accent2"/>
                </a:solidFill>
                <a:effectLst/>
                <a:latin typeface="Times New Roman" panose="02020603050405020304" pitchFamily="18" charset="0"/>
                <a:cs typeface="Times New Roman" panose="02020603050405020304" pitchFamily="18" charset="0"/>
              </a:rPr>
              <a:t>giải</a:t>
            </a:r>
            <a:r>
              <a:rPr lang="en-US" sz="1300" b="0" i="0" dirty="0">
                <a:solidFill>
                  <a:schemeClr val="accent2"/>
                </a:solidFill>
                <a:effectLst/>
                <a:latin typeface="Times New Roman" panose="02020603050405020304" pitchFamily="18" charset="0"/>
                <a:cs typeface="Times New Roman" panose="02020603050405020304" pitchFamily="18" charset="0"/>
              </a:rPr>
              <a:t> </a:t>
            </a:r>
            <a:r>
              <a:rPr lang="en-US" sz="1300" b="0" i="0" dirty="0" err="1">
                <a:solidFill>
                  <a:schemeClr val="accent2"/>
                </a:solidFill>
                <a:effectLst/>
                <a:latin typeface="Times New Roman" panose="02020603050405020304" pitchFamily="18" charset="0"/>
                <a:cs typeface="Times New Roman" panose="02020603050405020304" pitchFamily="18" charset="0"/>
              </a:rPr>
              <a:t>gần</a:t>
            </a:r>
            <a:r>
              <a:rPr lang="en-US" sz="1300" b="0" i="0" dirty="0">
                <a:solidFill>
                  <a:schemeClr val="accent2"/>
                </a:solidFill>
                <a:effectLst/>
                <a:latin typeface="Times New Roman" panose="02020603050405020304" pitchFamily="18" charset="0"/>
                <a:cs typeface="Times New Roman" panose="02020603050405020304" pitchFamily="18" charset="0"/>
              </a:rPr>
              <a:t> </a:t>
            </a:r>
            <a:r>
              <a:rPr lang="en-US" sz="1300" b="0" i="0" dirty="0" err="1">
                <a:solidFill>
                  <a:schemeClr val="accent2"/>
                </a:solidFill>
                <a:effectLst/>
                <a:latin typeface="Times New Roman" panose="02020603050405020304" pitchFamily="18" charset="0"/>
                <a:cs typeface="Times New Roman" panose="02020603050405020304" pitchFamily="18" charset="0"/>
              </a:rPr>
              <a:t>nhất</a:t>
            </a:r>
            <a:r>
              <a:rPr lang="en-US" sz="1300" b="0" i="0" dirty="0">
                <a:solidFill>
                  <a:schemeClr val="accent2"/>
                </a:solidFill>
                <a:effectLst/>
                <a:latin typeface="Times New Roman" panose="02020603050405020304" pitchFamily="18" charset="0"/>
                <a:cs typeface="Times New Roman" panose="02020603050405020304" pitchFamily="18" charset="0"/>
              </a:rPr>
              <a:t> </a:t>
            </a:r>
            <a:r>
              <a:rPr lang="en-US" sz="1300" b="0" i="0" dirty="0" err="1">
                <a:solidFill>
                  <a:schemeClr val="accent2"/>
                </a:solidFill>
                <a:effectLst/>
                <a:latin typeface="Times New Roman" panose="02020603050405020304" pitchFamily="18" charset="0"/>
                <a:cs typeface="Times New Roman" panose="02020603050405020304" pitchFamily="18" charset="0"/>
              </a:rPr>
              <a:t>trong</a:t>
            </a:r>
            <a:r>
              <a:rPr lang="en-US" sz="1300" b="0" i="0" dirty="0">
                <a:solidFill>
                  <a:schemeClr val="accent2"/>
                </a:solidFill>
                <a:effectLst/>
                <a:latin typeface="Times New Roman" panose="02020603050405020304" pitchFamily="18" charset="0"/>
                <a:cs typeface="Times New Roman" panose="02020603050405020304" pitchFamily="18" charset="0"/>
              </a:rPr>
              <a:t> </a:t>
            </a:r>
            <a:r>
              <a:rPr lang="en-US" sz="1300" b="0" i="0" dirty="0" err="1">
                <a:solidFill>
                  <a:schemeClr val="accent2"/>
                </a:solidFill>
                <a:effectLst/>
                <a:latin typeface="Times New Roman" panose="02020603050405020304" pitchFamily="18" charset="0"/>
                <a:cs typeface="Times New Roman" panose="02020603050405020304" pitchFamily="18" charset="0"/>
              </a:rPr>
              <a:t>quá</a:t>
            </a:r>
            <a:r>
              <a:rPr lang="en-US" sz="1300" b="0" i="0" dirty="0">
                <a:solidFill>
                  <a:schemeClr val="accent2"/>
                </a:solidFill>
                <a:effectLst/>
                <a:latin typeface="Times New Roman" panose="02020603050405020304" pitchFamily="18" charset="0"/>
                <a:cs typeface="Times New Roman" panose="02020603050405020304" pitchFamily="18" charset="0"/>
              </a:rPr>
              <a:t> </a:t>
            </a:r>
            <a:r>
              <a:rPr lang="en-US" sz="1300" b="0" i="0" dirty="0" err="1">
                <a:solidFill>
                  <a:schemeClr val="accent2"/>
                </a:solidFill>
                <a:effectLst/>
                <a:latin typeface="Times New Roman" panose="02020603050405020304" pitchFamily="18" charset="0"/>
                <a:cs typeface="Times New Roman" panose="02020603050405020304" pitchFamily="18" charset="0"/>
              </a:rPr>
              <a:t>khứ</a:t>
            </a:r>
            <a:r>
              <a:rPr lang="en-US" sz="1300" b="0" i="0" dirty="0">
                <a:solidFill>
                  <a:schemeClr val="accent2"/>
                </a:solidFill>
                <a:effectLst/>
                <a:latin typeface="Times New Roman" panose="02020603050405020304" pitchFamily="18" charset="0"/>
                <a:cs typeface="Times New Roman" panose="02020603050405020304" pitchFamily="18" charset="0"/>
              </a:rPr>
              <a:t> </a:t>
            </a:r>
            <a:r>
              <a:rPr lang="en-US" sz="1300" b="0" i="0" dirty="0" err="1">
                <a:solidFill>
                  <a:schemeClr val="accent2"/>
                </a:solidFill>
                <a:effectLst/>
                <a:latin typeface="Times New Roman" panose="02020603050405020304" pitchFamily="18" charset="0"/>
                <a:cs typeface="Times New Roman" panose="02020603050405020304" pitchFamily="18" charset="0"/>
              </a:rPr>
              <a:t>với</a:t>
            </a:r>
            <a:r>
              <a:rPr lang="en-US" sz="1300" b="0" i="0" dirty="0">
                <a:solidFill>
                  <a:schemeClr val="accent2"/>
                </a:solidFill>
                <a:effectLst/>
                <a:latin typeface="Times New Roman" panose="02020603050405020304" pitchFamily="18" charset="0"/>
                <a:cs typeface="Times New Roman" panose="02020603050405020304" pitchFamily="18" charset="0"/>
              </a:rPr>
              <a:t> </a:t>
            </a:r>
            <a:r>
              <a:rPr lang="en-US" sz="1300" b="0" i="0" dirty="0" err="1">
                <a:solidFill>
                  <a:schemeClr val="accent2"/>
                </a:solidFill>
                <a:effectLst/>
                <a:latin typeface="Times New Roman" panose="02020603050405020304" pitchFamily="18" charset="0"/>
                <a:cs typeface="Times New Roman" panose="02020603050405020304" pitchFamily="18" charset="0"/>
              </a:rPr>
              <a:t>mùa</a:t>
            </a:r>
            <a:r>
              <a:rPr lang="en-US" sz="1300" b="0" i="0" dirty="0">
                <a:solidFill>
                  <a:schemeClr val="accent2"/>
                </a:solidFill>
                <a:effectLst/>
                <a:latin typeface="Times New Roman" panose="02020603050405020304" pitchFamily="18" charset="0"/>
                <a:cs typeface="Times New Roman" panose="02020603050405020304" pitchFamily="18" charset="0"/>
              </a:rPr>
              <a:t> </a:t>
            </a:r>
            <a:r>
              <a:rPr lang="en-US" sz="1300" dirty="0" err="1">
                <a:solidFill>
                  <a:schemeClr val="accent2"/>
                </a:solidFill>
                <a:latin typeface="Times New Roman" panose="02020603050405020304" pitchFamily="18" charset="0"/>
                <a:cs typeface="Times New Roman" panose="02020603050405020304" pitchFamily="18" charset="0"/>
              </a:rPr>
              <a:t>giải</a:t>
            </a:r>
            <a:r>
              <a:rPr lang="en-US" sz="1300" dirty="0">
                <a:solidFill>
                  <a:schemeClr val="accent2"/>
                </a:solidFill>
                <a:latin typeface="Times New Roman" panose="02020603050405020304" pitchFamily="18" charset="0"/>
                <a:cs typeface="Times New Roman" panose="02020603050405020304" pitchFamily="18" charset="0"/>
              </a:rPr>
              <a:t> </a:t>
            </a:r>
            <a:r>
              <a:rPr lang="en-US" sz="1300" dirty="0" err="1">
                <a:solidFill>
                  <a:schemeClr val="accent2"/>
                </a:solidFill>
                <a:latin typeface="Times New Roman" panose="02020603050405020304" pitchFamily="18" charset="0"/>
                <a:cs typeface="Times New Roman" panose="02020603050405020304" pitchFamily="18" charset="0"/>
              </a:rPr>
              <a:t>mà</a:t>
            </a:r>
            <a:r>
              <a:rPr lang="en-US" sz="1300" dirty="0">
                <a:solidFill>
                  <a:schemeClr val="accent2"/>
                </a:solidFill>
                <a:latin typeface="Times New Roman" panose="02020603050405020304" pitchFamily="18" charset="0"/>
                <a:cs typeface="Times New Roman" panose="02020603050405020304" pitchFamily="18" charset="0"/>
              </a:rPr>
              <a:t> </a:t>
            </a:r>
            <a:r>
              <a:rPr lang="en-US" sz="1300" dirty="0" err="1">
                <a:solidFill>
                  <a:schemeClr val="accent2"/>
                </a:solidFill>
                <a:latin typeface="Times New Roman" panose="02020603050405020304" pitchFamily="18" charset="0"/>
                <a:cs typeface="Times New Roman" panose="02020603050405020304" pitchFamily="18" charset="0"/>
              </a:rPr>
              <a:t>trận</a:t>
            </a:r>
            <a:r>
              <a:rPr lang="en-US" sz="1300" dirty="0">
                <a:solidFill>
                  <a:schemeClr val="accent2"/>
                </a:solidFill>
                <a:latin typeface="Times New Roman" panose="02020603050405020304" pitchFamily="18" charset="0"/>
                <a:cs typeface="Times New Roman" panose="02020603050405020304" pitchFamily="18" charset="0"/>
              </a:rPr>
              <a:t> </a:t>
            </a:r>
            <a:r>
              <a:rPr lang="en-US" sz="1300" dirty="0" err="1">
                <a:solidFill>
                  <a:schemeClr val="accent2"/>
                </a:solidFill>
                <a:latin typeface="Times New Roman" panose="02020603050405020304" pitchFamily="18" charset="0"/>
                <a:cs typeface="Times New Roman" panose="02020603050405020304" pitchFamily="18" charset="0"/>
              </a:rPr>
              <a:t>đấu</a:t>
            </a:r>
            <a:r>
              <a:rPr lang="en-US" sz="1300" dirty="0">
                <a:solidFill>
                  <a:schemeClr val="accent2"/>
                </a:solidFill>
                <a:latin typeface="Times New Roman" panose="02020603050405020304" pitchFamily="18" charset="0"/>
                <a:cs typeface="Times New Roman" panose="02020603050405020304" pitchFamily="18" charset="0"/>
              </a:rPr>
              <a:t> </a:t>
            </a:r>
            <a:r>
              <a:rPr lang="en-US" sz="1300" dirty="0" err="1">
                <a:solidFill>
                  <a:schemeClr val="accent2"/>
                </a:solidFill>
                <a:latin typeface="Times New Roman" panose="02020603050405020304" pitchFamily="18" charset="0"/>
                <a:cs typeface="Times New Roman" panose="02020603050405020304" pitchFamily="18" charset="0"/>
              </a:rPr>
              <a:t>được</a:t>
            </a:r>
            <a:r>
              <a:rPr lang="en-US" sz="1300" dirty="0">
                <a:solidFill>
                  <a:schemeClr val="accent2"/>
                </a:solidFill>
                <a:latin typeface="Times New Roman" panose="02020603050405020304" pitchFamily="18" charset="0"/>
                <a:cs typeface="Times New Roman" panose="02020603050405020304" pitchFamily="18" charset="0"/>
              </a:rPr>
              <a:t> </a:t>
            </a:r>
            <a:r>
              <a:rPr lang="en-US" sz="1300" dirty="0" err="1">
                <a:solidFill>
                  <a:schemeClr val="accent2"/>
                </a:solidFill>
                <a:latin typeface="Times New Roman" panose="02020603050405020304" pitchFamily="18" charset="0"/>
                <a:cs typeface="Times New Roman" panose="02020603050405020304" pitchFamily="18" charset="0"/>
              </a:rPr>
              <a:t>diễn</a:t>
            </a:r>
            <a:r>
              <a:rPr lang="en-US" sz="1300" dirty="0">
                <a:solidFill>
                  <a:schemeClr val="accent2"/>
                </a:solidFill>
                <a:latin typeface="Times New Roman" panose="02020603050405020304" pitchFamily="18" charset="0"/>
                <a:cs typeface="Times New Roman" panose="02020603050405020304" pitchFamily="18" charset="0"/>
              </a:rPr>
              <a:t> </a:t>
            </a:r>
            <a:r>
              <a:rPr lang="en-US" sz="1300" dirty="0" err="1">
                <a:solidFill>
                  <a:schemeClr val="accent2"/>
                </a:solidFill>
                <a:latin typeface="Times New Roman" panose="02020603050405020304" pitchFamily="18" charset="0"/>
                <a:cs typeface="Times New Roman" panose="02020603050405020304" pitchFamily="18" charset="0"/>
              </a:rPr>
              <a:t>ra</a:t>
            </a:r>
            <a:r>
              <a:rPr lang="en-US" sz="1300" dirty="0">
                <a:solidFill>
                  <a:schemeClr val="accent2"/>
                </a:solidFill>
                <a:latin typeface="Times New Roman" panose="02020603050405020304" pitchFamily="18" charset="0"/>
                <a:cs typeface="Times New Roman" panose="02020603050405020304" pitchFamily="18" charset="0"/>
              </a:rPr>
              <a:t>)</a:t>
            </a:r>
            <a:endParaRPr lang="vi-VN" sz="1300" b="0" i="0" dirty="0">
              <a:solidFill>
                <a:schemeClr val="accent2"/>
              </a:solidFill>
              <a:effectLst/>
              <a:latin typeface="+mj-lt"/>
            </a:endParaRPr>
          </a:p>
          <a:p>
            <a:pPr marL="285750" indent="-285750" algn="l">
              <a:buFont typeface="Arial" panose="020B0604020202020204" pitchFamily="34" charset="0"/>
              <a:buChar char="•"/>
            </a:pPr>
            <a:endParaRPr lang="en-US" sz="1300" b="0" i="0" dirty="0">
              <a:solidFill>
                <a:schemeClr val="accent2"/>
              </a:solidFill>
              <a:effectLst/>
              <a:latin typeface="+mj-lt"/>
            </a:endParaRPr>
          </a:p>
          <a:p>
            <a:pPr marL="285750" indent="-285750" algn="l">
              <a:buFont typeface="Arial" panose="020B0604020202020204" pitchFamily="34" charset="0"/>
              <a:buChar char="•"/>
            </a:pPr>
            <a:r>
              <a:rPr lang="vi-VN" sz="1300" b="0" i="0" dirty="0">
                <a:solidFill>
                  <a:schemeClr val="accent2"/>
                </a:solidFill>
                <a:effectLst/>
                <a:latin typeface="+mj-lt"/>
              </a:rPr>
              <a:t>x(i) : giá trị của feature cần lấy của trận đấu thứ i đang xét.</a:t>
            </a:r>
          </a:p>
          <a:p>
            <a:pPr marL="285750" indent="-285750" algn="l">
              <a:buFont typeface="Arial" panose="020B0604020202020204" pitchFamily="34" charset="0"/>
              <a:buChar char="•"/>
            </a:pPr>
            <a:endParaRPr lang="en-US" sz="1300" b="0" i="0" dirty="0">
              <a:solidFill>
                <a:schemeClr val="accent2"/>
              </a:solidFill>
              <a:effectLst/>
              <a:latin typeface="+mj-lt"/>
            </a:endParaRPr>
          </a:p>
          <a:p>
            <a:pPr marL="285750" indent="-285750" algn="l">
              <a:buFont typeface="Arial" panose="020B0604020202020204" pitchFamily="34" charset="0"/>
              <a:buChar char="•"/>
            </a:pPr>
            <a:r>
              <a:rPr lang="vi-VN" sz="1300" b="0" i="0" dirty="0">
                <a:solidFill>
                  <a:schemeClr val="accent2"/>
                </a:solidFill>
                <a:effectLst/>
                <a:latin typeface="+mj-lt"/>
              </a:rPr>
              <a:t>a(i) : một hệ số sẽ tăng lên nếu trận đấu thứ i đang xét thuộc các trận đấu mà 2 đội đó trực tiếp đối đầu nhau. Cụ thể</a:t>
            </a:r>
            <a:r>
              <a:rPr lang="en-US" sz="1300" b="0" i="0" dirty="0">
                <a:solidFill>
                  <a:schemeClr val="accent2"/>
                </a:solidFill>
                <a:effectLst/>
                <a:latin typeface="+mj-lt"/>
              </a:rPr>
              <a:t> </a:t>
            </a:r>
            <a:r>
              <a:rPr lang="vi-VN" sz="1300" b="0" i="0" dirty="0">
                <a:solidFill>
                  <a:schemeClr val="accent2"/>
                </a:solidFill>
                <a:effectLst/>
                <a:latin typeface="+mj-lt"/>
              </a:rPr>
              <a:t>a(i) sẽ bằng 1 nếu trận hiện tại đang xét không phải là trận mà cả 2 đội đang xét tham gia, và = 4 nếu là đúng.</a:t>
            </a:r>
          </a:p>
          <a:p>
            <a:pPr marL="285750" indent="-285750" algn="l">
              <a:buFont typeface="Arial" panose="020B0604020202020204" pitchFamily="34" charset="0"/>
              <a:buChar char="•"/>
            </a:pPr>
            <a:endParaRPr lang="en-US" sz="1300" b="0" i="0" dirty="0">
              <a:solidFill>
                <a:schemeClr val="accent2"/>
              </a:solidFill>
              <a:effectLst/>
              <a:latin typeface="+mj-lt"/>
            </a:endParaRPr>
          </a:p>
          <a:p>
            <a:pPr marL="285750" indent="-285750" algn="l">
              <a:buFont typeface="Arial" panose="020B0604020202020204" pitchFamily="34" charset="0"/>
              <a:buChar char="•"/>
            </a:pPr>
            <a:r>
              <a:rPr lang="vi-VN" sz="1300" b="0" i="0" dirty="0">
                <a:solidFill>
                  <a:schemeClr val="accent2"/>
                </a:solidFill>
                <a:effectLst/>
                <a:latin typeface="+mj-lt"/>
              </a:rPr>
              <a:t>b(i) : một hệ số sẽ càng tăng lên khi trận đấu thứ i đang xét diễn ra càng gần với mùa giải hiện tại hơn. Lý do vì những trận càng gần với hiện tại sẽ phản ánh đúng thực lực của đội bóng hơn. Cụ thể, code sẽ sử dụng dãy số Fibonacci</a:t>
            </a:r>
            <a:r>
              <a:rPr lang="en-US" sz="1300" dirty="0">
                <a:solidFill>
                  <a:schemeClr val="accent2"/>
                </a:solidFill>
                <a:latin typeface="+mj-lt"/>
              </a:rPr>
              <a:t> </a:t>
            </a:r>
            <a:r>
              <a:rPr lang="en-US" sz="1300" dirty="0">
                <a:solidFill>
                  <a:schemeClr val="accent2"/>
                </a:solidFill>
                <a:latin typeface="Times New Roman" panose="02020603050405020304" pitchFamily="18" charset="0"/>
                <a:cs typeface="Times New Roman" panose="02020603050405020304" pitchFamily="18" charset="0"/>
              </a:rPr>
              <a:t>(</a:t>
            </a:r>
            <a:r>
              <a:rPr lang="en-US" sz="1300" dirty="0" err="1">
                <a:solidFill>
                  <a:schemeClr val="accent2"/>
                </a:solidFill>
                <a:latin typeface="Times New Roman" panose="02020603050405020304" pitchFamily="18" charset="0"/>
                <a:cs typeface="Times New Roman" panose="02020603050405020304" pitchFamily="18" charset="0"/>
              </a:rPr>
              <a:t>bỏ</a:t>
            </a:r>
            <a:r>
              <a:rPr lang="en-US" sz="1300" dirty="0">
                <a:solidFill>
                  <a:schemeClr val="accent2"/>
                </a:solidFill>
                <a:latin typeface="Times New Roman" panose="02020603050405020304" pitchFamily="18" charset="0"/>
                <a:cs typeface="Times New Roman" panose="02020603050405020304" pitchFamily="18" charset="0"/>
              </a:rPr>
              <a:t> qua 2 </a:t>
            </a:r>
            <a:r>
              <a:rPr lang="en-US" sz="1300" dirty="0" err="1">
                <a:solidFill>
                  <a:schemeClr val="accent2"/>
                </a:solidFill>
                <a:latin typeface="Times New Roman" panose="02020603050405020304" pitchFamily="18" charset="0"/>
                <a:cs typeface="Times New Roman" panose="02020603050405020304" pitchFamily="18" charset="0"/>
              </a:rPr>
              <a:t>giá</a:t>
            </a:r>
            <a:r>
              <a:rPr lang="en-US" sz="1300" dirty="0">
                <a:solidFill>
                  <a:schemeClr val="accent2"/>
                </a:solidFill>
                <a:latin typeface="Times New Roman" panose="02020603050405020304" pitchFamily="18" charset="0"/>
                <a:cs typeface="Times New Roman" panose="02020603050405020304" pitchFamily="18" charset="0"/>
              </a:rPr>
              <a:t> </a:t>
            </a:r>
            <a:r>
              <a:rPr lang="en-US" sz="1300" dirty="0" err="1">
                <a:solidFill>
                  <a:schemeClr val="accent2"/>
                </a:solidFill>
                <a:latin typeface="Times New Roman" panose="02020603050405020304" pitchFamily="18" charset="0"/>
                <a:cs typeface="Times New Roman" panose="02020603050405020304" pitchFamily="18" charset="0"/>
              </a:rPr>
              <a:t>trị</a:t>
            </a:r>
            <a:r>
              <a:rPr lang="en-US" sz="1300" dirty="0">
                <a:solidFill>
                  <a:schemeClr val="accent2"/>
                </a:solidFill>
                <a:latin typeface="Times New Roman" panose="02020603050405020304" pitchFamily="18" charset="0"/>
                <a:cs typeface="Times New Roman" panose="02020603050405020304" pitchFamily="18" charset="0"/>
              </a:rPr>
              <a:t> </a:t>
            </a:r>
            <a:r>
              <a:rPr lang="en-US" sz="1300" dirty="0" err="1">
                <a:solidFill>
                  <a:schemeClr val="accent2"/>
                </a:solidFill>
                <a:latin typeface="Times New Roman" panose="02020603050405020304" pitchFamily="18" charset="0"/>
                <a:cs typeface="Times New Roman" panose="02020603050405020304" pitchFamily="18" charset="0"/>
              </a:rPr>
              <a:t>đầu</a:t>
            </a:r>
            <a:r>
              <a:rPr lang="en-US" sz="1300" dirty="0">
                <a:solidFill>
                  <a:schemeClr val="accent2"/>
                </a:solidFill>
                <a:latin typeface="Times New Roman" panose="02020603050405020304" pitchFamily="18" charset="0"/>
                <a:cs typeface="Times New Roman" panose="02020603050405020304" pitchFamily="18" charset="0"/>
              </a:rPr>
              <a:t> </a:t>
            </a:r>
            <a:r>
              <a:rPr lang="en-US" sz="1300" dirty="0" err="1">
                <a:solidFill>
                  <a:schemeClr val="accent2"/>
                </a:solidFill>
                <a:latin typeface="Times New Roman" panose="02020603050405020304" pitchFamily="18" charset="0"/>
                <a:cs typeface="Times New Roman" panose="02020603050405020304" pitchFamily="18" charset="0"/>
              </a:rPr>
              <a:t>tiên</a:t>
            </a:r>
            <a:r>
              <a:rPr lang="en-US" sz="1300" dirty="0">
                <a:solidFill>
                  <a:schemeClr val="accent2"/>
                </a:solidFill>
                <a:latin typeface="Times New Roman" panose="02020603050405020304" pitchFamily="18" charset="0"/>
                <a:cs typeface="Times New Roman" panose="02020603050405020304" pitchFamily="18" charset="0"/>
              </a:rPr>
              <a:t>)</a:t>
            </a:r>
            <a:r>
              <a:rPr lang="vi-VN" sz="1300" b="0" i="0" dirty="0">
                <a:solidFill>
                  <a:schemeClr val="accent2"/>
                </a:solidFill>
                <a:effectLst/>
                <a:latin typeface="+mj-lt"/>
              </a:rPr>
              <a:t> để thực hiện nhiệm vụ đó. (fib = [1, 2, 3, 5, 8, 13])</a:t>
            </a:r>
          </a:p>
          <a:p>
            <a:endParaRPr lang="en-US" sz="1300" dirty="0">
              <a:solidFill>
                <a:schemeClr val="accent2"/>
              </a:solidFill>
              <a:latin typeface="+mj-lt"/>
              <a:cs typeface="Times New Roman" panose="02020603050405020304" pitchFamily="18" charset="0"/>
              <a:sym typeface="Wingdings" panose="05000000000000000000" pitchFamily="2" charset="2"/>
            </a:endParaRPr>
          </a:p>
        </p:txBody>
      </p:sp>
      <p:pic>
        <p:nvPicPr>
          <p:cNvPr id="3" name="Picture 2">
            <a:extLst>
              <a:ext uri="{FF2B5EF4-FFF2-40B4-BE49-F238E27FC236}">
                <a16:creationId xmlns:a16="http://schemas.microsoft.com/office/drawing/2014/main" id="{F1D64364-8EF1-3261-5218-F2708EC84603}"/>
              </a:ext>
            </a:extLst>
          </p:cNvPr>
          <p:cNvPicPr>
            <a:picLocks noChangeAspect="1"/>
          </p:cNvPicPr>
          <p:nvPr/>
        </p:nvPicPr>
        <p:blipFill>
          <a:blip r:embed="rId3"/>
          <a:stretch>
            <a:fillRect/>
          </a:stretch>
        </p:blipFill>
        <p:spPr>
          <a:xfrm>
            <a:off x="2279252" y="1866174"/>
            <a:ext cx="3629532" cy="438211"/>
          </a:xfrm>
          <a:prstGeom prst="rect">
            <a:avLst/>
          </a:prstGeom>
        </p:spPr>
      </p:pic>
    </p:spTree>
    <p:extLst>
      <p:ext uri="{BB962C8B-B14F-4D97-AF65-F5344CB8AC3E}">
        <p14:creationId xmlns:p14="http://schemas.microsoft.com/office/powerpoint/2010/main" val="1033359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13"/>
        <p:cNvGrpSpPr/>
        <p:nvPr/>
      </p:nvGrpSpPr>
      <p:grpSpPr>
        <a:xfrm>
          <a:off x="0" y="0"/>
          <a:ext cx="0" cy="0"/>
          <a:chOff x="0" y="0"/>
          <a:chExt cx="0" cy="0"/>
        </a:xfrm>
      </p:grpSpPr>
      <p:sp>
        <p:nvSpPr>
          <p:cNvPr id="2514" name="Google Shape;2514;p21"/>
          <p:cNvSpPr txBox="1">
            <a:spLocks noGrp="1"/>
          </p:cNvSpPr>
          <p:nvPr>
            <p:ph type="title"/>
          </p:nvPr>
        </p:nvSpPr>
        <p:spPr>
          <a:xfrm>
            <a:off x="100700" y="140100"/>
            <a:ext cx="82386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Times New Roman"/>
                <a:ea typeface="Times New Roman"/>
                <a:cs typeface="Times New Roman"/>
                <a:sym typeface="Times New Roman"/>
              </a:rPr>
              <a:t>V. </a:t>
            </a:r>
            <a:r>
              <a:rPr lang="en-US" dirty="0" err="1">
                <a:latin typeface="Times New Roman"/>
                <a:ea typeface="Times New Roman"/>
                <a:cs typeface="Times New Roman"/>
                <a:sym typeface="Times New Roman"/>
              </a:rPr>
              <a:t>Thực</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hiện</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bài</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toán</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chính</a:t>
            </a:r>
            <a:endParaRPr lang="en-US" dirty="0">
              <a:latin typeface="Times New Roman"/>
              <a:ea typeface="Times New Roman"/>
              <a:cs typeface="Times New Roman"/>
              <a:sym typeface="Times New Roman"/>
            </a:endParaRPr>
          </a:p>
        </p:txBody>
      </p:sp>
      <p:grpSp>
        <p:nvGrpSpPr>
          <p:cNvPr id="2515" name="Google Shape;2515;p21"/>
          <p:cNvGrpSpPr/>
          <p:nvPr/>
        </p:nvGrpSpPr>
        <p:grpSpPr>
          <a:xfrm flipH="1">
            <a:off x="7365625" y="-251591"/>
            <a:ext cx="359392" cy="931707"/>
            <a:chOff x="1823086" y="-208516"/>
            <a:chExt cx="433159" cy="1122944"/>
          </a:xfrm>
        </p:grpSpPr>
        <p:sp>
          <p:nvSpPr>
            <p:cNvPr id="2516" name="Google Shape;2516;p21"/>
            <p:cNvSpPr/>
            <p:nvPr/>
          </p:nvSpPr>
          <p:spPr>
            <a:xfrm>
              <a:off x="1823086" y="-208516"/>
              <a:ext cx="386212" cy="1066577"/>
            </a:xfrm>
            <a:custGeom>
              <a:avLst/>
              <a:gdLst/>
              <a:ahLst/>
              <a:cxnLst/>
              <a:rect l="l" t="t" r="r" b="b"/>
              <a:pathLst>
                <a:path w="12892" h="35603" extrusionOk="0">
                  <a:moveTo>
                    <a:pt x="423" y="1"/>
                  </a:moveTo>
                  <a:cubicBezTo>
                    <a:pt x="221" y="1"/>
                    <a:pt x="0" y="239"/>
                    <a:pt x="116" y="494"/>
                  </a:cubicBezTo>
                  <a:cubicBezTo>
                    <a:pt x="2484" y="5898"/>
                    <a:pt x="2584" y="11702"/>
                    <a:pt x="3051" y="17506"/>
                  </a:cubicBezTo>
                  <a:cubicBezTo>
                    <a:pt x="3251" y="19908"/>
                    <a:pt x="3518" y="22309"/>
                    <a:pt x="4285" y="24644"/>
                  </a:cubicBezTo>
                  <a:cubicBezTo>
                    <a:pt x="4919" y="26579"/>
                    <a:pt x="5853" y="28414"/>
                    <a:pt x="7054" y="30048"/>
                  </a:cubicBezTo>
                  <a:cubicBezTo>
                    <a:pt x="8522" y="32083"/>
                    <a:pt x="10323" y="33851"/>
                    <a:pt x="12224" y="35519"/>
                  </a:cubicBezTo>
                  <a:cubicBezTo>
                    <a:pt x="12291" y="35578"/>
                    <a:pt x="12363" y="35602"/>
                    <a:pt x="12433" y="35602"/>
                  </a:cubicBezTo>
                  <a:cubicBezTo>
                    <a:pt x="12680" y="35602"/>
                    <a:pt x="12892" y="35293"/>
                    <a:pt x="12658" y="35085"/>
                  </a:cubicBezTo>
                  <a:cubicBezTo>
                    <a:pt x="9389" y="32183"/>
                    <a:pt x="6387" y="28947"/>
                    <a:pt x="4986" y="24744"/>
                  </a:cubicBezTo>
                  <a:cubicBezTo>
                    <a:pt x="4185" y="22376"/>
                    <a:pt x="3885" y="19941"/>
                    <a:pt x="3685" y="17506"/>
                  </a:cubicBezTo>
                  <a:cubicBezTo>
                    <a:pt x="3451" y="14771"/>
                    <a:pt x="3351" y="12002"/>
                    <a:pt x="3018" y="9267"/>
                  </a:cubicBezTo>
                  <a:cubicBezTo>
                    <a:pt x="2651" y="6131"/>
                    <a:pt x="1917" y="3062"/>
                    <a:pt x="649" y="160"/>
                  </a:cubicBezTo>
                  <a:cubicBezTo>
                    <a:pt x="598" y="48"/>
                    <a:pt x="513" y="1"/>
                    <a:pt x="423"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21"/>
            <p:cNvSpPr/>
            <p:nvPr/>
          </p:nvSpPr>
          <p:spPr>
            <a:xfrm>
              <a:off x="1901479" y="522606"/>
              <a:ext cx="65247" cy="106080"/>
            </a:xfrm>
            <a:custGeom>
              <a:avLst/>
              <a:gdLst/>
              <a:ahLst/>
              <a:cxnLst/>
              <a:rect l="l" t="t" r="r" b="b"/>
              <a:pathLst>
                <a:path w="2178" h="3541" extrusionOk="0">
                  <a:moveTo>
                    <a:pt x="1846" y="0"/>
                  </a:moveTo>
                  <a:cubicBezTo>
                    <a:pt x="1788" y="0"/>
                    <a:pt x="1726" y="21"/>
                    <a:pt x="1668" y="71"/>
                  </a:cubicBezTo>
                  <a:cubicBezTo>
                    <a:pt x="934" y="671"/>
                    <a:pt x="301" y="1171"/>
                    <a:pt x="101" y="2139"/>
                  </a:cubicBezTo>
                  <a:cubicBezTo>
                    <a:pt x="0" y="2706"/>
                    <a:pt x="101" y="3506"/>
                    <a:pt x="834" y="3540"/>
                  </a:cubicBezTo>
                  <a:cubicBezTo>
                    <a:pt x="844" y="3540"/>
                    <a:pt x="854" y="3540"/>
                    <a:pt x="864" y="3540"/>
                  </a:cubicBezTo>
                  <a:cubicBezTo>
                    <a:pt x="2166" y="3540"/>
                    <a:pt x="2003" y="1332"/>
                    <a:pt x="2102" y="471"/>
                  </a:cubicBezTo>
                  <a:cubicBezTo>
                    <a:pt x="2102" y="438"/>
                    <a:pt x="2102" y="404"/>
                    <a:pt x="2102" y="371"/>
                  </a:cubicBezTo>
                  <a:cubicBezTo>
                    <a:pt x="2177" y="195"/>
                    <a:pt x="2026" y="0"/>
                    <a:pt x="1846"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21"/>
            <p:cNvSpPr/>
            <p:nvPr/>
          </p:nvSpPr>
          <p:spPr>
            <a:xfrm>
              <a:off x="1989398" y="567180"/>
              <a:ext cx="101975" cy="56080"/>
            </a:xfrm>
            <a:custGeom>
              <a:avLst/>
              <a:gdLst/>
              <a:ahLst/>
              <a:cxnLst/>
              <a:rect l="l" t="t" r="r" b="b"/>
              <a:pathLst>
                <a:path w="3404" h="1872" extrusionOk="0">
                  <a:moveTo>
                    <a:pt x="1758" y="1"/>
                  </a:moveTo>
                  <a:cubicBezTo>
                    <a:pt x="1190" y="1"/>
                    <a:pt x="644" y="250"/>
                    <a:pt x="134" y="517"/>
                  </a:cubicBezTo>
                  <a:cubicBezTo>
                    <a:pt x="1" y="584"/>
                    <a:pt x="1" y="751"/>
                    <a:pt x="68" y="851"/>
                  </a:cubicBezTo>
                  <a:cubicBezTo>
                    <a:pt x="1" y="951"/>
                    <a:pt x="1" y="1118"/>
                    <a:pt x="134" y="1218"/>
                  </a:cubicBezTo>
                  <a:cubicBezTo>
                    <a:pt x="545" y="1550"/>
                    <a:pt x="1323" y="1872"/>
                    <a:pt x="2004" y="1872"/>
                  </a:cubicBezTo>
                  <a:cubicBezTo>
                    <a:pt x="2484" y="1872"/>
                    <a:pt x="2916" y="1712"/>
                    <a:pt x="3136" y="1285"/>
                  </a:cubicBezTo>
                  <a:cubicBezTo>
                    <a:pt x="3403" y="751"/>
                    <a:pt x="2836" y="284"/>
                    <a:pt x="2403" y="117"/>
                  </a:cubicBezTo>
                  <a:cubicBezTo>
                    <a:pt x="2185" y="35"/>
                    <a:pt x="1970" y="1"/>
                    <a:pt x="1758"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21"/>
            <p:cNvSpPr/>
            <p:nvPr/>
          </p:nvSpPr>
          <p:spPr>
            <a:xfrm>
              <a:off x="1983407" y="656626"/>
              <a:ext cx="63001" cy="103084"/>
            </a:xfrm>
            <a:custGeom>
              <a:avLst/>
              <a:gdLst/>
              <a:ahLst/>
              <a:cxnLst/>
              <a:rect l="l" t="t" r="r" b="b"/>
              <a:pathLst>
                <a:path w="2103" h="3441" extrusionOk="0">
                  <a:moveTo>
                    <a:pt x="1197" y="1"/>
                  </a:moveTo>
                  <a:cubicBezTo>
                    <a:pt x="1137" y="1"/>
                    <a:pt x="1077" y="30"/>
                    <a:pt x="1035" y="100"/>
                  </a:cubicBezTo>
                  <a:cubicBezTo>
                    <a:pt x="534" y="667"/>
                    <a:pt x="1" y="1401"/>
                    <a:pt x="67" y="2168"/>
                  </a:cubicBezTo>
                  <a:cubicBezTo>
                    <a:pt x="134" y="2668"/>
                    <a:pt x="368" y="3335"/>
                    <a:pt x="935" y="3436"/>
                  </a:cubicBezTo>
                  <a:cubicBezTo>
                    <a:pt x="964" y="3439"/>
                    <a:pt x="993" y="3440"/>
                    <a:pt x="1021" y="3440"/>
                  </a:cubicBezTo>
                  <a:cubicBezTo>
                    <a:pt x="1593" y="3440"/>
                    <a:pt x="1840" y="2812"/>
                    <a:pt x="1935" y="2335"/>
                  </a:cubicBezTo>
                  <a:cubicBezTo>
                    <a:pt x="2102" y="1568"/>
                    <a:pt x="1935" y="967"/>
                    <a:pt x="1602" y="267"/>
                  </a:cubicBezTo>
                  <a:cubicBezTo>
                    <a:pt x="1569" y="167"/>
                    <a:pt x="1502" y="133"/>
                    <a:pt x="1402" y="133"/>
                  </a:cubicBezTo>
                  <a:cubicBezTo>
                    <a:pt x="1363" y="56"/>
                    <a:pt x="1280" y="1"/>
                    <a:pt x="119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21"/>
            <p:cNvSpPr/>
            <p:nvPr/>
          </p:nvSpPr>
          <p:spPr>
            <a:xfrm>
              <a:off x="2070337" y="678254"/>
              <a:ext cx="94965" cy="57249"/>
            </a:xfrm>
            <a:custGeom>
              <a:avLst/>
              <a:gdLst/>
              <a:ahLst/>
              <a:cxnLst/>
              <a:rect l="l" t="t" r="r" b="b"/>
              <a:pathLst>
                <a:path w="3170" h="1911" extrusionOk="0">
                  <a:moveTo>
                    <a:pt x="1804" y="0"/>
                  </a:moveTo>
                  <a:cubicBezTo>
                    <a:pt x="1160" y="0"/>
                    <a:pt x="531" y="518"/>
                    <a:pt x="101" y="979"/>
                  </a:cubicBezTo>
                  <a:cubicBezTo>
                    <a:pt x="1" y="1079"/>
                    <a:pt x="34" y="1246"/>
                    <a:pt x="101" y="1313"/>
                  </a:cubicBezTo>
                  <a:cubicBezTo>
                    <a:pt x="34" y="1446"/>
                    <a:pt x="34" y="1613"/>
                    <a:pt x="168" y="1679"/>
                  </a:cubicBezTo>
                  <a:cubicBezTo>
                    <a:pt x="455" y="1864"/>
                    <a:pt x="794" y="1910"/>
                    <a:pt x="1128" y="1910"/>
                  </a:cubicBezTo>
                  <a:cubicBezTo>
                    <a:pt x="1337" y="1910"/>
                    <a:pt x="1543" y="1892"/>
                    <a:pt x="1735" y="1880"/>
                  </a:cubicBezTo>
                  <a:cubicBezTo>
                    <a:pt x="2269" y="1780"/>
                    <a:pt x="2836" y="1613"/>
                    <a:pt x="3003" y="1046"/>
                  </a:cubicBezTo>
                  <a:cubicBezTo>
                    <a:pt x="3170" y="445"/>
                    <a:pt x="2436" y="45"/>
                    <a:pt x="1969" y="12"/>
                  </a:cubicBezTo>
                  <a:cubicBezTo>
                    <a:pt x="1914" y="4"/>
                    <a:pt x="1859" y="0"/>
                    <a:pt x="180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21"/>
            <p:cNvSpPr/>
            <p:nvPr/>
          </p:nvSpPr>
          <p:spPr>
            <a:xfrm>
              <a:off x="2099334" y="780941"/>
              <a:ext cx="43888" cy="88704"/>
            </a:xfrm>
            <a:custGeom>
              <a:avLst/>
              <a:gdLst/>
              <a:ahLst/>
              <a:cxnLst/>
              <a:rect l="l" t="t" r="r" b="b"/>
              <a:pathLst>
                <a:path w="1465" h="2961" extrusionOk="0">
                  <a:moveTo>
                    <a:pt x="695" y="1"/>
                  </a:moveTo>
                  <a:cubicBezTo>
                    <a:pt x="640" y="1"/>
                    <a:pt x="585" y="16"/>
                    <a:pt x="534" y="53"/>
                  </a:cubicBezTo>
                  <a:cubicBezTo>
                    <a:pt x="100" y="453"/>
                    <a:pt x="34" y="1087"/>
                    <a:pt x="34" y="1621"/>
                  </a:cubicBezTo>
                  <a:cubicBezTo>
                    <a:pt x="0" y="2054"/>
                    <a:pt x="167" y="2755"/>
                    <a:pt x="634" y="2921"/>
                  </a:cubicBezTo>
                  <a:cubicBezTo>
                    <a:pt x="703" y="2948"/>
                    <a:pt x="768" y="2961"/>
                    <a:pt x="827" y="2961"/>
                  </a:cubicBezTo>
                  <a:cubicBezTo>
                    <a:pt x="1285" y="2961"/>
                    <a:pt x="1464" y="2238"/>
                    <a:pt x="1435" y="1854"/>
                  </a:cubicBezTo>
                  <a:cubicBezTo>
                    <a:pt x="1401" y="1354"/>
                    <a:pt x="1134" y="953"/>
                    <a:pt x="1001" y="520"/>
                  </a:cubicBezTo>
                  <a:cubicBezTo>
                    <a:pt x="1001" y="486"/>
                    <a:pt x="1001" y="420"/>
                    <a:pt x="968" y="386"/>
                  </a:cubicBezTo>
                  <a:cubicBezTo>
                    <a:pt x="1072" y="204"/>
                    <a:pt x="891" y="1"/>
                    <a:pt x="695"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21"/>
            <p:cNvSpPr/>
            <p:nvPr/>
          </p:nvSpPr>
          <p:spPr>
            <a:xfrm>
              <a:off x="2147293" y="762369"/>
              <a:ext cx="82952" cy="56680"/>
            </a:xfrm>
            <a:custGeom>
              <a:avLst/>
              <a:gdLst/>
              <a:ahLst/>
              <a:cxnLst/>
              <a:rect l="l" t="t" r="r" b="b"/>
              <a:pathLst>
                <a:path w="2769" h="1892" extrusionOk="0">
                  <a:moveTo>
                    <a:pt x="1861" y="1"/>
                  </a:moveTo>
                  <a:cubicBezTo>
                    <a:pt x="1818" y="1"/>
                    <a:pt x="1776" y="2"/>
                    <a:pt x="1735" y="6"/>
                  </a:cubicBezTo>
                  <a:cubicBezTo>
                    <a:pt x="1034" y="106"/>
                    <a:pt x="501" y="706"/>
                    <a:pt x="200" y="1307"/>
                  </a:cubicBezTo>
                  <a:cubicBezTo>
                    <a:pt x="67" y="1407"/>
                    <a:pt x="0" y="1640"/>
                    <a:pt x="200" y="1740"/>
                  </a:cubicBezTo>
                  <a:cubicBezTo>
                    <a:pt x="412" y="1842"/>
                    <a:pt x="680" y="1892"/>
                    <a:pt x="962" y="1892"/>
                  </a:cubicBezTo>
                  <a:cubicBezTo>
                    <a:pt x="1791" y="1892"/>
                    <a:pt x="2744" y="1461"/>
                    <a:pt x="2769" y="639"/>
                  </a:cubicBezTo>
                  <a:cubicBezTo>
                    <a:pt x="2769" y="156"/>
                    <a:pt x="2276" y="1"/>
                    <a:pt x="1861"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21"/>
            <p:cNvSpPr/>
            <p:nvPr/>
          </p:nvSpPr>
          <p:spPr>
            <a:xfrm>
              <a:off x="2182251" y="841122"/>
              <a:ext cx="73995" cy="73306"/>
            </a:xfrm>
            <a:custGeom>
              <a:avLst/>
              <a:gdLst/>
              <a:ahLst/>
              <a:cxnLst/>
              <a:rect l="l" t="t" r="r" b="b"/>
              <a:pathLst>
                <a:path w="2470" h="2447" extrusionOk="0">
                  <a:moveTo>
                    <a:pt x="267" y="0"/>
                  </a:moveTo>
                  <a:cubicBezTo>
                    <a:pt x="132" y="0"/>
                    <a:pt x="1" y="82"/>
                    <a:pt x="1" y="245"/>
                  </a:cubicBezTo>
                  <a:cubicBezTo>
                    <a:pt x="1" y="779"/>
                    <a:pt x="368" y="1346"/>
                    <a:pt x="668" y="1713"/>
                  </a:cubicBezTo>
                  <a:cubicBezTo>
                    <a:pt x="889" y="1989"/>
                    <a:pt x="1269" y="2447"/>
                    <a:pt x="1657" y="2447"/>
                  </a:cubicBezTo>
                  <a:cubicBezTo>
                    <a:pt x="1739" y="2447"/>
                    <a:pt x="1821" y="2426"/>
                    <a:pt x="1902" y="2380"/>
                  </a:cubicBezTo>
                  <a:cubicBezTo>
                    <a:pt x="2469" y="2080"/>
                    <a:pt x="2236" y="1346"/>
                    <a:pt x="1936" y="946"/>
                  </a:cubicBezTo>
                  <a:cubicBezTo>
                    <a:pt x="1569" y="546"/>
                    <a:pt x="1002" y="79"/>
                    <a:pt x="434" y="45"/>
                  </a:cubicBezTo>
                  <a:cubicBezTo>
                    <a:pt x="384" y="15"/>
                    <a:pt x="325" y="0"/>
                    <a:pt x="267"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4" name="Google Shape;2524;p21"/>
          <p:cNvGrpSpPr/>
          <p:nvPr/>
        </p:nvGrpSpPr>
        <p:grpSpPr>
          <a:xfrm flipH="1">
            <a:off x="7481563" y="-436182"/>
            <a:ext cx="548163" cy="942251"/>
            <a:chOff x="1455834" y="-430995"/>
            <a:chExt cx="660677" cy="1135653"/>
          </a:xfrm>
        </p:grpSpPr>
        <p:sp>
          <p:nvSpPr>
            <p:cNvPr id="2525" name="Google Shape;2525;p21"/>
            <p:cNvSpPr/>
            <p:nvPr/>
          </p:nvSpPr>
          <p:spPr>
            <a:xfrm>
              <a:off x="1455834" y="-342088"/>
              <a:ext cx="651576" cy="1046745"/>
            </a:xfrm>
            <a:custGeom>
              <a:avLst/>
              <a:gdLst/>
              <a:ahLst/>
              <a:cxnLst/>
              <a:rect l="l" t="t" r="r" b="b"/>
              <a:pathLst>
                <a:path w="21750" h="34941" extrusionOk="0">
                  <a:moveTo>
                    <a:pt x="16913" y="1"/>
                  </a:moveTo>
                  <a:cubicBezTo>
                    <a:pt x="14337" y="1"/>
                    <a:pt x="10562" y="1386"/>
                    <a:pt x="8840" y="2318"/>
                  </a:cubicBezTo>
                  <a:cubicBezTo>
                    <a:pt x="5904" y="3852"/>
                    <a:pt x="3603" y="5920"/>
                    <a:pt x="2202" y="8856"/>
                  </a:cubicBezTo>
                  <a:cubicBezTo>
                    <a:pt x="0" y="13192"/>
                    <a:pt x="334" y="18396"/>
                    <a:pt x="667" y="23199"/>
                  </a:cubicBezTo>
                  <a:cubicBezTo>
                    <a:pt x="901" y="27102"/>
                    <a:pt x="1535" y="31138"/>
                    <a:pt x="901" y="34941"/>
                  </a:cubicBezTo>
                  <a:cubicBezTo>
                    <a:pt x="6338" y="32439"/>
                    <a:pt x="12843" y="29704"/>
                    <a:pt x="16445" y="24600"/>
                  </a:cubicBezTo>
                  <a:cubicBezTo>
                    <a:pt x="20248" y="19163"/>
                    <a:pt x="21749" y="14159"/>
                    <a:pt x="20548" y="7521"/>
                  </a:cubicBezTo>
                  <a:cubicBezTo>
                    <a:pt x="20148" y="5153"/>
                    <a:pt x="18380" y="2084"/>
                    <a:pt x="18513" y="49"/>
                  </a:cubicBezTo>
                  <a:lnTo>
                    <a:pt x="18513" y="49"/>
                  </a:lnTo>
                  <a:lnTo>
                    <a:pt x="18180" y="149"/>
                  </a:lnTo>
                  <a:cubicBezTo>
                    <a:pt x="17810" y="47"/>
                    <a:pt x="17382" y="1"/>
                    <a:pt x="16913" y="1"/>
                  </a:cubicBezTo>
                  <a:close/>
                </a:path>
              </a:pathLst>
            </a:custGeom>
            <a:solidFill>
              <a:srgbClr val="C6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21"/>
            <p:cNvSpPr/>
            <p:nvPr/>
          </p:nvSpPr>
          <p:spPr>
            <a:xfrm>
              <a:off x="1538301" y="-430995"/>
              <a:ext cx="578210" cy="1060406"/>
            </a:xfrm>
            <a:custGeom>
              <a:avLst/>
              <a:gdLst/>
              <a:ahLst/>
              <a:cxnLst/>
              <a:rect l="l" t="t" r="r" b="b"/>
              <a:pathLst>
                <a:path w="19301" h="35397" extrusionOk="0">
                  <a:moveTo>
                    <a:pt x="18677" y="0"/>
                  </a:moveTo>
                  <a:cubicBezTo>
                    <a:pt x="18582" y="0"/>
                    <a:pt x="18484" y="34"/>
                    <a:pt x="18396" y="115"/>
                  </a:cubicBezTo>
                  <a:cubicBezTo>
                    <a:pt x="15027" y="2917"/>
                    <a:pt x="12191" y="6153"/>
                    <a:pt x="10490" y="10256"/>
                  </a:cubicBezTo>
                  <a:cubicBezTo>
                    <a:pt x="9423" y="12824"/>
                    <a:pt x="8622" y="15459"/>
                    <a:pt x="7588" y="18061"/>
                  </a:cubicBezTo>
                  <a:cubicBezTo>
                    <a:pt x="6520" y="20730"/>
                    <a:pt x="5420" y="23365"/>
                    <a:pt x="4252" y="26000"/>
                  </a:cubicBezTo>
                  <a:cubicBezTo>
                    <a:pt x="2951" y="28936"/>
                    <a:pt x="1584" y="31871"/>
                    <a:pt x="183" y="34773"/>
                  </a:cubicBezTo>
                  <a:cubicBezTo>
                    <a:pt x="0" y="35093"/>
                    <a:pt x="286" y="35397"/>
                    <a:pt x="559" y="35397"/>
                  </a:cubicBezTo>
                  <a:cubicBezTo>
                    <a:pt x="686" y="35397"/>
                    <a:pt x="809" y="35332"/>
                    <a:pt x="883" y="35174"/>
                  </a:cubicBezTo>
                  <a:cubicBezTo>
                    <a:pt x="3352" y="30103"/>
                    <a:pt x="5687" y="25000"/>
                    <a:pt x="7788" y="19763"/>
                  </a:cubicBezTo>
                  <a:cubicBezTo>
                    <a:pt x="8855" y="17161"/>
                    <a:pt x="9823" y="14525"/>
                    <a:pt x="10757" y="11857"/>
                  </a:cubicBezTo>
                  <a:cubicBezTo>
                    <a:pt x="11524" y="9789"/>
                    <a:pt x="12525" y="7787"/>
                    <a:pt x="13826" y="5986"/>
                  </a:cubicBezTo>
                  <a:cubicBezTo>
                    <a:pt x="15293" y="3985"/>
                    <a:pt x="17095" y="2283"/>
                    <a:pt x="18963" y="682"/>
                  </a:cubicBezTo>
                  <a:cubicBezTo>
                    <a:pt x="19301" y="422"/>
                    <a:pt x="19011" y="0"/>
                    <a:pt x="18677"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21"/>
            <p:cNvSpPr/>
            <p:nvPr/>
          </p:nvSpPr>
          <p:spPr>
            <a:xfrm>
              <a:off x="1524162" y="373308"/>
              <a:ext cx="201494" cy="167043"/>
            </a:xfrm>
            <a:custGeom>
              <a:avLst/>
              <a:gdLst/>
              <a:ahLst/>
              <a:cxnLst/>
              <a:rect l="l" t="t" r="r" b="b"/>
              <a:pathLst>
                <a:path w="6726" h="5576" extrusionOk="0">
                  <a:moveTo>
                    <a:pt x="4720" y="0"/>
                  </a:moveTo>
                  <a:cubicBezTo>
                    <a:pt x="4637" y="0"/>
                    <a:pt x="4555" y="19"/>
                    <a:pt x="4491" y="51"/>
                  </a:cubicBezTo>
                  <a:cubicBezTo>
                    <a:pt x="3156" y="651"/>
                    <a:pt x="1855" y="1385"/>
                    <a:pt x="454" y="1852"/>
                  </a:cubicBezTo>
                  <a:cubicBezTo>
                    <a:pt x="1" y="2003"/>
                    <a:pt x="123" y="2676"/>
                    <a:pt x="523" y="2676"/>
                  </a:cubicBezTo>
                  <a:cubicBezTo>
                    <a:pt x="564" y="2676"/>
                    <a:pt x="608" y="2668"/>
                    <a:pt x="655" y="2653"/>
                  </a:cubicBezTo>
                  <a:cubicBezTo>
                    <a:pt x="1941" y="2214"/>
                    <a:pt x="3150" y="1597"/>
                    <a:pt x="4372" y="1002"/>
                  </a:cubicBezTo>
                  <a:lnTo>
                    <a:pt x="4372" y="1002"/>
                  </a:lnTo>
                  <a:cubicBezTo>
                    <a:pt x="4665" y="2485"/>
                    <a:pt x="5313" y="3873"/>
                    <a:pt x="5825" y="5288"/>
                  </a:cubicBezTo>
                  <a:cubicBezTo>
                    <a:pt x="5891" y="5488"/>
                    <a:pt x="6059" y="5576"/>
                    <a:pt x="6225" y="5576"/>
                  </a:cubicBezTo>
                  <a:cubicBezTo>
                    <a:pt x="6476" y="5576"/>
                    <a:pt x="6726" y="5375"/>
                    <a:pt x="6626" y="5055"/>
                  </a:cubicBezTo>
                  <a:cubicBezTo>
                    <a:pt x="6058" y="3487"/>
                    <a:pt x="5325" y="1952"/>
                    <a:pt x="5091" y="284"/>
                  </a:cubicBezTo>
                  <a:cubicBezTo>
                    <a:pt x="5069" y="81"/>
                    <a:pt x="4893" y="0"/>
                    <a:pt x="4720"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21"/>
            <p:cNvSpPr/>
            <p:nvPr/>
          </p:nvSpPr>
          <p:spPr>
            <a:xfrm>
              <a:off x="1522934" y="228264"/>
              <a:ext cx="280103" cy="217881"/>
            </a:xfrm>
            <a:custGeom>
              <a:avLst/>
              <a:gdLst/>
              <a:ahLst/>
              <a:cxnLst/>
              <a:rect l="l" t="t" r="r" b="b"/>
              <a:pathLst>
                <a:path w="9350" h="7273" extrusionOk="0">
                  <a:moveTo>
                    <a:pt x="6183" y="0"/>
                  </a:moveTo>
                  <a:cubicBezTo>
                    <a:pt x="4107" y="0"/>
                    <a:pt x="2152" y="1072"/>
                    <a:pt x="395" y="2058"/>
                  </a:cubicBezTo>
                  <a:cubicBezTo>
                    <a:pt x="1" y="2283"/>
                    <a:pt x="225" y="2818"/>
                    <a:pt x="586" y="2818"/>
                  </a:cubicBezTo>
                  <a:cubicBezTo>
                    <a:pt x="652" y="2818"/>
                    <a:pt x="723" y="2800"/>
                    <a:pt x="796" y="2758"/>
                  </a:cubicBezTo>
                  <a:cubicBezTo>
                    <a:pt x="2474" y="1857"/>
                    <a:pt x="4326" y="840"/>
                    <a:pt x="6270" y="840"/>
                  </a:cubicBezTo>
                  <a:cubicBezTo>
                    <a:pt x="6287" y="840"/>
                    <a:pt x="6304" y="840"/>
                    <a:pt x="6321" y="840"/>
                  </a:cubicBezTo>
                  <a:lnTo>
                    <a:pt x="6321" y="840"/>
                  </a:lnTo>
                  <a:cubicBezTo>
                    <a:pt x="6680" y="2983"/>
                    <a:pt x="7901" y="4885"/>
                    <a:pt x="8468" y="6995"/>
                  </a:cubicBezTo>
                  <a:cubicBezTo>
                    <a:pt x="8520" y="7189"/>
                    <a:pt x="8673" y="7273"/>
                    <a:pt x="8832" y="7273"/>
                  </a:cubicBezTo>
                  <a:cubicBezTo>
                    <a:pt x="9083" y="7273"/>
                    <a:pt x="9350" y="7067"/>
                    <a:pt x="9268" y="6761"/>
                  </a:cubicBezTo>
                  <a:cubicBezTo>
                    <a:pt x="8701" y="4626"/>
                    <a:pt x="7367" y="2691"/>
                    <a:pt x="7100" y="456"/>
                  </a:cubicBezTo>
                  <a:cubicBezTo>
                    <a:pt x="7067" y="223"/>
                    <a:pt x="6933" y="56"/>
                    <a:pt x="6700" y="23"/>
                  </a:cubicBezTo>
                  <a:cubicBezTo>
                    <a:pt x="6527" y="8"/>
                    <a:pt x="6355" y="0"/>
                    <a:pt x="6183"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1"/>
            <p:cNvSpPr/>
            <p:nvPr/>
          </p:nvSpPr>
          <p:spPr>
            <a:xfrm>
              <a:off x="1512719" y="76270"/>
              <a:ext cx="388219" cy="265753"/>
            </a:xfrm>
            <a:custGeom>
              <a:avLst/>
              <a:gdLst/>
              <a:ahLst/>
              <a:cxnLst/>
              <a:rect l="l" t="t" r="r" b="b"/>
              <a:pathLst>
                <a:path w="12959" h="8871" extrusionOk="0">
                  <a:moveTo>
                    <a:pt x="9243" y="1"/>
                  </a:moveTo>
                  <a:cubicBezTo>
                    <a:pt x="9197" y="1"/>
                    <a:pt x="9152" y="9"/>
                    <a:pt x="9109" y="27"/>
                  </a:cubicBezTo>
                  <a:cubicBezTo>
                    <a:pt x="6240" y="794"/>
                    <a:pt x="3438" y="1761"/>
                    <a:pt x="503" y="2295"/>
                  </a:cubicBezTo>
                  <a:cubicBezTo>
                    <a:pt x="0" y="2389"/>
                    <a:pt x="178" y="3104"/>
                    <a:pt x="646" y="3104"/>
                  </a:cubicBezTo>
                  <a:cubicBezTo>
                    <a:pt x="675" y="3104"/>
                    <a:pt x="705" y="3101"/>
                    <a:pt x="736" y="3095"/>
                  </a:cubicBezTo>
                  <a:cubicBezTo>
                    <a:pt x="3528" y="2582"/>
                    <a:pt x="6226" y="1668"/>
                    <a:pt x="8981" y="916"/>
                  </a:cubicBezTo>
                  <a:lnTo>
                    <a:pt x="8981" y="916"/>
                  </a:lnTo>
                  <a:cubicBezTo>
                    <a:pt x="10166" y="3393"/>
                    <a:pt x="11307" y="5933"/>
                    <a:pt x="12078" y="8566"/>
                  </a:cubicBezTo>
                  <a:cubicBezTo>
                    <a:pt x="12131" y="8779"/>
                    <a:pt x="12291" y="8870"/>
                    <a:pt x="12456" y="8870"/>
                  </a:cubicBezTo>
                  <a:cubicBezTo>
                    <a:pt x="12702" y="8870"/>
                    <a:pt x="12958" y="8666"/>
                    <a:pt x="12878" y="8366"/>
                  </a:cubicBezTo>
                  <a:cubicBezTo>
                    <a:pt x="12078" y="5530"/>
                    <a:pt x="10810" y="2862"/>
                    <a:pt x="9576" y="193"/>
                  </a:cubicBezTo>
                  <a:cubicBezTo>
                    <a:pt x="9502" y="70"/>
                    <a:pt x="9373" y="1"/>
                    <a:pt x="9243"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21"/>
            <p:cNvSpPr/>
            <p:nvPr/>
          </p:nvSpPr>
          <p:spPr>
            <a:xfrm>
              <a:off x="1532699" y="-106248"/>
              <a:ext cx="446786" cy="249426"/>
            </a:xfrm>
            <a:custGeom>
              <a:avLst/>
              <a:gdLst/>
              <a:ahLst/>
              <a:cxnLst/>
              <a:rect l="l" t="t" r="r" b="b"/>
              <a:pathLst>
                <a:path w="14914" h="8326" extrusionOk="0">
                  <a:moveTo>
                    <a:pt x="10815" y="0"/>
                  </a:moveTo>
                  <a:cubicBezTo>
                    <a:pt x="10781" y="0"/>
                    <a:pt x="10746" y="5"/>
                    <a:pt x="10710" y="15"/>
                  </a:cubicBezTo>
                  <a:cubicBezTo>
                    <a:pt x="7308" y="1349"/>
                    <a:pt x="4139" y="3351"/>
                    <a:pt x="503" y="4051"/>
                  </a:cubicBezTo>
                  <a:cubicBezTo>
                    <a:pt x="1" y="4146"/>
                    <a:pt x="178" y="4861"/>
                    <a:pt x="618" y="4861"/>
                  </a:cubicBezTo>
                  <a:cubicBezTo>
                    <a:pt x="645" y="4861"/>
                    <a:pt x="674" y="4858"/>
                    <a:pt x="703" y="4852"/>
                  </a:cubicBezTo>
                  <a:cubicBezTo>
                    <a:pt x="4210" y="4176"/>
                    <a:pt x="7282" y="2291"/>
                    <a:pt x="10577" y="961"/>
                  </a:cubicBezTo>
                  <a:lnTo>
                    <a:pt x="10577" y="961"/>
                  </a:lnTo>
                  <a:cubicBezTo>
                    <a:pt x="11592" y="3362"/>
                    <a:pt x="13160" y="5527"/>
                    <a:pt x="14013" y="8021"/>
                  </a:cubicBezTo>
                  <a:cubicBezTo>
                    <a:pt x="14079" y="8234"/>
                    <a:pt x="14248" y="8325"/>
                    <a:pt x="14415" y="8325"/>
                  </a:cubicBezTo>
                  <a:cubicBezTo>
                    <a:pt x="14665" y="8325"/>
                    <a:pt x="14913" y="8121"/>
                    <a:pt x="14813" y="7821"/>
                  </a:cubicBezTo>
                  <a:cubicBezTo>
                    <a:pt x="13913" y="5186"/>
                    <a:pt x="12211" y="2917"/>
                    <a:pt x="11211" y="315"/>
                  </a:cubicBezTo>
                  <a:cubicBezTo>
                    <a:pt x="11154" y="146"/>
                    <a:pt x="11002" y="0"/>
                    <a:pt x="1081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21"/>
            <p:cNvSpPr/>
            <p:nvPr/>
          </p:nvSpPr>
          <p:spPr>
            <a:xfrm>
              <a:off x="1720100" y="-252581"/>
              <a:ext cx="279863" cy="178007"/>
            </a:xfrm>
            <a:custGeom>
              <a:avLst/>
              <a:gdLst/>
              <a:ahLst/>
              <a:cxnLst/>
              <a:rect l="l" t="t" r="r" b="b"/>
              <a:pathLst>
                <a:path w="9342" h="5942" extrusionOk="0">
                  <a:moveTo>
                    <a:pt x="7095" y="0"/>
                  </a:moveTo>
                  <a:cubicBezTo>
                    <a:pt x="7051" y="0"/>
                    <a:pt x="7004" y="9"/>
                    <a:pt x="6956" y="30"/>
                  </a:cubicBezTo>
                  <a:cubicBezTo>
                    <a:pt x="4688" y="797"/>
                    <a:pt x="2653" y="2065"/>
                    <a:pt x="418" y="2965"/>
                  </a:cubicBezTo>
                  <a:cubicBezTo>
                    <a:pt x="1" y="3115"/>
                    <a:pt x="116" y="3797"/>
                    <a:pt x="503" y="3797"/>
                  </a:cubicBezTo>
                  <a:cubicBezTo>
                    <a:pt x="549" y="3797"/>
                    <a:pt x="599" y="3787"/>
                    <a:pt x="652" y="3766"/>
                  </a:cubicBezTo>
                  <a:cubicBezTo>
                    <a:pt x="2725" y="2918"/>
                    <a:pt x="4680" y="1744"/>
                    <a:pt x="6795" y="970"/>
                  </a:cubicBezTo>
                  <a:lnTo>
                    <a:pt x="6795" y="970"/>
                  </a:lnTo>
                  <a:cubicBezTo>
                    <a:pt x="7288" y="2577"/>
                    <a:pt x="7663" y="4267"/>
                    <a:pt x="8457" y="5734"/>
                  </a:cubicBezTo>
                  <a:cubicBezTo>
                    <a:pt x="8530" y="5880"/>
                    <a:pt x="8652" y="5941"/>
                    <a:pt x="8777" y="5941"/>
                  </a:cubicBezTo>
                  <a:cubicBezTo>
                    <a:pt x="9052" y="5941"/>
                    <a:pt x="9341" y="5645"/>
                    <a:pt x="9158" y="5300"/>
                  </a:cubicBezTo>
                  <a:cubicBezTo>
                    <a:pt x="8357" y="3766"/>
                    <a:pt x="8024" y="1965"/>
                    <a:pt x="7456" y="297"/>
                  </a:cubicBezTo>
                  <a:cubicBezTo>
                    <a:pt x="7403" y="138"/>
                    <a:pt x="7266" y="0"/>
                    <a:pt x="709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21"/>
            <p:cNvSpPr/>
            <p:nvPr/>
          </p:nvSpPr>
          <p:spPr>
            <a:xfrm>
              <a:off x="1919452" y="216941"/>
              <a:ext cx="31006" cy="24026"/>
            </a:xfrm>
            <a:custGeom>
              <a:avLst/>
              <a:gdLst/>
              <a:ahLst/>
              <a:cxnLst/>
              <a:rect l="l" t="t" r="r" b="b"/>
              <a:pathLst>
                <a:path w="1035" h="802" extrusionOk="0">
                  <a:moveTo>
                    <a:pt x="535" y="1"/>
                  </a:moveTo>
                  <a:cubicBezTo>
                    <a:pt x="1" y="1"/>
                    <a:pt x="1" y="801"/>
                    <a:pt x="535" y="801"/>
                  </a:cubicBezTo>
                  <a:cubicBezTo>
                    <a:pt x="1035" y="801"/>
                    <a:pt x="1035" y="1"/>
                    <a:pt x="535"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21"/>
            <p:cNvSpPr/>
            <p:nvPr/>
          </p:nvSpPr>
          <p:spPr>
            <a:xfrm>
              <a:off x="1955429" y="183960"/>
              <a:ext cx="31006" cy="24026"/>
            </a:xfrm>
            <a:custGeom>
              <a:avLst/>
              <a:gdLst/>
              <a:ahLst/>
              <a:cxnLst/>
              <a:rect l="l" t="t" r="r" b="b"/>
              <a:pathLst>
                <a:path w="1035" h="802" extrusionOk="0">
                  <a:moveTo>
                    <a:pt x="501" y="1"/>
                  </a:moveTo>
                  <a:cubicBezTo>
                    <a:pt x="1" y="1"/>
                    <a:pt x="1" y="801"/>
                    <a:pt x="501" y="801"/>
                  </a:cubicBezTo>
                  <a:cubicBezTo>
                    <a:pt x="1035" y="801"/>
                    <a:pt x="1035" y="1"/>
                    <a:pt x="501"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21"/>
            <p:cNvSpPr/>
            <p:nvPr/>
          </p:nvSpPr>
          <p:spPr>
            <a:xfrm>
              <a:off x="1968429" y="242912"/>
              <a:ext cx="31006" cy="24026"/>
            </a:xfrm>
            <a:custGeom>
              <a:avLst/>
              <a:gdLst/>
              <a:ahLst/>
              <a:cxnLst/>
              <a:rect l="l" t="t" r="r" b="b"/>
              <a:pathLst>
                <a:path w="1035" h="802" extrusionOk="0">
                  <a:moveTo>
                    <a:pt x="501" y="1"/>
                  </a:moveTo>
                  <a:cubicBezTo>
                    <a:pt x="0" y="1"/>
                    <a:pt x="0" y="801"/>
                    <a:pt x="501" y="801"/>
                  </a:cubicBezTo>
                  <a:cubicBezTo>
                    <a:pt x="1034" y="801"/>
                    <a:pt x="1034" y="1"/>
                    <a:pt x="501"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21"/>
            <p:cNvSpPr/>
            <p:nvPr/>
          </p:nvSpPr>
          <p:spPr>
            <a:xfrm>
              <a:off x="1586709" y="67044"/>
              <a:ext cx="32025" cy="24026"/>
            </a:xfrm>
            <a:custGeom>
              <a:avLst/>
              <a:gdLst/>
              <a:ahLst/>
              <a:cxnLst/>
              <a:rect l="l" t="t" r="r" b="b"/>
              <a:pathLst>
                <a:path w="1069" h="802" extrusionOk="0">
                  <a:moveTo>
                    <a:pt x="535" y="1"/>
                  </a:moveTo>
                  <a:cubicBezTo>
                    <a:pt x="1" y="1"/>
                    <a:pt x="1" y="802"/>
                    <a:pt x="535" y="802"/>
                  </a:cubicBezTo>
                  <a:cubicBezTo>
                    <a:pt x="1068" y="802"/>
                    <a:pt x="1068" y="1"/>
                    <a:pt x="535"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1"/>
            <p:cNvSpPr/>
            <p:nvPr/>
          </p:nvSpPr>
          <p:spPr>
            <a:xfrm>
              <a:off x="1625681" y="37088"/>
              <a:ext cx="32025" cy="25015"/>
            </a:xfrm>
            <a:custGeom>
              <a:avLst/>
              <a:gdLst/>
              <a:ahLst/>
              <a:cxnLst/>
              <a:rect l="l" t="t" r="r" b="b"/>
              <a:pathLst>
                <a:path w="1069" h="835" extrusionOk="0">
                  <a:moveTo>
                    <a:pt x="535" y="0"/>
                  </a:moveTo>
                  <a:cubicBezTo>
                    <a:pt x="1" y="0"/>
                    <a:pt x="1" y="834"/>
                    <a:pt x="535" y="834"/>
                  </a:cubicBezTo>
                  <a:cubicBezTo>
                    <a:pt x="1068" y="834"/>
                    <a:pt x="1068" y="0"/>
                    <a:pt x="53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21"/>
            <p:cNvSpPr/>
            <p:nvPr/>
          </p:nvSpPr>
          <p:spPr>
            <a:xfrm>
              <a:off x="1736605" y="-219720"/>
              <a:ext cx="31995" cy="24026"/>
            </a:xfrm>
            <a:custGeom>
              <a:avLst/>
              <a:gdLst/>
              <a:ahLst/>
              <a:cxnLst/>
              <a:rect l="l" t="t" r="r" b="b"/>
              <a:pathLst>
                <a:path w="1068" h="802" extrusionOk="0">
                  <a:moveTo>
                    <a:pt x="534" y="0"/>
                  </a:moveTo>
                  <a:cubicBezTo>
                    <a:pt x="1" y="0"/>
                    <a:pt x="1" y="801"/>
                    <a:pt x="534" y="801"/>
                  </a:cubicBezTo>
                  <a:cubicBezTo>
                    <a:pt x="1068" y="801"/>
                    <a:pt x="1068"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21"/>
            <p:cNvSpPr/>
            <p:nvPr/>
          </p:nvSpPr>
          <p:spPr>
            <a:xfrm>
              <a:off x="1779561" y="-252701"/>
              <a:ext cx="31006" cy="25015"/>
            </a:xfrm>
            <a:custGeom>
              <a:avLst/>
              <a:gdLst/>
              <a:ahLst/>
              <a:cxnLst/>
              <a:rect l="l" t="t" r="r" b="b"/>
              <a:pathLst>
                <a:path w="1035" h="835" extrusionOk="0">
                  <a:moveTo>
                    <a:pt x="501" y="1"/>
                  </a:moveTo>
                  <a:cubicBezTo>
                    <a:pt x="1" y="1"/>
                    <a:pt x="1" y="835"/>
                    <a:pt x="501" y="835"/>
                  </a:cubicBezTo>
                  <a:cubicBezTo>
                    <a:pt x="1035" y="835"/>
                    <a:pt x="1035" y="1"/>
                    <a:pt x="501"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1"/>
            <p:cNvSpPr/>
            <p:nvPr/>
          </p:nvSpPr>
          <p:spPr>
            <a:xfrm>
              <a:off x="1785582" y="265918"/>
              <a:ext cx="31995" cy="23996"/>
            </a:xfrm>
            <a:custGeom>
              <a:avLst/>
              <a:gdLst/>
              <a:ahLst/>
              <a:cxnLst/>
              <a:rect l="l" t="t" r="r" b="b"/>
              <a:pathLst>
                <a:path w="1068" h="801" extrusionOk="0">
                  <a:moveTo>
                    <a:pt x="534" y="0"/>
                  </a:moveTo>
                  <a:cubicBezTo>
                    <a:pt x="0" y="0"/>
                    <a:pt x="0" y="801"/>
                    <a:pt x="534" y="801"/>
                  </a:cubicBezTo>
                  <a:cubicBezTo>
                    <a:pt x="1067" y="801"/>
                    <a:pt x="1067"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21"/>
            <p:cNvSpPr/>
            <p:nvPr/>
          </p:nvSpPr>
          <p:spPr>
            <a:xfrm>
              <a:off x="1808558" y="323852"/>
              <a:ext cx="31995" cy="25015"/>
            </a:xfrm>
            <a:custGeom>
              <a:avLst/>
              <a:gdLst/>
              <a:ahLst/>
              <a:cxnLst/>
              <a:rect l="l" t="t" r="r" b="b"/>
              <a:pathLst>
                <a:path w="1068" h="835" extrusionOk="0">
                  <a:moveTo>
                    <a:pt x="534" y="1"/>
                  </a:moveTo>
                  <a:cubicBezTo>
                    <a:pt x="0" y="1"/>
                    <a:pt x="0" y="835"/>
                    <a:pt x="534" y="835"/>
                  </a:cubicBezTo>
                  <a:cubicBezTo>
                    <a:pt x="1068" y="835"/>
                    <a:pt x="1068" y="1"/>
                    <a:pt x="534"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21"/>
            <p:cNvSpPr/>
            <p:nvPr/>
          </p:nvSpPr>
          <p:spPr>
            <a:xfrm>
              <a:off x="1524761" y="369833"/>
              <a:ext cx="32025" cy="23996"/>
            </a:xfrm>
            <a:custGeom>
              <a:avLst/>
              <a:gdLst/>
              <a:ahLst/>
              <a:cxnLst/>
              <a:rect l="l" t="t" r="r" b="b"/>
              <a:pathLst>
                <a:path w="1069" h="801" extrusionOk="0">
                  <a:moveTo>
                    <a:pt x="535" y="0"/>
                  </a:moveTo>
                  <a:cubicBezTo>
                    <a:pt x="1" y="0"/>
                    <a:pt x="1" y="801"/>
                    <a:pt x="535" y="801"/>
                  </a:cubicBezTo>
                  <a:cubicBezTo>
                    <a:pt x="1068" y="801"/>
                    <a:pt x="1068" y="0"/>
                    <a:pt x="53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21"/>
            <p:cNvSpPr/>
            <p:nvPr/>
          </p:nvSpPr>
          <p:spPr>
            <a:xfrm>
              <a:off x="1573738" y="333857"/>
              <a:ext cx="31995" cy="23996"/>
            </a:xfrm>
            <a:custGeom>
              <a:avLst/>
              <a:gdLst/>
              <a:ahLst/>
              <a:cxnLst/>
              <a:rect l="l" t="t" r="r" b="b"/>
              <a:pathLst>
                <a:path w="1068" h="801" extrusionOk="0">
                  <a:moveTo>
                    <a:pt x="534" y="0"/>
                  </a:moveTo>
                  <a:cubicBezTo>
                    <a:pt x="0" y="0"/>
                    <a:pt x="0" y="801"/>
                    <a:pt x="534" y="801"/>
                  </a:cubicBezTo>
                  <a:cubicBezTo>
                    <a:pt x="1068" y="801"/>
                    <a:pt x="1068"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21"/>
            <p:cNvSpPr/>
            <p:nvPr/>
          </p:nvSpPr>
          <p:spPr>
            <a:xfrm>
              <a:off x="1632690" y="545701"/>
              <a:ext cx="31006" cy="23996"/>
            </a:xfrm>
            <a:custGeom>
              <a:avLst/>
              <a:gdLst/>
              <a:ahLst/>
              <a:cxnLst/>
              <a:rect l="l" t="t" r="r" b="b"/>
              <a:pathLst>
                <a:path w="1035" h="801" extrusionOk="0">
                  <a:moveTo>
                    <a:pt x="534" y="0"/>
                  </a:moveTo>
                  <a:cubicBezTo>
                    <a:pt x="0" y="0"/>
                    <a:pt x="0" y="801"/>
                    <a:pt x="534" y="801"/>
                  </a:cubicBezTo>
                  <a:cubicBezTo>
                    <a:pt x="1034" y="801"/>
                    <a:pt x="1034"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1"/>
            <p:cNvSpPr/>
            <p:nvPr/>
          </p:nvSpPr>
          <p:spPr>
            <a:xfrm>
              <a:off x="1599709" y="597644"/>
              <a:ext cx="32025" cy="25015"/>
            </a:xfrm>
            <a:custGeom>
              <a:avLst/>
              <a:gdLst/>
              <a:ahLst/>
              <a:cxnLst/>
              <a:rect l="l" t="t" r="r" b="b"/>
              <a:pathLst>
                <a:path w="1069" h="835" extrusionOk="0">
                  <a:moveTo>
                    <a:pt x="534" y="1"/>
                  </a:moveTo>
                  <a:cubicBezTo>
                    <a:pt x="1" y="1"/>
                    <a:pt x="1" y="835"/>
                    <a:pt x="534" y="835"/>
                  </a:cubicBezTo>
                  <a:cubicBezTo>
                    <a:pt x="1068" y="835"/>
                    <a:pt x="1068" y="1"/>
                    <a:pt x="534"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5" name="Google Shape;2545;p21"/>
          <p:cNvGrpSpPr/>
          <p:nvPr/>
        </p:nvGrpSpPr>
        <p:grpSpPr>
          <a:xfrm flipH="1">
            <a:off x="6986707" y="-461408"/>
            <a:ext cx="676573" cy="945704"/>
            <a:chOff x="1897495" y="-461400"/>
            <a:chExt cx="815443" cy="1139815"/>
          </a:xfrm>
        </p:grpSpPr>
        <p:sp>
          <p:nvSpPr>
            <p:cNvPr id="2546" name="Google Shape;2546;p21"/>
            <p:cNvSpPr/>
            <p:nvPr/>
          </p:nvSpPr>
          <p:spPr>
            <a:xfrm>
              <a:off x="1897495" y="-345293"/>
              <a:ext cx="815443" cy="1023708"/>
            </a:xfrm>
            <a:custGeom>
              <a:avLst/>
              <a:gdLst/>
              <a:ahLst/>
              <a:cxnLst/>
              <a:rect l="l" t="t" r="r" b="b"/>
              <a:pathLst>
                <a:path w="27220" h="34172" extrusionOk="0">
                  <a:moveTo>
                    <a:pt x="7239" y="1"/>
                  </a:moveTo>
                  <a:cubicBezTo>
                    <a:pt x="7053" y="1"/>
                    <a:pt x="6874" y="8"/>
                    <a:pt x="6705" y="23"/>
                  </a:cubicBezTo>
                  <a:cubicBezTo>
                    <a:pt x="4470" y="3992"/>
                    <a:pt x="3536" y="8496"/>
                    <a:pt x="2035" y="12665"/>
                  </a:cubicBezTo>
                  <a:cubicBezTo>
                    <a:pt x="1607" y="13858"/>
                    <a:pt x="1" y="17770"/>
                    <a:pt x="1459" y="17770"/>
                  </a:cubicBezTo>
                  <a:cubicBezTo>
                    <a:pt x="1591" y="17770"/>
                    <a:pt x="1749" y="17738"/>
                    <a:pt x="1935" y="17669"/>
                  </a:cubicBezTo>
                  <a:cubicBezTo>
                    <a:pt x="3669" y="16968"/>
                    <a:pt x="4236" y="14433"/>
                    <a:pt x="6338" y="13833"/>
                  </a:cubicBezTo>
                  <a:lnTo>
                    <a:pt x="6338" y="13833"/>
                  </a:lnTo>
                  <a:cubicBezTo>
                    <a:pt x="7405" y="16401"/>
                    <a:pt x="2969" y="18503"/>
                    <a:pt x="3436" y="21071"/>
                  </a:cubicBezTo>
                  <a:cubicBezTo>
                    <a:pt x="3669" y="22806"/>
                    <a:pt x="7405" y="28276"/>
                    <a:pt x="9273" y="28510"/>
                  </a:cubicBezTo>
                  <a:cubicBezTo>
                    <a:pt x="9290" y="28511"/>
                    <a:pt x="9307" y="28512"/>
                    <a:pt x="9324" y="28512"/>
                  </a:cubicBezTo>
                  <a:cubicBezTo>
                    <a:pt x="10766" y="28512"/>
                    <a:pt x="12521" y="23463"/>
                    <a:pt x="13943" y="23463"/>
                  </a:cubicBezTo>
                  <a:cubicBezTo>
                    <a:pt x="14092" y="23463"/>
                    <a:pt x="14236" y="23518"/>
                    <a:pt x="14377" y="23640"/>
                  </a:cubicBezTo>
                  <a:cubicBezTo>
                    <a:pt x="16011" y="24907"/>
                    <a:pt x="12542" y="29110"/>
                    <a:pt x="13109" y="30611"/>
                  </a:cubicBezTo>
                  <a:cubicBezTo>
                    <a:pt x="13910" y="32846"/>
                    <a:pt x="20782" y="33780"/>
                    <a:pt x="22883" y="34114"/>
                  </a:cubicBezTo>
                  <a:cubicBezTo>
                    <a:pt x="23175" y="34153"/>
                    <a:pt x="23443" y="34172"/>
                    <a:pt x="23691" y="34172"/>
                  </a:cubicBezTo>
                  <a:cubicBezTo>
                    <a:pt x="26409" y="34172"/>
                    <a:pt x="26547" y="31901"/>
                    <a:pt x="26853" y="29210"/>
                  </a:cubicBezTo>
                  <a:cubicBezTo>
                    <a:pt x="27086" y="27009"/>
                    <a:pt x="27219" y="24674"/>
                    <a:pt x="27086" y="22339"/>
                  </a:cubicBezTo>
                  <a:cubicBezTo>
                    <a:pt x="26986" y="19070"/>
                    <a:pt x="24651" y="20004"/>
                    <a:pt x="22082" y="19303"/>
                  </a:cubicBezTo>
                  <a:cubicBezTo>
                    <a:pt x="17546" y="18036"/>
                    <a:pt x="23584" y="17802"/>
                    <a:pt x="25218" y="17569"/>
                  </a:cubicBezTo>
                  <a:cubicBezTo>
                    <a:pt x="27086" y="17335"/>
                    <a:pt x="26986" y="17102"/>
                    <a:pt x="26853" y="15234"/>
                  </a:cubicBezTo>
                  <a:cubicBezTo>
                    <a:pt x="26752" y="13733"/>
                    <a:pt x="26752" y="12432"/>
                    <a:pt x="26386" y="11031"/>
                  </a:cubicBezTo>
                  <a:cubicBezTo>
                    <a:pt x="25918" y="8781"/>
                    <a:pt x="24929" y="8033"/>
                    <a:pt x="23430" y="8033"/>
                  </a:cubicBezTo>
                  <a:cubicBezTo>
                    <a:pt x="22685" y="8033"/>
                    <a:pt x="21812" y="8218"/>
                    <a:pt x="20815" y="8496"/>
                  </a:cubicBezTo>
                  <a:cubicBezTo>
                    <a:pt x="20323" y="8660"/>
                    <a:pt x="19140" y="9169"/>
                    <a:pt x="18237" y="9169"/>
                  </a:cubicBezTo>
                  <a:cubicBezTo>
                    <a:pt x="17854" y="9169"/>
                    <a:pt x="17521" y="9077"/>
                    <a:pt x="17312" y="8829"/>
                  </a:cubicBezTo>
                  <a:cubicBezTo>
                    <a:pt x="15911" y="7428"/>
                    <a:pt x="19047" y="6728"/>
                    <a:pt x="19881" y="6394"/>
                  </a:cubicBezTo>
                  <a:cubicBezTo>
                    <a:pt x="21482" y="5794"/>
                    <a:pt x="23950" y="5227"/>
                    <a:pt x="21716" y="3459"/>
                  </a:cubicBezTo>
                  <a:cubicBezTo>
                    <a:pt x="20448" y="2658"/>
                    <a:pt x="18447" y="2525"/>
                    <a:pt x="17079" y="2191"/>
                  </a:cubicBezTo>
                  <a:cubicBezTo>
                    <a:pt x="14548" y="1535"/>
                    <a:pt x="9999" y="1"/>
                    <a:pt x="7239" y="1"/>
                  </a:cubicBezTo>
                  <a:close/>
                </a:path>
              </a:pathLst>
            </a:custGeom>
            <a:solidFill>
              <a:srgbClr val="83C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21"/>
            <p:cNvSpPr/>
            <p:nvPr/>
          </p:nvSpPr>
          <p:spPr>
            <a:xfrm>
              <a:off x="2063148" y="-461400"/>
              <a:ext cx="574974" cy="1048962"/>
            </a:xfrm>
            <a:custGeom>
              <a:avLst/>
              <a:gdLst/>
              <a:ahLst/>
              <a:cxnLst/>
              <a:rect l="l" t="t" r="r" b="b"/>
              <a:pathLst>
                <a:path w="19193" h="35015" extrusionOk="0">
                  <a:moveTo>
                    <a:pt x="382" y="0"/>
                  </a:moveTo>
                  <a:cubicBezTo>
                    <a:pt x="201" y="0"/>
                    <a:pt x="1" y="156"/>
                    <a:pt x="41" y="396"/>
                  </a:cubicBezTo>
                  <a:cubicBezTo>
                    <a:pt x="574" y="2731"/>
                    <a:pt x="1742" y="4966"/>
                    <a:pt x="2876" y="7034"/>
                  </a:cubicBezTo>
                  <a:cubicBezTo>
                    <a:pt x="4110" y="9303"/>
                    <a:pt x="5344" y="11538"/>
                    <a:pt x="6579" y="13806"/>
                  </a:cubicBezTo>
                  <a:cubicBezTo>
                    <a:pt x="9014" y="18342"/>
                    <a:pt x="11516" y="22879"/>
                    <a:pt x="14051" y="27349"/>
                  </a:cubicBezTo>
                  <a:cubicBezTo>
                    <a:pt x="15518" y="29884"/>
                    <a:pt x="16986" y="32386"/>
                    <a:pt x="18521" y="34854"/>
                  </a:cubicBezTo>
                  <a:cubicBezTo>
                    <a:pt x="18583" y="34968"/>
                    <a:pt x="18677" y="35014"/>
                    <a:pt x="18771" y="35014"/>
                  </a:cubicBezTo>
                  <a:cubicBezTo>
                    <a:pt x="18981" y="35014"/>
                    <a:pt x="19192" y="34784"/>
                    <a:pt x="19054" y="34554"/>
                  </a:cubicBezTo>
                  <a:cubicBezTo>
                    <a:pt x="13717" y="25848"/>
                    <a:pt x="8947" y="16841"/>
                    <a:pt x="4044" y="7902"/>
                  </a:cubicBezTo>
                  <a:cubicBezTo>
                    <a:pt x="2709" y="5467"/>
                    <a:pt x="1275" y="2965"/>
                    <a:pt x="641" y="230"/>
                  </a:cubicBezTo>
                  <a:cubicBezTo>
                    <a:pt x="614" y="69"/>
                    <a:pt x="502" y="0"/>
                    <a:pt x="382"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21"/>
            <p:cNvSpPr/>
            <p:nvPr/>
          </p:nvSpPr>
          <p:spPr>
            <a:xfrm>
              <a:off x="2112814" y="-304284"/>
              <a:ext cx="166684" cy="157666"/>
            </a:xfrm>
            <a:custGeom>
              <a:avLst/>
              <a:gdLst/>
              <a:ahLst/>
              <a:cxnLst/>
              <a:rect l="l" t="t" r="r" b="b"/>
              <a:pathLst>
                <a:path w="5564" h="5263" extrusionOk="0">
                  <a:moveTo>
                    <a:pt x="1439" y="0"/>
                  </a:moveTo>
                  <a:cubicBezTo>
                    <a:pt x="1101" y="0"/>
                    <a:pt x="860" y="241"/>
                    <a:pt x="718" y="555"/>
                  </a:cubicBezTo>
                  <a:cubicBezTo>
                    <a:pt x="384" y="1156"/>
                    <a:pt x="217" y="1789"/>
                    <a:pt x="151" y="2457"/>
                  </a:cubicBezTo>
                  <a:cubicBezTo>
                    <a:pt x="84" y="3290"/>
                    <a:pt x="117" y="4124"/>
                    <a:pt x="17" y="4958"/>
                  </a:cubicBezTo>
                  <a:cubicBezTo>
                    <a:pt x="0" y="5163"/>
                    <a:pt x="149" y="5263"/>
                    <a:pt x="307" y="5263"/>
                  </a:cubicBezTo>
                  <a:cubicBezTo>
                    <a:pt x="458" y="5263"/>
                    <a:pt x="618" y="5171"/>
                    <a:pt x="651" y="4992"/>
                  </a:cubicBezTo>
                  <a:cubicBezTo>
                    <a:pt x="784" y="3691"/>
                    <a:pt x="584" y="2356"/>
                    <a:pt x="1085" y="1156"/>
                  </a:cubicBezTo>
                  <a:cubicBezTo>
                    <a:pt x="1151" y="989"/>
                    <a:pt x="1251" y="789"/>
                    <a:pt x="1351" y="689"/>
                  </a:cubicBezTo>
                  <a:cubicBezTo>
                    <a:pt x="1371" y="650"/>
                    <a:pt x="1379" y="633"/>
                    <a:pt x="1382" y="633"/>
                  </a:cubicBezTo>
                  <a:cubicBezTo>
                    <a:pt x="1385" y="633"/>
                    <a:pt x="1385" y="641"/>
                    <a:pt x="1385" y="655"/>
                  </a:cubicBezTo>
                  <a:cubicBezTo>
                    <a:pt x="1452" y="622"/>
                    <a:pt x="1385" y="622"/>
                    <a:pt x="1418" y="622"/>
                  </a:cubicBezTo>
                  <a:lnTo>
                    <a:pt x="1485" y="622"/>
                  </a:lnTo>
                  <a:cubicBezTo>
                    <a:pt x="1852" y="722"/>
                    <a:pt x="2252" y="1089"/>
                    <a:pt x="2619" y="1289"/>
                  </a:cubicBezTo>
                  <a:cubicBezTo>
                    <a:pt x="3019" y="1489"/>
                    <a:pt x="3420" y="1656"/>
                    <a:pt x="3787" y="1856"/>
                  </a:cubicBezTo>
                  <a:cubicBezTo>
                    <a:pt x="4187" y="2090"/>
                    <a:pt x="4587" y="2323"/>
                    <a:pt x="4954" y="2557"/>
                  </a:cubicBezTo>
                  <a:cubicBezTo>
                    <a:pt x="5012" y="2597"/>
                    <a:pt x="5069" y="2614"/>
                    <a:pt x="5124" y="2614"/>
                  </a:cubicBezTo>
                  <a:cubicBezTo>
                    <a:pt x="5383" y="2614"/>
                    <a:pt x="5563" y="2216"/>
                    <a:pt x="5288" y="2023"/>
                  </a:cubicBezTo>
                  <a:cubicBezTo>
                    <a:pt x="4554" y="1523"/>
                    <a:pt x="3787" y="1122"/>
                    <a:pt x="2986" y="755"/>
                  </a:cubicBezTo>
                  <a:cubicBezTo>
                    <a:pt x="2519" y="522"/>
                    <a:pt x="2119" y="155"/>
                    <a:pt x="1618" y="21"/>
                  </a:cubicBezTo>
                  <a:cubicBezTo>
                    <a:pt x="1556" y="7"/>
                    <a:pt x="1496" y="0"/>
                    <a:pt x="1439"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21"/>
            <p:cNvSpPr/>
            <p:nvPr/>
          </p:nvSpPr>
          <p:spPr>
            <a:xfrm>
              <a:off x="2178776" y="-133328"/>
              <a:ext cx="228696" cy="228396"/>
            </a:xfrm>
            <a:custGeom>
              <a:avLst/>
              <a:gdLst/>
              <a:ahLst/>
              <a:cxnLst/>
              <a:rect l="l" t="t" r="r" b="b"/>
              <a:pathLst>
                <a:path w="7634" h="7624" extrusionOk="0">
                  <a:moveTo>
                    <a:pt x="1506" y="1"/>
                  </a:moveTo>
                  <a:cubicBezTo>
                    <a:pt x="1383" y="1"/>
                    <a:pt x="1245" y="110"/>
                    <a:pt x="1218" y="219"/>
                  </a:cubicBezTo>
                  <a:cubicBezTo>
                    <a:pt x="717" y="2587"/>
                    <a:pt x="284" y="4922"/>
                    <a:pt x="17" y="7324"/>
                  </a:cubicBezTo>
                  <a:cubicBezTo>
                    <a:pt x="0" y="7524"/>
                    <a:pt x="150" y="7624"/>
                    <a:pt x="309" y="7624"/>
                  </a:cubicBezTo>
                  <a:cubicBezTo>
                    <a:pt x="467" y="7624"/>
                    <a:pt x="634" y="7524"/>
                    <a:pt x="651" y="7324"/>
                  </a:cubicBezTo>
                  <a:cubicBezTo>
                    <a:pt x="873" y="5096"/>
                    <a:pt x="1278" y="2899"/>
                    <a:pt x="1749" y="732"/>
                  </a:cubicBezTo>
                  <a:lnTo>
                    <a:pt x="1749" y="732"/>
                  </a:lnTo>
                  <a:cubicBezTo>
                    <a:pt x="3636" y="1390"/>
                    <a:pt x="5479" y="2290"/>
                    <a:pt x="7055" y="3488"/>
                  </a:cubicBezTo>
                  <a:cubicBezTo>
                    <a:pt x="7116" y="3537"/>
                    <a:pt x="7176" y="3558"/>
                    <a:pt x="7232" y="3558"/>
                  </a:cubicBezTo>
                  <a:cubicBezTo>
                    <a:pt x="7479" y="3558"/>
                    <a:pt x="7634" y="3145"/>
                    <a:pt x="7389" y="2954"/>
                  </a:cubicBezTo>
                  <a:cubicBezTo>
                    <a:pt x="5654" y="1653"/>
                    <a:pt x="3619" y="686"/>
                    <a:pt x="1585" y="19"/>
                  </a:cubicBezTo>
                  <a:cubicBezTo>
                    <a:pt x="1560" y="6"/>
                    <a:pt x="1533" y="1"/>
                    <a:pt x="1506"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1"/>
            <p:cNvSpPr/>
            <p:nvPr/>
          </p:nvSpPr>
          <p:spPr>
            <a:xfrm>
              <a:off x="2245726" y="-14016"/>
              <a:ext cx="256676" cy="324949"/>
            </a:xfrm>
            <a:custGeom>
              <a:avLst/>
              <a:gdLst/>
              <a:ahLst/>
              <a:cxnLst/>
              <a:rect l="l" t="t" r="r" b="b"/>
              <a:pathLst>
                <a:path w="8568" h="10847" extrusionOk="0">
                  <a:moveTo>
                    <a:pt x="1357" y="0"/>
                  </a:moveTo>
                  <a:cubicBezTo>
                    <a:pt x="1199" y="0"/>
                    <a:pt x="1051" y="107"/>
                    <a:pt x="1051" y="305"/>
                  </a:cubicBezTo>
                  <a:cubicBezTo>
                    <a:pt x="1151" y="3774"/>
                    <a:pt x="150" y="7110"/>
                    <a:pt x="17" y="10546"/>
                  </a:cubicBezTo>
                  <a:cubicBezTo>
                    <a:pt x="0" y="10746"/>
                    <a:pt x="150" y="10846"/>
                    <a:pt x="309" y="10846"/>
                  </a:cubicBezTo>
                  <a:cubicBezTo>
                    <a:pt x="467" y="10846"/>
                    <a:pt x="634" y="10746"/>
                    <a:pt x="650" y="10546"/>
                  </a:cubicBezTo>
                  <a:cubicBezTo>
                    <a:pt x="778" y="7272"/>
                    <a:pt x="1692" y="4088"/>
                    <a:pt x="1692" y="794"/>
                  </a:cubicBezTo>
                  <a:lnTo>
                    <a:pt x="1692" y="794"/>
                  </a:lnTo>
                  <a:cubicBezTo>
                    <a:pt x="3789" y="1755"/>
                    <a:pt x="6004" y="2529"/>
                    <a:pt x="7989" y="3708"/>
                  </a:cubicBezTo>
                  <a:cubicBezTo>
                    <a:pt x="8044" y="3746"/>
                    <a:pt x="8099" y="3763"/>
                    <a:pt x="8150" y="3763"/>
                  </a:cubicBezTo>
                  <a:cubicBezTo>
                    <a:pt x="8405" y="3763"/>
                    <a:pt x="8567" y="3341"/>
                    <a:pt x="8289" y="3174"/>
                  </a:cubicBezTo>
                  <a:cubicBezTo>
                    <a:pt x="6154" y="1873"/>
                    <a:pt x="3786" y="1106"/>
                    <a:pt x="1518" y="38"/>
                  </a:cubicBezTo>
                  <a:cubicBezTo>
                    <a:pt x="1467" y="13"/>
                    <a:pt x="1411" y="0"/>
                    <a:pt x="135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21"/>
            <p:cNvSpPr/>
            <p:nvPr/>
          </p:nvSpPr>
          <p:spPr>
            <a:xfrm>
              <a:off x="2354134" y="146605"/>
              <a:ext cx="132532" cy="171297"/>
            </a:xfrm>
            <a:custGeom>
              <a:avLst/>
              <a:gdLst/>
              <a:ahLst/>
              <a:cxnLst/>
              <a:rect l="l" t="t" r="r" b="b"/>
              <a:pathLst>
                <a:path w="4424" h="5718" extrusionOk="0">
                  <a:moveTo>
                    <a:pt x="760" y="1"/>
                  </a:moveTo>
                  <a:cubicBezTo>
                    <a:pt x="625" y="1"/>
                    <a:pt x="490" y="76"/>
                    <a:pt x="467" y="214"/>
                  </a:cubicBezTo>
                  <a:cubicBezTo>
                    <a:pt x="234" y="1948"/>
                    <a:pt x="0" y="3683"/>
                    <a:pt x="0" y="5417"/>
                  </a:cubicBezTo>
                  <a:cubicBezTo>
                    <a:pt x="0" y="5618"/>
                    <a:pt x="159" y="5718"/>
                    <a:pt x="317" y="5718"/>
                  </a:cubicBezTo>
                  <a:cubicBezTo>
                    <a:pt x="476" y="5718"/>
                    <a:pt x="634" y="5618"/>
                    <a:pt x="634" y="5417"/>
                  </a:cubicBezTo>
                  <a:cubicBezTo>
                    <a:pt x="634" y="3875"/>
                    <a:pt x="805" y="2304"/>
                    <a:pt x="1016" y="757"/>
                  </a:cubicBezTo>
                  <a:lnTo>
                    <a:pt x="1016" y="757"/>
                  </a:lnTo>
                  <a:cubicBezTo>
                    <a:pt x="1943" y="1205"/>
                    <a:pt x="2830" y="1775"/>
                    <a:pt x="3770" y="2215"/>
                  </a:cubicBezTo>
                  <a:cubicBezTo>
                    <a:pt x="3816" y="2236"/>
                    <a:pt x="3861" y="2245"/>
                    <a:pt x="3905" y="2245"/>
                  </a:cubicBezTo>
                  <a:cubicBezTo>
                    <a:pt x="4209" y="2245"/>
                    <a:pt x="4424" y="1794"/>
                    <a:pt x="4103" y="1648"/>
                  </a:cubicBezTo>
                  <a:cubicBezTo>
                    <a:pt x="3002" y="1181"/>
                    <a:pt x="2035" y="514"/>
                    <a:pt x="934" y="47"/>
                  </a:cubicBezTo>
                  <a:cubicBezTo>
                    <a:pt x="883" y="16"/>
                    <a:pt x="821" y="1"/>
                    <a:pt x="760"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21"/>
            <p:cNvSpPr/>
            <p:nvPr/>
          </p:nvSpPr>
          <p:spPr>
            <a:xfrm>
              <a:off x="2447056" y="299348"/>
              <a:ext cx="169589" cy="204310"/>
            </a:xfrm>
            <a:custGeom>
              <a:avLst/>
              <a:gdLst/>
              <a:ahLst/>
              <a:cxnLst/>
              <a:rect l="l" t="t" r="r" b="b"/>
              <a:pathLst>
                <a:path w="5661" h="6820" extrusionOk="0">
                  <a:moveTo>
                    <a:pt x="824" y="1"/>
                  </a:moveTo>
                  <a:cubicBezTo>
                    <a:pt x="701" y="1"/>
                    <a:pt x="562" y="115"/>
                    <a:pt x="534" y="252"/>
                  </a:cubicBezTo>
                  <a:cubicBezTo>
                    <a:pt x="0" y="2253"/>
                    <a:pt x="34" y="4455"/>
                    <a:pt x="167" y="6490"/>
                  </a:cubicBezTo>
                  <a:cubicBezTo>
                    <a:pt x="184" y="6711"/>
                    <a:pt x="349" y="6819"/>
                    <a:pt x="506" y="6819"/>
                  </a:cubicBezTo>
                  <a:cubicBezTo>
                    <a:pt x="657" y="6819"/>
                    <a:pt x="801" y="6719"/>
                    <a:pt x="801" y="6523"/>
                  </a:cubicBezTo>
                  <a:cubicBezTo>
                    <a:pt x="675" y="4632"/>
                    <a:pt x="638" y="2623"/>
                    <a:pt x="1056" y="748"/>
                  </a:cubicBezTo>
                  <a:lnTo>
                    <a:pt x="1056" y="748"/>
                  </a:lnTo>
                  <a:cubicBezTo>
                    <a:pt x="2421" y="1283"/>
                    <a:pt x="3810" y="1697"/>
                    <a:pt x="5171" y="2253"/>
                  </a:cubicBezTo>
                  <a:cubicBezTo>
                    <a:pt x="5215" y="2273"/>
                    <a:pt x="5256" y="2282"/>
                    <a:pt x="5294" y="2282"/>
                  </a:cubicBezTo>
                  <a:cubicBezTo>
                    <a:pt x="5570" y="2282"/>
                    <a:pt x="5661" y="1799"/>
                    <a:pt x="5338" y="1653"/>
                  </a:cubicBezTo>
                  <a:cubicBezTo>
                    <a:pt x="3870" y="1052"/>
                    <a:pt x="2369" y="619"/>
                    <a:pt x="901" y="18"/>
                  </a:cubicBezTo>
                  <a:cubicBezTo>
                    <a:pt x="877" y="6"/>
                    <a:pt x="851" y="1"/>
                    <a:pt x="824"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21"/>
            <p:cNvSpPr/>
            <p:nvPr/>
          </p:nvSpPr>
          <p:spPr>
            <a:xfrm>
              <a:off x="2522004" y="425790"/>
              <a:ext cx="120399" cy="140800"/>
            </a:xfrm>
            <a:custGeom>
              <a:avLst/>
              <a:gdLst/>
              <a:ahLst/>
              <a:cxnLst/>
              <a:rect l="l" t="t" r="r" b="b"/>
              <a:pathLst>
                <a:path w="4019" h="4700" extrusionOk="0">
                  <a:moveTo>
                    <a:pt x="534" y="0"/>
                  </a:moveTo>
                  <a:cubicBezTo>
                    <a:pt x="401" y="0"/>
                    <a:pt x="267" y="67"/>
                    <a:pt x="234" y="200"/>
                  </a:cubicBezTo>
                  <a:cubicBezTo>
                    <a:pt x="0" y="1601"/>
                    <a:pt x="0" y="3002"/>
                    <a:pt x="0" y="4370"/>
                  </a:cubicBezTo>
                  <a:cubicBezTo>
                    <a:pt x="0" y="4591"/>
                    <a:pt x="165" y="4700"/>
                    <a:pt x="327" y="4700"/>
                  </a:cubicBezTo>
                  <a:cubicBezTo>
                    <a:pt x="482" y="4700"/>
                    <a:pt x="634" y="4600"/>
                    <a:pt x="634" y="4403"/>
                  </a:cubicBezTo>
                  <a:cubicBezTo>
                    <a:pt x="634" y="3143"/>
                    <a:pt x="604" y="1853"/>
                    <a:pt x="798" y="618"/>
                  </a:cubicBezTo>
                  <a:lnTo>
                    <a:pt x="798" y="618"/>
                  </a:lnTo>
                  <a:cubicBezTo>
                    <a:pt x="1714" y="705"/>
                    <a:pt x="2642" y="1075"/>
                    <a:pt x="3403" y="1501"/>
                  </a:cubicBezTo>
                  <a:cubicBezTo>
                    <a:pt x="3459" y="1532"/>
                    <a:pt x="3514" y="1545"/>
                    <a:pt x="3565" y="1545"/>
                  </a:cubicBezTo>
                  <a:cubicBezTo>
                    <a:pt x="3847" y="1545"/>
                    <a:pt x="4019" y="1137"/>
                    <a:pt x="3736" y="968"/>
                  </a:cubicBezTo>
                  <a:cubicBezTo>
                    <a:pt x="2769" y="434"/>
                    <a:pt x="1635" y="0"/>
                    <a:pt x="534"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21"/>
            <p:cNvSpPr/>
            <p:nvPr/>
          </p:nvSpPr>
          <p:spPr>
            <a:xfrm>
              <a:off x="2081331" y="278888"/>
              <a:ext cx="34002" cy="26003"/>
            </a:xfrm>
            <a:custGeom>
              <a:avLst/>
              <a:gdLst/>
              <a:ahLst/>
              <a:cxnLst/>
              <a:rect l="l" t="t" r="r" b="b"/>
              <a:pathLst>
                <a:path w="1135" h="868" extrusionOk="0">
                  <a:moveTo>
                    <a:pt x="568" y="1"/>
                  </a:moveTo>
                  <a:cubicBezTo>
                    <a:pt x="1" y="1"/>
                    <a:pt x="1"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21"/>
            <p:cNvSpPr/>
            <p:nvPr/>
          </p:nvSpPr>
          <p:spPr>
            <a:xfrm>
              <a:off x="2116319" y="320856"/>
              <a:ext cx="34002" cy="26003"/>
            </a:xfrm>
            <a:custGeom>
              <a:avLst/>
              <a:gdLst/>
              <a:ahLst/>
              <a:cxnLst/>
              <a:rect l="l" t="t" r="r" b="b"/>
              <a:pathLst>
                <a:path w="1135" h="868" extrusionOk="0">
                  <a:moveTo>
                    <a:pt x="567" y="1"/>
                  </a:moveTo>
                  <a:cubicBezTo>
                    <a:pt x="0" y="1"/>
                    <a:pt x="0" y="868"/>
                    <a:pt x="567" y="868"/>
                  </a:cubicBezTo>
                  <a:cubicBezTo>
                    <a:pt x="1134" y="868"/>
                    <a:pt x="1134"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1"/>
            <p:cNvSpPr/>
            <p:nvPr/>
          </p:nvSpPr>
          <p:spPr>
            <a:xfrm>
              <a:off x="2130308" y="260915"/>
              <a:ext cx="34002" cy="26992"/>
            </a:xfrm>
            <a:custGeom>
              <a:avLst/>
              <a:gdLst/>
              <a:ahLst/>
              <a:cxnLst/>
              <a:rect l="l" t="t" r="r" b="b"/>
              <a:pathLst>
                <a:path w="1135" h="901" extrusionOk="0">
                  <a:moveTo>
                    <a:pt x="567" y="0"/>
                  </a:moveTo>
                  <a:cubicBezTo>
                    <a:pt x="0" y="0"/>
                    <a:pt x="0" y="901"/>
                    <a:pt x="567" y="901"/>
                  </a:cubicBezTo>
                  <a:cubicBezTo>
                    <a:pt x="1134" y="901"/>
                    <a:pt x="1134"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1"/>
            <p:cNvSpPr/>
            <p:nvPr/>
          </p:nvSpPr>
          <p:spPr>
            <a:xfrm>
              <a:off x="2604920" y="13094"/>
              <a:ext cx="34032" cy="26003"/>
            </a:xfrm>
            <a:custGeom>
              <a:avLst/>
              <a:gdLst/>
              <a:ahLst/>
              <a:cxnLst/>
              <a:rect l="l" t="t" r="r" b="b"/>
              <a:pathLst>
                <a:path w="1136" h="868" extrusionOk="0">
                  <a:moveTo>
                    <a:pt x="568" y="1"/>
                  </a:moveTo>
                  <a:cubicBezTo>
                    <a:pt x="1" y="1"/>
                    <a:pt x="1"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1"/>
            <p:cNvSpPr/>
            <p:nvPr/>
          </p:nvSpPr>
          <p:spPr>
            <a:xfrm>
              <a:off x="2594945" y="69051"/>
              <a:ext cx="33013" cy="26003"/>
            </a:xfrm>
            <a:custGeom>
              <a:avLst/>
              <a:gdLst/>
              <a:ahLst/>
              <a:cxnLst/>
              <a:rect l="l" t="t" r="r" b="b"/>
              <a:pathLst>
                <a:path w="1102" h="868" extrusionOk="0">
                  <a:moveTo>
                    <a:pt x="567" y="1"/>
                  </a:moveTo>
                  <a:cubicBezTo>
                    <a:pt x="0" y="1"/>
                    <a:pt x="0" y="868"/>
                    <a:pt x="567" y="868"/>
                  </a:cubicBezTo>
                  <a:cubicBezTo>
                    <a:pt x="1101" y="868"/>
                    <a:pt x="1101"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21"/>
            <p:cNvSpPr/>
            <p:nvPr/>
          </p:nvSpPr>
          <p:spPr>
            <a:xfrm>
              <a:off x="2538988" y="27083"/>
              <a:ext cx="34002" cy="26003"/>
            </a:xfrm>
            <a:custGeom>
              <a:avLst/>
              <a:gdLst/>
              <a:ahLst/>
              <a:cxnLst/>
              <a:rect l="l" t="t" r="r" b="b"/>
              <a:pathLst>
                <a:path w="1135" h="868" extrusionOk="0">
                  <a:moveTo>
                    <a:pt x="567" y="1"/>
                  </a:moveTo>
                  <a:cubicBezTo>
                    <a:pt x="0" y="1"/>
                    <a:pt x="0" y="868"/>
                    <a:pt x="567" y="868"/>
                  </a:cubicBezTo>
                  <a:cubicBezTo>
                    <a:pt x="1134" y="868"/>
                    <a:pt x="1134"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21"/>
            <p:cNvSpPr/>
            <p:nvPr/>
          </p:nvSpPr>
          <p:spPr>
            <a:xfrm>
              <a:off x="2455054" y="585662"/>
              <a:ext cx="34002" cy="27022"/>
            </a:xfrm>
            <a:custGeom>
              <a:avLst/>
              <a:gdLst/>
              <a:ahLst/>
              <a:cxnLst/>
              <a:rect l="l" t="t" r="r" b="b"/>
              <a:pathLst>
                <a:path w="1135" h="902" extrusionOk="0">
                  <a:moveTo>
                    <a:pt x="567" y="0"/>
                  </a:moveTo>
                  <a:cubicBezTo>
                    <a:pt x="0" y="0"/>
                    <a:pt x="0" y="901"/>
                    <a:pt x="567" y="901"/>
                  </a:cubicBezTo>
                  <a:cubicBezTo>
                    <a:pt x="1134" y="901"/>
                    <a:pt x="1134"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21"/>
            <p:cNvSpPr/>
            <p:nvPr/>
          </p:nvSpPr>
          <p:spPr>
            <a:xfrm>
              <a:off x="2493007" y="603635"/>
              <a:ext cx="34032" cy="26033"/>
            </a:xfrm>
            <a:custGeom>
              <a:avLst/>
              <a:gdLst/>
              <a:ahLst/>
              <a:cxnLst/>
              <a:rect l="l" t="t" r="r" b="b"/>
              <a:pathLst>
                <a:path w="1136" h="869" extrusionOk="0">
                  <a:moveTo>
                    <a:pt x="568" y="1"/>
                  </a:moveTo>
                  <a:cubicBezTo>
                    <a:pt x="1" y="1"/>
                    <a:pt x="1"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21"/>
            <p:cNvSpPr/>
            <p:nvPr/>
          </p:nvSpPr>
          <p:spPr>
            <a:xfrm>
              <a:off x="2639908" y="390802"/>
              <a:ext cx="34002" cy="26003"/>
            </a:xfrm>
            <a:custGeom>
              <a:avLst/>
              <a:gdLst/>
              <a:ahLst/>
              <a:cxnLst/>
              <a:rect l="l" t="t" r="r" b="b"/>
              <a:pathLst>
                <a:path w="1135" h="868" extrusionOk="0">
                  <a:moveTo>
                    <a:pt x="567" y="1"/>
                  </a:moveTo>
                  <a:cubicBezTo>
                    <a:pt x="0" y="1"/>
                    <a:pt x="0" y="868"/>
                    <a:pt x="567" y="868"/>
                  </a:cubicBezTo>
                  <a:cubicBezTo>
                    <a:pt x="1135" y="868"/>
                    <a:pt x="1135"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21"/>
            <p:cNvSpPr/>
            <p:nvPr/>
          </p:nvSpPr>
          <p:spPr>
            <a:xfrm>
              <a:off x="2639908" y="355844"/>
              <a:ext cx="34002" cy="26003"/>
            </a:xfrm>
            <a:custGeom>
              <a:avLst/>
              <a:gdLst/>
              <a:ahLst/>
              <a:cxnLst/>
              <a:rect l="l" t="t" r="r" b="b"/>
              <a:pathLst>
                <a:path w="1135" h="868" extrusionOk="0">
                  <a:moveTo>
                    <a:pt x="567" y="0"/>
                  </a:moveTo>
                  <a:cubicBezTo>
                    <a:pt x="0" y="0"/>
                    <a:pt x="0" y="867"/>
                    <a:pt x="567" y="867"/>
                  </a:cubicBezTo>
                  <a:cubicBezTo>
                    <a:pt x="1135" y="867"/>
                    <a:pt x="1135"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21"/>
            <p:cNvSpPr/>
            <p:nvPr/>
          </p:nvSpPr>
          <p:spPr>
            <a:xfrm>
              <a:off x="2116319" y="-49842"/>
              <a:ext cx="34002" cy="26992"/>
            </a:xfrm>
            <a:custGeom>
              <a:avLst/>
              <a:gdLst/>
              <a:ahLst/>
              <a:cxnLst/>
              <a:rect l="l" t="t" r="r" b="b"/>
              <a:pathLst>
                <a:path w="1135" h="901" extrusionOk="0">
                  <a:moveTo>
                    <a:pt x="567" y="0"/>
                  </a:moveTo>
                  <a:cubicBezTo>
                    <a:pt x="0" y="0"/>
                    <a:pt x="0" y="901"/>
                    <a:pt x="567" y="901"/>
                  </a:cubicBezTo>
                  <a:cubicBezTo>
                    <a:pt x="1134" y="901"/>
                    <a:pt x="1134"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21"/>
            <p:cNvSpPr/>
            <p:nvPr/>
          </p:nvSpPr>
          <p:spPr>
            <a:xfrm>
              <a:off x="2319146" y="-206719"/>
              <a:ext cx="33013" cy="26003"/>
            </a:xfrm>
            <a:custGeom>
              <a:avLst/>
              <a:gdLst/>
              <a:ahLst/>
              <a:cxnLst/>
              <a:rect l="l" t="t" r="r" b="b"/>
              <a:pathLst>
                <a:path w="1102" h="868" extrusionOk="0">
                  <a:moveTo>
                    <a:pt x="568" y="0"/>
                  </a:moveTo>
                  <a:cubicBezTo>
                    <a:pt x="1" y="0"/>
                    <a:pt x="1" y="867"/>
                    <a:pt x="568" y="867"/>
                  </a:cubicBezTo>
                  <a:cubicBezTo>
                    <a:pt x="1102" y="867"/>
                    <a:pt x="1102" y="0"/>
                    <a:pt x="568"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21"/>
            <p:cNvSpPr/>
            <p:nvPr/>
          </p:nvSpPr>
          <p:spPr>
            <a:xfrm>
              <a:off x="2434055" y="101043"/>
              <a:ext cx="34002" cy="26003"/>
            </a:xfrm>
            <a:custGeom>
              <a:avLst/>
              <a:gdLst/>
              <a:ahLst/>
              <a:cxnLst/>
              <a:rect l="l" t="t" r="r" b="b"/>
              <a:pathLst>
                <a:path w="1135" h="868" extrusionOk="0">
                  <a:moveTo>
                    <a:pt x="568" y="0"/>
                  </a:moveTo>
                  <a:cubicBezTo>
                    <a:pt x="1" y="0"/>
                    <a:pt x="1" y="867"/>
                    <a:pt x="568" y="867"/>
                  </a:cubicBezTo>
                  <a:cubicBezTo>
                    <a:pt x="1135" y="867"/>
                    <a:pt x="1135" y="0"/>
                    <a:pt x="568"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21"/>
            <p:cNvSpPr/>
            <p:nvPr/>
          </p:nvSpPr>
          <p:spPr>
            <a:xfrm>
              <a:off x="2172275" y="125007"/>
              <a:ext cx="34002" cy="26003"/>
            </a:xfrm>
            <a:custGeom>
              <a:avLst/>
              <a:gdLst/>
              <a:ahLst/>
              <a:cxnLst/>
              <a:rect l="l" t="t" r="r" b="b"/>
              <a:pathLst>
                <a:path w="1135" h="868" extrusionOk="0">
                  <a:moveTo>
                    <a:pt x="567" y="1"/>
                  </a:moveTo>
                  <a:cubicBezTo>
                    <a:pt x="0" y="1"/>
                    <a:pt x="0" y="868"/>
                    <a:pt x="567" y="868"/>
                  </a:cubicBezTo>
                  <a:cubicBezTo>
                    <a:pt x="1134" y="868"/>
                    <a:pt x="1134"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77" name="Google Shape;2577;p21"/>
          <p:cNvGrpSpPr/>
          <p:nvPr/>
        </p:nvGrpSpPr>
        <p:grpSpPr>
          <a:xfrm flipH="1">
            <a:off x="8123388" y="-280695"/>
            <a:ext cx="363800" cy="984632"/>
            <a:chOff x="904476" y="-243594"/>
            <a:chExt cx="438472" cy="1186732"/>
          </a:xfrm>
        </p:grpSpPr>
        <p:sp>
          <p:nvSpPr>
            <p:cNvPr id="2578" name="Google Shape;2578;p21"/>
            <p:cNvSpPr/>
            <p:nvPr/>
          </p:nvSpPr>
          <p:spPr>
            <a:xfrm>
              <a:off x="904476" y="362824"/>
              <a:ext cx="134719" cy="198648"/>
            </a:xfrm>
            <a:custGeom>
              <a:avLst/>
              <a:gdLst/>
              <a:ahLst/>
              <a:cxnLst/>
              <a:rect l="l" t="t" r="r" b="b"/>
              <a:pathLst>
                <a:path w="4497" h="6631" extrusionOk="0">
                  <a:moveTo>
                    <a:pt x="4430" y="1"/>
                  </a:moveTo>
                  <a:cubicBezTo>
                    <a:pt x="4429" y="1"/>
                    <a:pt x="4429" y="2"/>
                    <a:pt x="4428" y="3"/>
                  </a:cubicBezTo>
                  <a:lnTo>
                    <a:pt x="4428" y="3"/>
                  </a:lnTo>
                  <a:cubicBezTo>
                    <a:pt x="4451" y="2"/>
                    <a:pt x="4474" y="1"/>
                    <a:pt x="4496" y="1"/>
                  </a:cubicBezTo>
                  <a:close/>
                  <a:moveTo>
                    <a:pt x="4428" y="3"/>
                  </a:moveTo>
                  <a:cubicBezTo>
                    <a:pt x="1897" y="113"/>
                    <a:pt x="192" y="2657"/>
                    <a:pt x="60" y="5004"/>
                  </a:cubicBezTo>
                  <a:cubicBezTo>
                    <a:pt x="1" y="6109"/>
                    <a:pt x="548" y="6631"/>
                    <a:pt x="1247" y="6631"/>
                  </a:cubicBezTo>
                  <a:cubicBezTo>
                    <a:pt x="1730" y="6631"/>
                    <a:pt x="2285" y="6382"/>
                    <a:pt x="2762" y="5905"/>
                  </a:cubicBezTo>
                  <a:cubicBezTo>
                    <a:pt x="3729" y="4904"/>
                    <a:pt x="3996" y="3270"/>
                    <a:pt x="4163" y="1969"/>
                  </a:cubicBezTo>
                  <a:cubicBezTo>
                    <a:pt x="4263" y="1403"/>
                    <a:pt x="4196" y="471"/>
                    <a:pt x="4428" y="3"/>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21"/>
            <p:cNvSpPr/>
            <p:nvPr/>
          </p:nvSpPr>
          <p:spPr>
            <a:xfrm>
              <a:off x="1121083" y="147893"/>
              <a:ext cx="221865" cy="139272"/>
            </a:xfrm>
            <a:custGeom>
              <a:avLst/>
              <a:gdLst/>
              <a:ahLst/>
              <a:cxnLst/>
              <a:rect l="l" t="t" r="r" b="b"/>
              <a:pathLst>
                <a:path w="7406" h="4649" extrusionOk="0">
                  <a:moveTo>
                    <a:pt x="294" y="1"/>
                  </a:moveTo>
                  <a:cubicBezTo>
                    <a:pt x="218" y="1"/>
                    <a:pt x="143" y="2"/>
                    <a:pt x="67" y="4"/>
                  </a:cubicBezTo>
                  <a:lnTo>
                    <a:pt x="1" y="137"/>
                  </a:lnTo>
                  <a:cubicBezTo>
                    <a:pt x="367" y="1005"/>
                    <a:pt x="834" y="2039"/>
                    <a:pt x="1402" y="2739"/>
                  </a:cubicBezTo>
                  <a:cubicBezTo>
                    <a:pt x="2106" y="3561"/>
                    <a:pt x="3506" y="4648"/>
                    <a:pt x="4715" y="4648"/>
                  </a:cubicBezTo>
                  <a:cubicBezTo>
                    <a:pt x="5223" y="4648"/>
                    <a:pt x="5697" y="4457"/>
                    <a:pt x="6072" y="3973"/>
                  </a:cubicBezTo>
                  <a:cubicBezTo>
                    <a:pt x="7406" y="2239"/>
                    <a:pt x="4971" y="704"/>
                    <a:pt x="3570" y="438"/>
                  </a:cubicBezTo>
                  <a:cubicBezTo>
                    <a:pt x="2540" y="219"/>
                    <a:pt x="1394" y="1"/>
                    <a:pt x="294" y="1"/>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21"/>
            <p:cNvSpPr/>
            <p:nvPr/>
          </p:nvSpPr>
          <p:spPr>
            <a:xfrm>
              <a:off x="926523" y="45086"/>
              <a:ext cx="117673" cy="243525"/>
            </a:xfrm>
            <a:custGeom>
              <a:avLst/>
              <a:gdLst/>
              <a:ahLst/>
              <a:cxnLst/>
              <a:rect l="l" t="t" r="r" b="b"/>
              <a:pathLst>
                <a:path w="3928" h="8129" extrusionOk="0">
                  <a:moveTo>
                    <a:pt x="3827" y="0"/>
                  </a:moveTo>
                  <a:cubicBezTo>
                    <a:pt x="1492" y="0"/>
                    <a:pt x="24" y="4070"/>
                    <a:pt x="24" y="5938"/>
                  </a:cubicBezTo>
                  <a:cubicBezTo>
                    <a:pt x="1" y="7075"/>
                    <a:pt x="583" y="8129"/>
                    <a:pt x="1413" y="8129"/>
                  </a:cubicBezTo>
                  <a:cubicBezTo>
                    <a:pt x="1751" y="8129"/>
                    <a:pt x="2130" y="7954"/>
                    <a:pt x="2526" y="7539"/>
                  </a:cubicBezTo>
                  <a:cubicBezTo>
                    <a:pt x="3660" y="6405"/>
                    <a:pt x="3827" y="4670"/>
                    <a:pt x="3894" y="3169"/>
                  </a:cubicBezTo>
                  <a:cubicBezTo>
                    <a:pt x="3927" y="2102"/>
                    <a:pt x="3827" y="1068"/>
                    <a:pt x="3827"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21"/>
            <p:cNvSpPr/>
            <p:nvPr/>
          </p:nvSpPr>
          <p:spPr>
            <a:xfrm>
              <a:off x="1114103" y="299887"/>
              <a:ext cx="171147" cy="210272"/>
            </a:xfrm>
            <a:custGeom>
              <a:avLst/>
              <a:gdLst/>
              <a:ahLst/>
              <a:cxnLst/>
              <a:rect l="l" t="t" r="r" b="b"/>
              <a:pathLst>
                <a:path w="5713" h="7019" extrusionOk="0">
                  <a:moveTo>
                    <a:pt x="133" y="0"/>
                  </a:moveTo>
                  <a:lnTo>
                    <a:pt x="200" y="134"/>
                  </a:lnTo>
                  <a:cubicBezTo>
                    <a:pt x="0" y="934"/>
                    <a:pt x="467" y="2002"/>
                    <a:pt x="667" y="2802"/>
                  </a:cubicBezTo>
                  <a:cubicBezTo>
                    <a:pt x="1001" y="4370"/>
                    <a:pt x="1635" y="6472"/>
                    <a:pt x="3436" y="6939"/>
                  </a:cubicBezTo>
                  <a:cubicBezTo>
                    <a:pt x="3627" y="6993"/>
                    <a:pt x="3803" y="7018"/>
                    <a:pt x="3965" y="7018"/>
                  </a:cubicBezTo>
                  <a:cubicBezTo>
                    <a:pt x="5388" y="7018"/>
                    <a:pt x="5713" y="5068"/>
                    <a:pt x="5204" y="3870"/>
                  </a:cubicBezTo>
                  <a:cubicBezTo>
                    <a:pt x="4570" y="2302"/>
                    <a:pt x="3336" y="1601"/>
                    <a:pt x="1868" y="901"/>
                  </a:cubicBezTo>
                  <a:cubicBezTo>
                    <a:pt x="1334" y="601"/>
                    <a:pt x="701" y="200"/>
                    <a:pt x="133"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21"/>
            <p:cNvSpPr/>
            <p:nvPr/>
          </p:nvSpPr>
          <p:spPr>
            <a:xfrm>
              <a:off x="962380" y="553670"/>
              <a:ext cx="142747" cy="313715"/>
            </a:xfrm>
            <a:custGeom>
              <a:avLst/>
              <a:gdLst/>
              <a:ahLst/>
              <a:cxnLst/>
              <a:rect l="l" t="t" r="r" b="b"/>
              <a:pathLst>
                <a:path w="4765" h="10472" extrusionOk="0">
                  <a:moveTo>
                    <a:pt x="3964" y="1"/>
                  </a:moveTo>
                  <a:cubicBezTo>
                    <a:pt x="3936" y="25"/>
                    <a:pt x="3909" y="51"/>
                    <a:pt x="3883" y="78"/>
                  </a:cubicBezTo>
                  <a:lnTo>
                    <a:pt x="3883" y="78"/>
                  </a:lnTo>
                  <a:cubicBezTo>
                    <a:pt x="3932" y="52"/>
                    <a:pt x="3981" y="26"/>
                    <a:pt x="4031" y="1"/>
                  </a:cubicBezTo>
                  <a:close/>
                  <a:moveTo>
                    <a:pt x="3883" y="78"/>
                  </a:moveTo>
                  <a:cubicBezTo>
                    <a:pt x="1280" y="1479"/>
                    <a:pt x="0" y="4425"/>
                    <a:pt x="295" y="7340"/>
                  </a:cubicBezTo>
                  <a:cubicBezTo>
                    <a:pt x="379" y="8517"/>
                    <a:pt x="1052" y="10472"/>
                    <a:pt x="2413" y="10472"/>
                  </a:cubicBezTo>
                  <a:cubicBezTo>
                    <a:pt x="2672" y="10472"/>
                    <a:pt x="2955" y="10401"/>
                    <a:pt x="3264" y="10242"/>
                  </a:cubicBezTo>
                  <a:cubicBezTo>
                    <a:pt x="4765" y="9441"/>
                    <a:pt x="4264" y="6506"/>
                    <a:pt x="4031" y="5238"/>
                  </a:cubicBezTo>
                  <a:cubicBezTo>
                    <a:pt x="3869" y="4168"/>
                    <a:pt x="2981" y="1047"/>
                    <a:pt x="3883" y="78"/>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21"/>
            <p:cNvSpPr/>
            <p:nvPr/>
          </p:nvSpPr>
          <p:spPr>
            <a:xfrm>
              <a:off x="1109101" y="685593"/>
              <a:ext cx="152124" cy="257545"/>
            </a:xfrm>
            <a:custGeom>
              <a:avLst/>
              <a:gdLst/>
              <a:ahLst/>
              <a:cxnLst/>
              <a:rect l="l" t="t" r="r" b="b"/>
              <a:pathLst>
                <a:path w="5078" h="8597" extrusionOk="0">
                  <a:moveTo>
                    <a:pt x="1101" y="0"/>
                  </a:moveTo>
                  <a:cubicBezTo>
                    <a:pt x="467" y="2002"/>
                    <a:pt x="0" y="6838"/>
                    <a:pt x="1868" y="8173"/>
                  </a:cubicBezTo>
                  <a:cubicBezTo>
                    <a:pt x="2271" y="8469"/>
                    <a:pt x="2642" y="8597"/>
                    <a:pt x="2976" y="8597"/>
                  </a:cubicBezTo>
                  <a:cubicBezTo>
                    <a:pt x="4331" y="8597"/>
                    <a:pt x="5078" y="6502"/>
                    <a:pt x="4837" y="5137"/>
                  </a:cubicBezTo>
                  <a:cubicBezTo>
                    <a:pt x="4537" y="3503"/>
                    <a:pt x="3136" y="1468"/>
                    <a:pt x="1868" y="467"/>
                  </a:cubicBezTo>
                  <a:cubicBezTo>
                    <a:pt x="1635" y="300"/>
                    <a:pt x="1335" y="200"/>
                    <a:pt x="1101"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21"/>
            <p:cNvSpPr/>
            <p:nvPr/>
          </p:nvSpPr>
          <p:spPr>
            <a:xfrm>
              <a:off x="1073125" y="-243594"/>
              <a:ext cx="112161" cy="1077032"/>
            </a:xfrm>
            <a:custGeom>
              <a:avLst/>
              <a:gdLst/>
              <a:ahLst/>
              <a:cxnLst/>
              <a:rect l="l" t="t" r="r" b="b"/>
              <a:pathLst>
                <a:path w="3744" h="35952" extrusionOk="0">
                  <a:moveTo>
                    <a:pt x="1294" y="1"/>
                  </a:moveTo>
                  <a:cubicBezTo>
                    <a:pt x="1173" y="1"/>
                    <a:pt x="1061" y="70"/>
                    <a:pt x="1034" y="230"/>
                  </a:cubicBezTo>
                  <a:cubicBezTo>
                    <a:pt x="501" y="2499"/>
                    <a:pt x="334" y="4800"/>
                    <a:pt x="234" y="7102"/>
                  </a:cubicBezTo>
                  <a:cubicBezTo>
                    <a:pt x="134" y="9470"/>
                    <a:pt x="0" y="11839"/>
                    <a:pt x="0" y="14207"/>
                  </a:cubicBezTo>
                  <a:cubicBezTo>
                    <a:pt x="0" y="16575"/>
                    <a:pt x="100" y="18944"/>
                    <a:pt x="301" y="21279"/>
                  </a:cubicBezTo>
                  <a:cubicBezTo>
                    <a:pt x="467" y="23580"/>
                    <a:pt x="734" y="25882"/>
                    <a:pt x="1301" y="28117"/>
                  </a:cubicBezTo>
                  <a:cubicBezTo>
                    <a:pt x="1935" y="30652"/>
                    <a:pt x="2769" y="33121"/>
                    <a:pt x="3103" y="35722"/>
                  </a:cubicBezTo>
                  <a:cubicBezTo>
                    <a:pt x="3129" y="35883"/>
                    <a:pt x="3241" y="35952"/>
                    <a:pt x="3362" y="35952"/>
                  </a:cubicBezTo>
                  <a:cubicBezTo>
                    <a:pt x="3543" y="35952"/>
                    <a:pt x="3743" y="35796"/>
                    <a:pt x="3703" y="35556"/>
                  </a:cubicBezTo>
                  <a:cubicBezTo>
                    <a:pt x="3403" y="33321"/>
                    <a:pt x="2736" y="31186"/>
                    <a:pt x="2169" y="29018"/>
                  </a:cubicBezTo>
                  <a:cubicBezTo>
                    <a:pt x="1568" y="26749"/>
                    <a:pt x="1201" y="24514"/>
                    <a:pt x="968" y="22179"/>
                  </a:cubicBezTo>
                  <a:cubicBezTo>
                    <a:pt x="567" y="17576"/>
                    <a:pt x="534" y="12939"/>
                    <a:pt x="801" y="8303"/>
                  </a:cubicBezTo>
                  <a:cubicBezTo>
                    <a:pt x="968" y="5668"/>
                    <a:pt x="1001" y="2999"/>
                    <a:pt x="1635" y="397"/>
                  </a:cubicBezTo>
                  <a:cubicBezTo>
                    <a:pt x="1675" y="157"/>
                    <a:pt x="1475" y="1"/>
                    <a:pt x="129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21"/>
            <p:cNvSpPr/>
            <p:nvPr/>
          </p:nvSpPr>
          <p:spPr>
            <a:xfrm>
              <a:off x="949020" y="-33577"/>
              <a:ext cx="148379" cy="280432"/>
            </a:xfrm>
            <a:custGeom>
              <a:avLst/>
              <a:gdLst/>
              <a:ahLst/>
              <a:cxnLst/>
              <a:rect l="l" t="t" r="r" b="b"/>
              <a:pathLst>
                <a:path w="4953" h="9361" extrusionOk="0">
                  <a:moveTo>
                    <a:pt x="4497" y="1"/>
                  </a:moveTo>
                  <a:cubicBezTo>
                    <a:pt x="4404" y="1"/>
                    <a:pt x="4311" y="37"/>
                    <a:pt x="4243" y="124"/>
                  </a:cubicBezTo>
                  <a:cubicBezTo>
                    <a:pt x="2442" y="2826"/>
                    <a:pt x="641" y="5695"/>
                    <a:pt x="40" y="8964"/>
                  </a:cubicBezTo>
                  <a:cubicBezTo>
                    <a:pt x="0" y="9204"/>
                    <a:pt x="201" y="9360"/>
                    <a:pt x="381" y="9360"/>
                  </a:cubicBezTo>
                  <a:cubicBezTo>
                    <a:pt x="502" y="9360"/>
                    <a:pt x="614" y="9291"/>
                    <a:pt x="641" y="9131"/>
                  </a:cubicBezTo>
                  <a:cubicBezTo>
                    <a:pt x="1241" y="5928"/>
                    <a:pt x="3009" y="3093"/>
                    <a:pt x="4811" y="458"/>
                  </a:cubicBezTo>
                  <a:cubicBezTo>
                    <a:pt x="4953" y="221"/>
                    <a:pt x="4725" y="1"/>
                    <a:pt x="4497"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21"/>
            <p:cNvSpPr/>
            <p:nvPr/>
          </p:nvSpPr>
          <p:spPr>
            <a:xfrm>
              <a:off x="1072016" y="255883"/>
              <a:ext cx="139422" cy="185886"/>
            </a:xfrm>
            <a:custGeom>
              <a:avLst/>
              <a:gdLst/>
              <a:ahLst/>
              <a:cxnLst/>
              <a:rect l="l" t="t" r="r" b="b"/>
              <a:pathLst>
                <a:path w="4654" h="6205" extrusionOk="0">
                  <a:moveTo>
                    <a:pt x="431" y="0"/>
                  </a:moveTo>
                  <a:cubicBezTo>
                    <a:pt x="204" y="0"/>
                    <a:pt x="1" y="306"/>
                    <a:pt x="204" y="535"/>
                  </a:cubicBezTo>
                  <a:cubicBezTo>
                    <a:pt x="971" y="1369"/>
                    <a:pt x="1672" y="2236"/>
                    <a:pt x="2339" y="3137"/>
                  </a:cubicBezTo>
                  <a:cubicBezTo>
                    <a:pt x="2973" y="4004"/>
                    <a:pt x="3573" y="4972"/>
                    <a:pt x="3974" y="5972"/>
                  </a:cubicBezTo>
                  <a:cubicBezTo>
                    <a:pt x="4028" y="6135"/>
                    <a:pt x="4159" y="6204"/>
                    <a:pt x="4287" y="6204"/>
                  </a:cubicBezTo>
                  <a:cubicBezTo>
                    <a:pt x="4474" y="6204"/>
                    <a:pt x="4653" y="6057"/>
                    <a:pt x="4574" y="5839"/>
                  </a:cubicBezTo>
                  <a:cubicBezTo>
                    <a:pt x="3740" y="3671"/>
                    <a:pt x="2206" y="1769"/>
                    <a:pt x="638" y="102"/>
                  </a:cubicBezTo>
                  <a:cubicBezTo>
                    <a:pt x="574" y="30"/>
                    <a:pt x="501" y="0"/>
                    <a:pt x="431"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21"/>
            <p:cNvSpPr/>
            <p:nvPr/>
          </p:nvSpPr>
          <p:spPr>
            <a:xfrm>
              <a:off x="1005186" y="527189"/>
              <a:ext cx="112730" cy="285225"/>
            </a:xfrm>
            <a:custGeom>
              <a:avLst/>
              <a:gdLst/>
              <a:ahLst/>
              <a:cxnLst/>
              <a:rect l="l" t="t" r="r" b="b"/>
              <a:pathLst>
                <a:path w="3763" h="9521" extrusionOk="0">
                  <a:moveTo>
                    <a:pt x="3282" y="1"/>
                  </a:moveTo>
                  <a:cubicBezTo>
                    <a:pt x="3210" y="1"/>
                    <a:pt x="3135" y="25"/>
                    <a:pt x="3069" y="84"/>
                  </a:cubicBezTo>
                  <a:cubicBezTo>
                    <a:pt x="534" y="2219"/>
                    <a:pt x="0" y="6189"/>
                    <a:pt x="534" y="9291"/>
                  </a:cubicBezTo>
                  <a:cubicBezTo>
                    <a:pt x="560" y="9451"/>
                    <a:pt x="673" y="9520"/>
                    <a:pt x="793" y="9520"/>
                  </a:cubicBezTo>
                  <a:cubicBezTo>
                    <a:pt x="974" y="9520"/>
                    <a:pt x="1174" y="9364"/>
                    <a:pt x="1134" y="9124"/>
                  </a:cubicBezTo>
                  <a:cubicBezTo>
                    <a:pt x="667" y="6222"/>
                    <a:pt x="1134" y="2519"/>
                    <a:pt x="3503" y="518"/>
                  </a:cubicBezTo>
                  <a:cubicBezTo>
                    <a:pt x="3763" y="310"/>
                    <a:pt x="3536" y="1"/>
                    <a:pt x="3282"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21"/>
            <p:cNvSpPr/>
            <p:nvPr/>
          </p:nvSpPr>
          <p:spPr>
            <a:xfrm>
              <a:off x="931735" y="330292"/>
              <a:ext cx="160333" cy="197450"/>
            </a:xfrm>
            <a:custGeom>
              <a:avLst/>
              <a:gdLst/>
              <a:ahLst/>
              <a:cxnLst/>
              <a:rect l="l" t="t" r="r" b="b"/>
              <a:pathLst>
                <a:path w="5352" h="6591" extrusionOk="0">
                  <a:moveTo>
                    <a:pt x="4956" y="0"/>
                  </a:moveTo>
                  <a:cubicBezTo>
                    <a:pt x="4924" y="0"/>
                    <a:pt x="4890" y="6"/>
                    <a:pt x="4854" y="19"/>
                  </a:cubicBezTo>
                  <a:cubicBezTo>
                    <a:pt x="2319" y="1087"/>
                    <a:pt x="284" y="3522"/>
                    <a:pt x="17" y="6290"/>
                  </a:cubicBezTo>
                  <a:cubicBezTo>
                    <a:pt x="0" y="6491"/>
                    <a:pt x="150" y="6591"/>
                    <a:pt x="309" y="6591"/>
                  </a:cubicBezTo>
                  <a:cubicBezTo>
                    <a:pt x="467" y="6591"/>
                    <a:pt x="634" y="6491"/>
                    <a:pt x="651" y="6290"/>
                  </a:cubicBezTo>
                  <a:cubicBezTo>
                    <a:pt x="884" y="3822"/>
                    <a:pt x="2786" y="1554"/>
                    <a:pt x="5021" y="620"/>
                  </a:cubicBezTo>
                  <a:cubicBezTo>
                    <a:pt x="5351" y="499"/>
                    <a:pt x="5249" y="0"/>
                    <a:pt x="4956"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21"/>
            <p:cNvSpPr/>
            <p:nvPr/>
          </p:nvSpPr>
          <p:spPr>
            <a:xfrm>
              <a:off x="1075821" y="128692"/>
              <a:ext cx="182142" cy="123395"/>
            </a:xfrm>
            <a:custGeom>
              <a:avLst/>
              <a:gdLst/>
              <a:ahLst/>
              <a:cxnLst/>
              <a:rect l="l" t="t" r="r" b="b"/>
              <a:pathLst>
                <a:path w="6080" h="4119" extrusionOk="0">
                  <a:moveTo>
                    <a:pt x="480" y="0"/>
                  </a:moveTo>
                  <a:cubicBezTo>
                    <a:pt x="191" y="0"/>
                    <a:pt x="0" y="409"/>
                    <a:pt x="311" y="578"/>
                  </a:cubicBezTo>
                  <a:cubicBezTo>
                    <a:pt x="1245" y="1079"/>
                    <a:pt x="2312" y="1245"/>
                    <a:pt x="3213" y="1812"/>
                  </a:cubicBezTo>
                  <a:cubicBezTo>
                    <a:pt x="4047" y="2346"/>
                    <a:pt x="4847" y="3113"/>
                    <a:pt x="5381" y="3981"/>
                  </a:cubicBezTo>
                  <a:cubicBezTo>
                    <a:pt x="5449" y="4078"/>
                    <a:pt x="5543" y="4119"/>
                    <a:pt x="5637" y="4119"/>
                  </a:cubicBezTo>
                  <a:cubicBezTo>
                    <a:pt x="5861" y="4119"/>
                    <a:pt x="6080" y="3883"/>
                    <a:pt x="5915" y="3647"/>
                  </a:cubicBezTo>
                  <a:cubicBezTo>
                    <a:pt x="5381" y="2713"/>
                    <a:pt x="4547" y="1979"/>
                    <a:pt x="3680" y="1379"/>
                  </a:cubicBezTo>
                  <a:cubicBezTo>
                    <a:pt x="2746" y="712"/>
                    <a:pt x="1612" y="545"/>
                    <a:pt x="644" y="44"/>
                  </a:cubicBezTo>
                  <a:cubicBezTo>
                    <a:pt x="588" y="14"/>
                    <a:pt x="532" y="0"/>
                    <a:pt x="480"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21"/>
            <p:cNvSpPr/>
            <p:nvPr/>
          </p:nvSpPr>
          <p:spPr>
            <a:xfrm>
              <a:off x="994192" y="204958"/>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21"/>
            <p:cNvSpPr/>
            <p:nvPr/>
          </p:nvSpPr>
          <p:spPr>
            <a:xfrm>
              <a:off x="1001172" y="174973"/>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21"/>
            <p:cNvSpPr/>
            <p:nvPr/>
          </p:nvSpPr>
          <p:spPr>
            <a:xfrm>
              <a:off x="1257979" y="207954"/>
              <a:ext cx="20012" cy="16027"/>
            </a:xfrm>
            <a:custGeom>
              <a:avLst/>
              <a:gdLst/>
              <a:ahLst/>
              <a:cxnLst/>
              <a:rect l="l" t="t" r="r" b="b"/>
              <a:pathLst>
                <a:path w="668" h="535" extrusionOk="0">
                  <a:moveTo>
                    <a:pt x="334" y="0"/>
                  </a:moveTo>
                  <a:cubicBezTo>
                    <a:pt x="0" y="0"/>
                    <a:pt x="0"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21"/>
            <p:cNvSpPr/>
            <p:nvPr/>
          </p:nvSpPr>
          <p:spPr>
            <a:xfrm>
              <a:off x="1264959" y="244919"/>
              <a:ext cx="20042" cy="16027"/>
            </a:xfrm>
            <a:custGeom>
              <a:avLst/>
              <a:gdLst/>
              <a:ahLst/>
              <a:cxnLst/>
              <a:rect l="l" t="t" r="r" b="b"/>
              <a:pathLst>
                <a:path w="669" h="535" extrusionOk="0">
                  <a:moveTo>
                    <a:pt x="335" y="1"/>
                  </a:moveTo>
                  <a:cubicBezTo>
                    <a:pt x="1" y="1"/>
                    <a:pt x="1" y="534"/>
                    <a:pt x="335" y="534"/>
                  </a:cubicBezTo>
                  <a:cubicBezTo>
                    <a:pt x="668" y="534"/>
                    <a:pt x="668" y="1"/>
                    <a:pt x="335"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21"/>
            <p:cNvSpPr/>
            <p:nvPr/>
          </p:nvSpPr>
          <p:spPr>
            <a:xfrm>
              <a:off x="1283950" y="223950"/>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21"/>
            <p:cNvSpPr/>
            <p:nvPr/>
          </p:nvSpPr>
          <p:spPr>
            <a:xfrm>
              <a:off x="973194" y="477733"/>
              <a:ext cx="20012" cy="15039"/>
            </a:xfrm>
            <a:custGeom>
              <a:avLst/>
              <a:gdLst/>
              <a:ahLst/>
              <a:cxnLst/>
              <a:rect l="l" t="t" r="r" b="b"/>
              <a:pathLst>
                <a:path w="668" h="502" extrusionOk="0">
                  <a:moveTo>
                    <a:pt x="334" y="1"/>
                  </a:moveTo>
                  <a:cubicBezTo>
                    <a:pt x="1" y="1"/>
                    <a:pt x="1" y="501"/>
                    <a:pt x="334" y="501"/>
                  </a:cubicBezTo>
                  <a:cubicBezTo>
                    <a:pt x="668" y="501"/>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21"/>
            <p:cNvSpPr/>
            <p:nvPr/>
          </p:nvSpPr>
          <p:spPr>
            <a:xfrm>
              <a:off x="980203" y="450773"/>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21"/>
            <p:cNvSpPr/>
            <p:nvPr/>
          </p:nvSpPr>
          <p:spPr>
            <a:xfrm>
              <a:off x="1211009" y="461766"/>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21"/>
            <p:cNvSpPr/>
            <p:nvPr/>
          </p:nvSpPr>
          <p:spPr>
            <a:xfrm>
              <a:off x="1222991" y="431781"/>
              <a:ext cx="20042" cy="16027"/>
            </a:xfrm>
            <a:custGeom>
              <a:avLst/>
              <a:gdLst/>
              <a:ahLst/>
              <a:cxnLst/>
              <a:rect l="l" t="t" r="r" b="b"/>
              <a:pathLst>
                <a:path w="669" h="535" extrusionOk="0">
                  <a:moveTo>
                    <a:pt x="335" y="0"/>
                  </a:moveTo>
                  <a:cubicBezTo>
                    <a:pt x="1" y="0"/>
                    <a:pt x="1" y="534"/>
                    <a:pt x="335" y="534"/>
                  </a:cubicBezTo>
                  <a:cubicBezTo>
                    <a:pt x="668" y="534"/>
                    <a:pt x="668" y="0"/>
                    <a:pt x="335"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21"/>
            <p:cNvSpPr/>
            <p:nvPr/>
          </p:nvSpPr>
          <p:spPr>
            <a:xfrm>
              <a:off x="1240006" y="457752"/>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21"/>
            <p:cNvSpPr/>
            <p:nvPr/>
          </p:nvSpPr>
          <p:spPr>
            <a:xfrm>
              <a:off x="1022171" y="830458"/>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21"/>
            <p:cNvSpPr/>
            <p:nvPr/>
          </p:nvSpPr>
          <p:spPr>
            <a:xfrm>
              <a:off x="1047153" y="816469"/>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21"/>
            <p:cNvSpPr/>
            <p:nvPr/>
          </p:nvSpPr>
          <p:spPr>
            <a:xfrm>
              <a:off x="1174044" y="866434"/>
              <a:ext cx="20012" cy="16027"/>
            </a:xfrm>
            <a:custGeom>
              <a:avLst/>
              <a:gdLst/>
              <a:ahLst/>
              <a:cxnLst/>
              <a:rect l="l" t="t" r="r" b="b"/>
              <a:pathLst>
                <a:path w="668" h="535" extrusionOk="0">
                  <a:moveTo>
                    <a:pt x="334" y="1"/>
                  </a:moveTo>
                  <a:cubicBezTo>
                    <a:pt x="0" y="1"/>
                    <a:pt x="0" y="534"/>
                    <a:pt x="334" y="534"/>
                  </a:cubicBezTo>
                  <a:cubicBezTo>
                    <a:pt x="668" y="534"/>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21"/>
            <p:cNvSpPr/>
            <p:nvPr/>
          </p:nvSpPr>
          <p:spPr>
            <a:xfrm>
              <a:off x="1191029" y="837467"/>
              <a:ext cx="21030" cy="15009"/>
            </a:xfrm>
            <a:custGeom>
              <a:avLst/>
              <a:gdLst/>
              <a:ahLst/>
              <a:cxnLst/>
              <a:rect l="l" t="t" r="r" b="b"/>
              <a:pathLst>
                <a:path w="702" h="501" extrusionOk="0">
                  <a:moveTo>
                    <a:pt x="367" y="0"/>
                  </a:moveTo>
                  <a:cubicBezTo>
                    <a:pt x="1" y="0"/>
                    <a:pt x="1" y="501"/>
                    <a:pt x="367" y="501"/>
                  </a:cubicBezTo>
                  <a:cubicBezTo>
                    <a:pt x="701" y="501"/>
                    <a:pt x="701" y="0"/>
                    <a:pt x="367"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21"/>
            <p:cNvSpPr/>
            <p:nvPr/>
          </p:nvSpPr>
          <p:spPr>
            <a:xfrm>
              <a:off x="1207025" y="866434"/>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5" name="Google Shape;2605;p21"/>
          <p:cNvGrpSpPr/>
          <p:nvPr/>
        </p:nvGrpSpPr>
        <p:grpSpPr>
          <a:xfrm flipH="1">
            <a:off x="8532685" y="-170594"/>
            <a:ext cx="747610" cy="722927"/>
            <a:chOff x="-168381" y="-168706"/>
            <a:chExt cx="901061" cy="871312"/>
          </a:xfrm>
        </p:grpSpPr>
        <p:sp>
          <p:nvSpPr>
            <p:cNvPr id="2606" name="Google Shape;2606;p21"/>
            <p:cNvSpPr/>
            <p:nvPr/>
          </p:nvSpPr>
          <p:spPr>
            <a:xfrm>
              <a:off x="-157717" y="-134796"/>
              <a:ext cx="890397" cy="837402"/>
            </a:xfrm>
            <a:custGeom>
              <a:avLst/>
              <a:gdLst/>
              <a:ahLst/>
              <a:cxnLst/>
              <a:rect l="l" t="t" r="r" b="b"/>
              <a:pathLst>
                <a:path w="29722" h="27953" extrusionOk="0">
                  <a:moveTo>
                    <a:pt x="568" y="1"/>
                  </a:moveTo>
                  <a:cubicBezTo>
                    <a:pt x="334" y="3603"/>
                    <a:pt x="34" y="8507"/>
                    <a:pt x="101" y="10442"/>
                  </a:cubicBezTo>
                  <a:cubicBezTo>
                    <a:pt x="201" y="13444"/>
                    <a:pt x="1" y="14978"/>
                    <a:pt x="368" y="17880"/>
                  </a:cubicBezTo>
                  <a:cubicBezTo>
                    <a:pt x="609" y="19676"/>
                    <a:pt x="721" y="23022"/>
                    <a:pt x="2365" y="23022"/>
                  </a:cubicBezTo>
                  <a:cubicBezTo>
                    <a:pt x="2767" y="23022"/>
                    <a:pt x="3261" y="22822"/>
                    <a:pt x="3870" y="22350"/>
                  </a:cubicBezTo>
                  <a:cubicBezTo>
                    <a:pt x="4427" y="21877"/>
                    <a:pt x="5052" y="20848"/>
                    <a:pt x="5709" y="20848"/>
                  </a:cubicBezTo>
                  <a:cubicBezTo>
                    <a:pt x="5840" y="20848"/>
                    <a:pt x="5972" y="20888"/>
                    <a:pt x="6105" y="20983"/>
                  </a:cubicBezTo>
                  <a:cubicBezTo>
                    <a:pt x="6572" y="21383"/>
                    <a:pt x="6672" y="23217"/>
                    <a:pt x="6772" y="23718"/>
                  </a:cubicBezTo>
                  <a:cubicBezTo>
                    <a:pt x="7062" y="24907"/>
                    <a:pt x="7320" y="27398"/>
                    <a:pt x="8831" y="27398"/>
                  </a:cubicBezTo>
                  <a:cubicBezTo>
                    <a:pt x="8888" y="27398"/>
                    <a:pt x="8947" y="27394"/>
                    <a:pt x="9007" y="27387"/>
                  </a:cubicBezTo>
                  <a:cubicBezTo>
                    <a:pt x="10442" y="27187"/>
                    <a:pt x="11809" y="24285"/>
                    <a:pt x="13043" y="23518"/>
                  </a:cubicBezTo>
                  <a:cubicBezTo>
                    <a:pt x="14017" y="24583"/>
                    <a:pt x="15074" y="27952"/>
                    <a:pt x="16721" y="27952"/>
                  </a:cubicBezTo>
                  <a:cubicBezTo>
                    <a:pt x="16880" y="27952"/>
                    <a:pt x="17043" y="27921"/>
                    <a:pt x="17213" y="27854"/>
                  </a:cubicBezTo>
                  <a:cubicBezTo>
                    <a:pt x="18381" y="27387"/>
                    <a:pt x="18747" y="25452"/>
                    <a:pt x="20115" y="24085"/>
                  </a:cubicBezTo>
                  <a:cubicBezTo>
                    <a:pt x="21574" y="24241"/>
                    <a:pt x="24886" y="25639"/>
                    <a:pt x="26727" y="25639"/>
                  </a:cubicBezTo>
                  <a:cubicBezTo>
                    <a:pt x="27242" y="25639"/>
                    <a:pt x="27642" y="25530"/>
                    <a:pt x="27854" y="25252"/>
                  </a:cubicBezTo>
                  <a:cubicBezTo>
                    <a:pt x="28821" y="23985"/>
                    <a:pt x="26119" y="18681"/>
                    <a:pt x="25752" y="17513"/>
                  </a:cubicBezTo>
                  <a:cubicBezTo>
                    <a:pt x="27187" y="16813"/>
                    <a:pt x="29722" y="16246"/>
                    <a:pt x="28655" y="14311"/>
                  </a:cubicBezTo>
                  <a:cubicBezTo>
                    <a:pt x="27954" y="12943"/>
                    <a:pt x="26119" y="12176"/>
                    <a:pt x="25152" y="10909"/>
                  </a:cubicBezTo>
                  <a:cubicBezTo>
                    <a:pt x="26420" y="10141"/>
                    <a:pt x="29422" y="9774"/>
                    <a:pt x="28655" y="7906"/>
                  </a:cubicBezTo>
                  <a:cubicBezTo>
                    <a:pt x="28054" y="6472"/>
                    <a:pt x="25252" y="5705"/>
                    <a:pt x="23985" y="5104"/>
                  </a:cubicBezTo>
                  <a:cubicBezTo>
                    <a:pt x="25052" y="4137"/>
                    <a:pt x="26720" y="3670"/>
                    <a:pt x="25152" y="2302"/>
                  </a:cubicBezTo>
                  <a:cubicBezTo>
                    <a:pt x="24185" y="1335"/>
                    <a:pt x="22250" y="1035"/>
                    <a:pt x="20982" y="868"/>
                  </a:cubicBezTo>
                  <a:cubicBezTo>
                    <a:pt x="17413" y="268"/>
                    <a:pt x="4270" y="1"/>
                    <a:pt x="568" y="1"/>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21"/>
            <p:cNvSpPr/>
            <p:nvPr/>
          </p:nvSpPr>
          <p:spPr>
            <a:xfrm>
              <a:off x="-168381" y="-168706"/>
              <a:ext cx="804808" cy="754000"/>
            </a:xfrm>
            <a:custGeom>
              <a:avLst/>
              <a:gdLst/>
              <a:ahLst/>
              <a:cxnLst/>
              <a:rect l="l" t="t" r="r" b="b"/>
              <a:pathLst>
                <a:path w="26865" h="25169" extrusionOk="0">
                  <a:moveTo>
                    <a:pt x="581" y="0"/>
                  </a:moveTo>
                  <a:cubicBezTo>
                    <a:pt x="295" y="0"/>
                    <a:pt x="1" y="425"/>
                    <a:pt x="257" y="733"/>
                  </a:cubicBezTo>
                  <a:cubicBezTo>
                    <a:pt x="2959" y="4202"/>
                    <a:pt x="6528" y="6870"/>
                    <a:pt x="9763" y="9772"/>
                  </a:cubicBezTo>
                  <a:cubicBezTo>
                    <a:pt x="13366" y="12975"/>
                    <a:pt x="16568" y="16577"/>
                    <a:pt x="20104" y="19846"/>
                  </a:cubicBezTo>
                  <a:cubicBezTo>
                    <a:pt x="22039" y="21648"/>
                    <a:pt x="23940" y="23549"/>
                    <a:pt x="26075" y="25083"/>
                  </a:cubicBezTo>
                  <a:cubicBezTo>
                    <a:pt x="26153" y="25143"/>
                    <a:pt x="26230" y="25168"/>
                    <a:pt x="26303" y="25168"/>
                  </a:cubicBezTo>
                  <a:cubicBezTo>
                    <a:pt x="26636" y="25168"/>
                    <a:pt x="26865" y="24629"/>
                    <a:pt x="26509" y="24383"/>
                  </a:cubicBezTo>
                  <a:cubicBezTo>
                    <a:pt x="24574" y="22982"/>
                    <a:pt x="22873" y="21247"/>
                    <a:pt x="21105" y="19646"/>
                  </a:cubicBezTo>
                  <a:cubicBezTo>
                    <a:pt x="19337" y="18045"/>
                    <a:pt x="17669" y="16310"/>
                    <a:pt x="16001" y="14609"/>
                  </a:cubicBezTo>
                  <a:cubicBezTo>
                    <a:pt x="14333" y="12941"/>
                    <a:pt x="12666" y="11273"/>
                    <a:pt x="10931" y="9706"/>
                  </a:cubicBezTo>
                  <a:cubicBezTo>
                    <a:pt x="9330" y="8238"/>
                    <a:pt x="7662" y="6870"/>
                    <a:pt x="6061" y="5436"/>
                  </a:cubicBezTo>
                  <a:cubicBezTo>
                    <a:pt x="4193" y="3801"/>
                    <a:pt x="2358" y="2100"/>
                    <a:pt x="824" y="132"/>
                  </a:cubicBezTo>
                  <a:cubicBezTo>
                    <a:pt x="754" y="39"/>
                    <a:pt x="668" y="0"/>
                    <a:pt x="581"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21"/>
            <p:cNvSpPr/>
            <p:nvPr/>
          </p:nvSpPr>
          <p:spPr>
            <a:xfrm>
              <a:off x="380880" y="342484"/>
              <a:ext cx="199876" cy="224232"/>
            </a:xfrm>
            <a:custGeom>
              <a:avLst/>
              <a:gdLst/>
              <a:ahLst/>
              <a:cxnLst/>
              <a:rect l="l" t="t" r="r" b="b"/>
              <a:pathLst>
                <a:path w="6672" h="7485" extrusionOk="0">
                  <a:moveTo>
                    <a:pt x="5644" y="1"/>
                  </a:moveTo>
                  <a:cubicBezTo>
                    <a:pt x="3868" y="1"/>
                    <a:pt x="2120" y="503"/>
                    <a:pt x="401" y="780"/>
                  </a:cubicBezTo>
                  <a:cubicBezTo>
                    <a:pt x="200" y="813"/>
                    <a:pt x="100" y="1013"/>
                    <a:pt x="100" y="1180"/>
                  </a:cubicBezTo>
                  <a:cubicBezTo>
                    <a:pt x="0" y="3148"/>
                    <a:pt x="100" y="5116"/>
                    <a:pt x="100" y="7084"/>
                  </a:cubicBezTo>
                  <a:cubicBezTo>
                    <a:pt x="100" y="7351"/>
                    <a:pt x="309" y="7485"/>
                    <a:pt x="517" y="7485"/>
                  </a:cubicBezTo>
                  <a:cubicBezTo>
                    <a:pt x="726" y="7485"/>
                    <a:pt x="934" y="7351"/>
                    <a:pt x="934" y="7084"/>
                  </a:cubicBezTo>
                  <a:cubicBezTo>
                    <a:pt x="903" y="5232"/>
                    <a:pt x="842" y="3379"/>
                    <a:pt x="918" y="1526"/>
                  </a:cubicBezTo>
                  <a:lnTo>
                    <a:pt x="918" y="1526"/>
                  </a:lnTo>
                  <a:cubicBezTo>
                    <a:pt x="2493" y="1248"/>
                    <a:pt x="4069" y="834"/>
                    <a:pt x="5644" y="834"/>
                  </a:cubicBezTo>
                  <a:cubicBezTo>
                    <a:pt x="5797" y="834"/>
                    <a:pt x="5951" y="838"/>
                    <a:pt x="6105" y="846"/>
                  </a:cubicBezTo>
                  <a:cubicBezTo>
                    <a:pt x="6672" y="846"/>
                    <a:pt x="6638" y="13"/>
                    <a:pt x="6105" y="13"/>
                  </a:cubicBezTo>
                  <a:cubicBezTo>
                    <a:pt x="5951" y="5"/>
                    <a:pt x="5798" y="1"/>
                    <a:pt x="5644"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21"/>
            <p:cNvSpPr/>
            <p:nvPr/>
          </p:nvSpPr>
          <p:spPr>
            <a:xfrm>
              <a:off x="243984" y="203700"/>
              <a:ext cx="219978" cy="244124"/>
            </a:xfrm>
            <a:custGeom>
              <a:avLst/>
              <a:gdLst/>
              <a:ahLst/>
              <a:cxnLst/>
              <a:rect l="l" t="t" r="r" b="b"/>
              <a:pathLst>
                <a:path w="7343" h="8149" extrusionOk="0">
                  <a:moveTo>
                    <a:pt x="6692" y="1"/>
                  </a:moveTo>
                  <a:cubicBezTo>
                    <a:pt x="6664" y="1"/>
                    <a:pt x="6635" y="3"/>
                    <a:pt x="6605" y="9"/>
                  </a:cubicBezTo>
                  <a:cubicBezTo>
                    <a:pt x="4570" y="276"/>
                    <a:pt x="2569" y="576"/>
                    <a:pt x="534" y="676"/>
                  </a:cubicBezTo>
                  <a:cubicBezTo>
                    <a:pt x="301" y="676"/>
                    <a:pt x="100" y="843"/>
                    <a:pt x="100" y="1076"/>
                  </a:cubicBezTo>
                  <a:cubicBezTo>
                    <a:pt x="0" y="3311"/>
                    <a:pt x="100" y="5546"/>
                    <a:pt x="100" y="7748"/>
                  </a:cubicBezTo>
                  <a:cubicBezTo>
                    <a:pt x="100" y="8015"/>
                    <a:pt x="309" y="8148"/>
                    <a:pt x="517" y="8148"/>
                  </a:cubicBezTo>
                  <a:cubicBezTo>
                    <a:pt x="726" y="8148"/>
                    <a:pt x="934" y="8015"/>
                    <a:pt x="934" y="7748"/>
                  </a:cubicBezTo>
                  <a:cubicBezTo>
                    <a:pt x="934" y="5682"/>
                    <a:pt x="846" y="3587"/>
                    <a:pt x="918" y="1490"/>
                  </a:cubicBezTo>
                  <a:lnTo>
                    <a:pt x="918" y="1490"/>
                  </a:lnTo>
                  <a:cubicBezTo>
                    <a:pt x="2892" y="1373"/>
                    <a:pt x="4865" y="1091"/>
                    <a:pt x="6839" y="809"/>
                  </a:cubicBezTo>
                  <a:cubicBezTo>
                    <a:pt x="7342" y="747"/>
                    <a:pt x="7163" y="1"/>
                    <a:pt x="6692"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21"/>
            <p:cNvSpPr/>
            <p:nvPr/>
          </p:nvSpPr>
          <p:spPr>
            <a:xfrm>
              <a:off x="73119" y="64048"/>
              <a:ext cx="303799" cy="334805"/>
            </a:xfrm>
            <a:custGeom>
              <a:avLst/>
              <a:gdLst/>
              <a:ahLst/>
              <a:cxnLst/>
              <a:rect l="l" t="t" r="r" b="b"/>
              <a:pathLst>
                <a:path w="10141" h="11176" extrusionOk="0">
                  <a:moveTo>
                    <a:pt x="9607" y="1"/>
                  </a:moveTo>
                  <a:cubicBezTo>
                    <a:pt x="6705" y="1"/>
                    <a:pt x="3803" y="101"/>
                    <a:pt x="901" y="301"/>
                  </a:cubicBezTo>
                  <a:cubicBezTo>
                    <a:pt x="667" y="301"/>
                    <a:pt x="501" y="468"/>
                    <a:pt x="501" y="701"/>
                  </a:cubicBezTo>
                  <a:cubicBezTo>
                    <a:pt x="200" y="4070"/>
                    <a:pt x="0" y="7406"/>
                    <a:pt x="0" y="10775"/>
                  </a:cubicBezTo>
                  <a:cubicBezTo>
                    <a:pt x="0" y="11042"/>
                    <a:pt x="209" y="11176"/>
                    <a:pt x="417" y="11176"/>
                  </a:cubicBezTo>
                  <a:cubicBezTo>
                    <a:pt x="626" y="11176"/>
                    <a:pt x="834" y="11042"/>
                    <a:pt x="834" y="10775"/>
                  </a:cubicBezTo>
                  <a:cubicBezTo>
                    <a:pt x="834" y="7542"/>
                    <a:pt x="1019" y="4339"/>
                    <a:pt x="1299" y="1108"/>
                  </a:cubicBezTo>
                  <a:lnTo>
                    <a:pt x="1299" y="1108"/>
                  </a:lnTo>
                  <a:cubicBezTo>
                    <a:pt x="4068" y="926"/>
                    <a:pt x="6838" y="835"/>
                    <a:pt x="9607" y="835"/>
                  </a:cubicBezTo>
                  <a:cubicBezTo>
                    <a:pt x="10141" y="835"/>
                    <a:pt x="10141" y="1"/>
                    <a:pt x="960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21"/>
            <p:cNvSpPr/>
            <p:nvPr/>
          </p:nvSpPr>
          <p:spPr>
            <a:xfrm>
              <a:off x="-59793" y="-50082"/>
              <a:ext cx="283847" cy="333038"/>
            </a:xfrm>
            <a:custGeom>
              <a:avLst/>
              <a:gdLst/>
              <a:ahLst/>
              <a:cxnLst/>
              <a:rect l="l" t="t" r="r" b="b"/>
              <a:pathLst>
                <a:path w="9475" h="11117" extrusionOk="0">
                  <a:moveTo>
                    <a:pt x="4345" y="0"/>
                  </a:moveTo>
                  <a:cubicBezTo>
                    <a:pt x="3143" y="0"/>
                    <a:pt x="1946" y="77"/>
                    <a:pt x="768" y="342"/>
                  </a:cubicBezTo>
                  <a:cubicBezTo>
                    <a:pt x="601" y="375"/>
                    <a:pt x="501" y="575"/>
                    <a:pt x="468" y="742"/>
                  </a:cubicBezTo>
                  <a:cubicBezTo>
                    <a:pt x="168" y="4044"/>
                    <a:pt x="1" y="7380"/>
                    <a:pt x="1" y="10716"/>
                  </a:cubicBezTo>
                  <a:cubicBezTo>
                    <a:pt x="1" y="10983"/>
                    <a:pt x="209" y="11116"/>
                    <a:pt x="418" y="11116"/>
                  </a:cubicBezTo>
                  <a:cubicBezTo>
                    <a:pt x="626" y="11116"/>
                    <a:pt x="835" y="10983"/>
                    <a:pt x="835" y="10716"/>
                  </a:cubicBezTo>
                  <a:cubicBezTo>
                    <a:pt x="835" y="7495"/>
                    <a:pt x="990" y="4274"/>
                    <a:pt x="1271" y="1084"/>
                  </a:cubicBezTo>
                  <a:lnTo>
                    <a:pt x="1271" y="1084"/>
                  </a:lnTo>
                  <a:cubicBezTo>
                    <a:pt x="2280" y="878"/>
                    <a:pt x="3303" y="814"/>
                    <a:pt x="4328" y="814"/>
                  </a:cubicBezTo>
                  <a:cubicBezTo>
                    <a:pt x="5862" y="814"/>
                    <a:pt x="7401" y="956"/>
                    <a:pt x="8907" y="976"/>
                  </a:cubicBezTo>
                  <a:cubicBezTo>
                    <a:pt x="9474" y="976"/>
                    <a:pt x="9474" y="142"/>
                    <a:pt x="8907" y="142"/>
                  </a:cubicBezTo>
                  <a:cubicBezTo>
                    <a:pt x="7397" y="123"/>
                    <a:pt x="5867" y="0"/>
                    <a:pt x="4345"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21"/>
            <p:cNvSpPr/>
            <p:nvPr/>
          </p:nvSpPr>
          <p:spPr>
            <a:xfrm>
              <a:off x="459812" y="66055"/>
              <a:ext cx="28010" cy="21030"/>
            </a:xfrm>
            <a:custGeom>
              <a:avLst/>
              <a:gdLst/>
              <a:ahLst/>
              <a:cxnLst/>
              <a:rect l="l" t="t" r="r" b="b"/>
              <a:pathLst>
                <a:path w="935" h="702" extrusionOk="0">
                  <a:moveTo>
                    <a:pt x="467" y="1"/>
                  </a:moveTo>
                  <a:cubicBezTo>
                    <a:pt x="0" y="1"/>
                    <a:pt x="0" y="701"/>
                    <a:pt x="467" y="701"/>
                  </a:cubicBezTo>
                  <a:cubicBezTo>
                    <a:pt x="934" y="701"/>
                    <a:pt x="934" y="1"/>
                    <a:pt x="46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21"/>
            <p:cNvSpPr/>
            <p:nvPr/>
          </p:nvSpPr>
          <p:spPr>
            <a:xfrm>
              <a:off x="471794" y="121023"/>
              <a:ext cx="28010" cy="22019"/>
            </a:xfrm>
            <a:custGeom>
              <a:avLst/>
              <a:gdLst/>
              <a:ahLst/>
              <a:cxnLst/>
              <a:rect l="l" t="t" r="r" b="b"/>
              <a:pathLst>
                <a:path w="935" h="735"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21"/>
            <p:cNvSpPr/>
            <p:nvPr/>
          </p:nvSpPr>
          <p:spPr>
            <a:xfrm>
              <a:off x="512773" y="80044"/>
              <a:ext cx="28010" cy="22019"/>
            </a:xfrm>
            <a:custGeom>
              <a:avLst/>
              <a:gdLst/>
              <a:ahLst/>
              <a:cxnLst/>
              <a:rect l="l" t="t" r="r" b="b"/>
              <a:pathLst>
                <a:path w="935" h="735" extrusionOk="0">
                  <a:moveTo>
                    <a:pt x="467" y="1"/>
                  </a:moveTo>
                  <a:cubicBezTo>
                    <a:pt x="0" y="1"/>
                    <a:pt x="0" y="734"/>
                    <a:pt x="467" y="734"/>
                  </a:cubicBezTo>
                  <a:cubicBezTo>
                    <a:pt x="934" y="734"/>
                    <a:pt x="934" y="1"/>
                    <a:pt x="46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21"/>
            <p:cNvSpPr/>
            <p:nvPr/>
          </p:nvSpPr>
          <p:spPr>
            <a:xfrm>
              <a:off x="89085" y="511702"/>
              <a:ext cx="28010" cy="22019"/>
            </a:xfrm>
            <a:custGeom>
              <a:avLst/>
              <a:gdLst/>
              <a:ahLst/>
              <a:cxnLst/>
              <a:rect l="l" t="t" r="r" b="b"/>
              <a:pathLst>
                <a:path w="935" h="735" extrusionOk="0">
                  <a:moveTo>
                    <a:pt x="468" y="1"/>
                  </a:moveTo>
                  <a:cubicBezTo>
                    <a:pt x="1" y="1"/>
                    <a:pt x="1" y="735"/>
                    <a:pt x="468" y="735"/>
                  </a:cubicBezTo>
                  <a:cubicBezTo>
                    <a:pt x="935" y="735"/>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21"/>
            <p:cNvSpPr/>
            <p:nvPr/>
          </p:nvSpPr>
          <p:spPr>
            <a:xfrm>
              <a:off x="115086" y="451761"/>
              <a:ext cx="28010" cy="21030"/>
            </a:xfrm>
            <a:custGeom>
              <a:avLst/>
              <a:gdLst/>
              <a:ahLst/>
              <a:cxnLst/>
              <a:rect l="l" t="t" r="r" b="b"/>
              <a:pathLst>
                <a:path w="935" h="702" extrusionOk="0">
                  <a:moveTo>
                    <a:pt x="467" y="1"/>
                  </a:moveTo>
                  <a:cubicBezTo>
                    <a:pt x="0" y="1"/>
                    <a:pt x="0" y="701"/>
                    <a:pt x="467" y="701"/>
                  </a:cubicBezTo>
                  <a:cubicBezTo>
                    <a:pt x="934" y="701"/>
                    <a:pt x="934" y="1"/>
                    <a:pt x="46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21"/>
            <p:cNvSpPr/>
            <p:nvPr/>
          </p:nvSpPr>
          <p:spPr>
            <a:xfrm>
              <a:off x="147049" y="503734"/>
              <a:ext cx="28010" cy="21989"/>
            </a:xfrm>
            <a:custGeom>
              <a:avLst/>
              <a:gdLst/>
              <a:ahLst/>
              <a:cxnLst/>
              <a:rect l="l" t="t" r="r" b="b"/>
              <a:pathLst>
                <a:path w="935" h="734"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21"/>
            <p:cNvSpPr/>
            <p:nvPr/>
          </p:nvSpPr>
          <p:spPr>
            <a:xfrm>
              <a:off x="7943" y="204958"/>
              <a:ext cx="28010" cy="22019"/>
            </a:xfrm>
            <a:custGeom>
              <a:avLst/>
              <a:gdLst/>
              <a:ahLst/>
              <a:cxnLst/>
              <a:rect l="l" t="t" r="r" b="b"/>
              <a:pathLst>
                <a:path w="935" h="735"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21"/>
            <p:cNvSpPr/>
            <p:nvPr/>
          </p:nvSpPr>
          <p:spPr>
            <a:xfrm>
              <a:off x="13934" y="146995"/>
              <a:ext cx="28010" cy="22019"/>
            </a:xfrm>
            <a:custGeom>
              <a:avLst/>
              <a:gdLst/>
              <a:ahLst/>
              <a:cxnLst/>
              <a:rect l="l" t="t" r="r" b="b"/>
              <a:pathLst>
                <a:path w="935" h="735" extrusionOk="0">
                  <a:moveTo>
                    <a:pt x="468" y="1"/>
                  </a:moveTo>
                  <a:cubicBezTo>
                    <a:pt x="1" y="1"/>
                    <a:pt x="1" y="734"/>
                    <a:pt x="468" y="734"/>
                  </a:cubicBezTo>
                  <a:cubicBezTo>
                    <a:pt x="935" y="734"/>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21"/>
            <p:cNvSpPr/>
            <p:nvPr/>
          </p:nvSpPr>
          <p:spPr>
            <a:xfrm>
              <a:off x="430845" y="285898"/>
              <a:ext cx="28010" cy="22019"/>
            </a:xfrm>
            <a:custGeom>
              <a:avLst/>
              <a:gdLst/>
              <a:ahLst/>
              <a:cxnLst/>
              <a:rect l="l" t="t" r="r" b="b"/>
              <a:pathLst>
                <a:path w="935" h="735" extrusionOk="0">
                  <a:moveTo>
                    <a:pt x="467" y="0"/>
                  </a:moveTo>
                  <a:cubicBezTo>
                    <a:pt x="0" y="0"/>
                    <a:pt x="0" y="734"/>
                    <a:pt x="467" y="734"/>
                  </a:cubicBezTo>
                  <a:cubicBezTo>
                    <a:pt x="934" y="734"/>
                    <a:pt x="934" y="0"/>
                    <a:pt x="467"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21"/>
            <p:cNvSpPr/>
            <p:nvPr/>
          </p:nvSpPr>
          <p:spPr>
            <a:xfrm>
              <a:off x="462808" y="268913"/>
              <a:ext cx="28010" cy="21989"/>
            </a:xfrm>
            <a:custGeom>
              <a:avLst/>
              <a:gdLst/>
              <a:ahLst/>
              <a:cxnLst/>
              <a:rect l="l" t="t" r="r" b="b"/>
              <a:pathLst>
                <a:path w="935" h="734"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21"/>
            <p:cNvSpPr/>
            <p:nvPr/>
          </p:nvSpPr>
          <p:spPr>
            <a:xfrm>
              <a:off x="219990" y="5096"/>
              <a:ext cx="28010" cy="21030"/>
            </a:xfrm>
            <a:custGeom>
              <a:avLst/>
              <a:gdLst/>
              <a:ahLst/>
              <a:cxnLst/>
              <a:rect l="l" t="t" r="r" b="b"/>
              <a:pathLst>
                <a:path w="935" h="702" extrusionOk="0">
                  <a:moveTo>
                    <a:pt x="468" y="1"/>
                  </a:moveTo>
                  <a:cubicBezTo>
                    <a:pt x="1" y="1"/>
                    <a:pt x="1" y="701"/>
                    <a:pt x="468" y="701"/>
                  </a:cubicBezTo>
                  <a:cubicBezTo>
                    <a:pt x="935" y="701"/>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21"/>
            <p:cNvSpPr/>
            <p:nvPr/>
          </p:nvSpPr>
          <p:spPr>
            <a:xfrm>
              <a:off x="578705" y="465750"/>
              <a:ext cx="28010" cy="22019"/>
            </a:xfrm>
            <a:custGeom>
              <a:avLst/>
              <a:gdLst/>
              <a:ahLst/>
              <a:cxnLst/>
              <a:rect l="l" t="t" r="r" b="b"/>
              <a:pathLst>
                <a:path w="935" h="735" extrusionOk="0">
                  <a:moveTo>
                    <a:pt x="468" y="1"/>
                  </a:moveTo>
                  <a:cubicBezTo>
                    <a:pt x="1" y="1"/>
                    <a:pt x="1" y="734"/>
                    <a:pt x="468" y="734"/>
                  </a:cubicBezTo>
                  <a:cubicBezTo>
                    <a:pt x="935" y="734"/>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21"/>
            <p:cNvSpPr/>
            <p:nvPr/>
          </p:nvSpPr>
          <p:spPr>
            <a:xfrm>
              <a:off x="494770" y="523714"/>
              <a:ext cx="28010" cy="22019"/>
            </a:xfrm>
            <a:custGeom>
              <a:avLst/>
              <a:gdLst/>
              <a:ahLst/>
              <a:cxnLst/>
              <a:rect l="l" t="t" r="r" b="b"/>
              <a:pathLst>
                <a:path w="935" h="735"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extBox 5">
            <a:extLst>
              <a:ext uri="{FF2B5EF4-FFF2-40B4-BE49-F238E27FC236}">
                <a16:creationId xmlns:a16="http://schemas.microsoft.com/office/drawing/2014/main" id="{447D4A90-6489-4C0C-CC16-70D0EA36BC17}"/>
              </a:ext>
            </a:extLst>
          </p:cNvPr>
          <p:cNvSpPr txBox="1"/>
          <p:nvPr/>
        </p:nvSpPr>
        <p:spPr>
          <a:xfrm>
            <a:off x="100700" y="921805"/>
            <a:ext cx="8801366" cy="523220"/>
          </a:xfrm>
          <a:prstGeom prst="rect">
            <a:avLst/>
          </a:prstGeom>
          <a:noFill/>
        </p:spPr>
        <p:txBody>
          <a:bodyPr wrap="square" rtlCol="0">
            <a:spAutoFit/>
          </a:bodyPr>
          <a:lstStyle/>
          <a:p>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Xét</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mùa</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giải</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2022 – 2023,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thực</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hiện</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tạo</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nên</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dữ</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liệu</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giả</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định</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cho</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10 feature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được</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chọn</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dựa</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trên</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historical data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theo</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công</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thức</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đã</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xác</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định</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chỉ</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từ</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thông</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tin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tên</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2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đội</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bóng</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kết</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quả</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như</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sau</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a:t>
            </a:r>
          </a:p>
        </p:txBody>
      </p:sp>
      <p:pic>
        <p:nvPicPr>
          <p:cNvPr id="4" name="Picture 3">
            <a:extLst>
              <a:ext uri="{FF2B5EF4-FFF2-40B4-BE49-F238E27FC236}">
                <a16:creationId xmlns:a16="http://schemas.microsoft.com/office/drawing/2014/main" id="{211D1F42-7610-32DE-CA6F-4880B5566EEC}"/>
              </a:ext>
            </a:extLst>
          </p:cNvPr>
          <p:cNvPicPr>
            <a:picLocks noChangeAspect="1"/>
          </p:cNvPicPr>
          <p:nvPr/>
        </p:nvPicPr>
        <p:blipFill>
          <a:blip r:embed="rId3"/>
          <a:stretch>
            <a:fillRect/>
          </a:stretch>
        </p:blipFill>
        <p:spPr>
          <a:xfrm>
            <a:off x="195227" y="1814497"/>
            <a:ext cx="8706839" cy="2013293"/>
          </a:xfrm>
          <a:prstGeom prst="rect">
            <a:avLst/>
          </a:prstGeom>
        </p:spPr>
      </p:pic>
      <p:sp>
        <p:nvSpPr>
          <p:cNvPr id="2" name="TextBox 1">
            <a:extLst>
              <a:ext uri="{FF2B5EF4-FFF2-40B4-BE49-F238E27FC236}">
                <a16:creationId xmlns:a16="http://schemas.microsoft.com/office/drawing/2014/main" id="{625AA96A-5CBF-946A-D37C-DDFAE800C42C}"/>
              </a:ext>
            </a:extLst>
          </p:cNvPr>
          <p:cNvSpPr txBox="1"/>
          <p:nvPr/>
        </p:nvSpPr>
        <p:spPr>
          <a:xfrm>
            <a:off x="1940366" y="1512230"/>
            <a:ext cx="5555448" cy="276999"/>
          </a:xfrm>
          <a:prstGeom prst="rect">
            <a:avLst/>
          </a:prstGeom>
          <a:noFill/>
        </p:spPr>
        <p:txBody>
          <a:bodyPr wrap="square" rtlCol="0">
            <a:spAutoFit/>
          </a:bodyPr>
          <a:lstStyle/>
          <a:p>
            <a:r>
              <a:rPr lang="en-US" sz="1200" dirty="0" err="1">
                <a:latin typeface="Times New Roman" panose="02020603050405020304" pitchFamily="18" charset="0"/>
                <a:cs typeface="Times New Roman" panose="02020603050405020304" pitchFamily="18" charset="0"/>
              </a:rPr>
              <a:t>Bảng</a:t>
            </a:r>
            <a:r>
              <a:rPr lang="en-US" sz="1200" dirty="0">
                <a:latin typeface="Times New Roman" panose="02020603050405020304" pitchFamily="18" charset="0"/>
                <a:cs typeface="Times New Roman" panose="02020603050405020304" pitchFamily="18" charset="0"/>
              </a:rPr>
              <a:t> 5: </a:t>
            </a:r>
            <a:r>
              <a:rPr lang="en-US" sz="1200" dirty="0" err="1">
                <a:latin typeface="Times New Roman" panose="02020603050405020304" pitchFamily="18" charset="0"/>
                <a:cs typeface="Times New Roman" panose="02020603050405020304" pitchFamily="18" charset="0"/>
              </a:rPr>
              <a:t>Kết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quả</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sau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khi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tạo</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dữ</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liệu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giả</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định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cho</a:t>
            </a:r>
            <a:r>
              <a:rPr lang="en-US" sz="1200" dirty="0">
                <a:latin typeface="Times New Roman" panose="02020603050405020304" pitchFamily="18" charset="0"/>
                <a:cs typeface="Times New Roman" panose="02020603050405020304" pitchFamily="18" charset="0"/>
              </a:rPr>
              <a:t> 10 feature </a:t>
            </a:r>
            <a:r>
              <a:rPr lang="en-US" sz="1200" dirty="0" err="1">
                <a:latin typeface="Times New Roman" panose="02020603050405020304" pitchFamily="18" charset="0"/>
                <a:cs typeface="Times New Roman" panose="02020603050405020304" pitchFamily="18" charset="0"/>
              </a:rPr>
              <a:t>dựa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trên</a:t>
            </a:r>
            <a:r>
              <a:rPr lang="en-US" sz="1200" dirty="0">
                <a:latin typeface="Times New Roman" panose="02020603050405020304" pitchFamily="18" charset="0"/>
                <a:cs typeface="Times New Roman" panose="02020603050405020304" pitchFamily="18" charset="0"/>
              </a:rPr>
              <a:t> historical data</a:t>
            </a:r>
          </a:p>
        </p:txBody>
      </p:sp>
    </p:spTree>
    <p:extLst>
      <p:ext uri="{BB962C8B-B14F-4D97-AF65-F5344CB8AC3E}">
        <p14:creationId xmlns:p14="http://schemas.microsoft.com/office/powerpoint/2010/main" val="2126990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13"/>
        <p:cNvGrpSpPr/>
        <p:nvPr/>
      </p:nvGrpSpPr>
      <p:grpSpPr>
        <a:xfrm>
          <a:off x="0" y="0"/>
          <a:ext cx="0" cy="0"/>
          <a:chOff x="0" y="0"/>
          <a:chExt cx="0" cy="0"/>
        </a:xfrm>
      </p:grpSpPr>
      <p:sp>
        <p:nvSpPr>
          <p:cNvPr id="2514" name="Google Shape;2514;p21"/>
          <p:cNvSpPr txBox="1">
            <a:spLocks noGrp="1"/>
          </p:cNvSpPr>
          <p:nvPr>
            <p:ph type="title"/>
          </p:nvPr>
        </p:nvSpPr>
        <p:spPr>
          <a:xfrm>
            <a:off x="100700" y="140100"/>
            <a:ext cx="82386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Times New Roman"/>
                <a:ea typeface="Times New Roman"/>
                <a:cs typeface="Times New Roman"/>
                <a:sym typeface="Times New Roman"/>
              </a:rPr>
              <a:t>V. </a:t>
            </a:r>
            <a:r>
              <a:rPr lang="en-US" dirty="0" err="1">
                <a:latin typeface="Times New Roman"/>
                <a:ea typeface="Times New Roman"/>
                <a:cs typeface="Times New Roman"/>
                <a:sym typeface="Times New Roman"/>
              </a:rPr>
              <a:t>Thực</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hiện</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bài</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toán</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chính</a:t>
            </a:r>
            <a:endParaRPr lang="en-US" dirty="0">
              <a:latin typeface="Times New Roman"/>
              <a:ea typeface="Times New Roman"/>
              <a:cs typeface="Times New Roman"/>
              <a:sym typeface="Times New Roman"/>
            </a:endParaRPr>
          </a:p>
        </p:txBody>
      </p:sp>
      <p:grpSp>
        <p:nvGrpSpPr>
          <p:cNvPr id="2515" name="Google Shape;2515;p21"/>
          <p:cNvGrpSpPr/>
          <p:nvPr/>
        </p:nvGrpSpPr>
        <p:grpSpPr>
          <a:xfrm flipH="1">
            <a:off x="7365625" y="-251591"/>
            <a:ext cx="359392" cy="931707"/>
            <a:chOff x="1823086" y="-208516"/>
            <a:chExt cx="433159" cy="1122944"/>
          </a:xfrm>
        </p:grpSpPr>
        <p:sp>
          <p:nvSpPr>
            <p:cNvPr id="2516" name="Google Shape;2516;p21"/>
            <p:cNvSpPr/>
            <p:nvPr/>
          </p:nvSpPr>
          <p:spPr>
            <a:xfrm>
              <a:off x="1823086" y="-208516"/>
              <a:ext cx="386212" cy="1066577"/>
            </a:xfrm>
            <a:custGeom>
              <a:avLst/>
              <a:gdLst/>
              <a:ahLst/>
              <a:cxnLst/>
              <a:rect l="l" t="t" r="r" b="b"/>
              <a:pathLst>
                <a:path w="12892" h="35603" extrusionOk="0">
                  <a:moveTo>
                    <a:pt x="423" y="1"/>
                  </a:moveTo>
                  <a:cubicBezTo>
                    <a:pt x="221" y="1"/>
                    <a:pt x="0" y="239"/>
                    <a:pt x="116" y="494"/>
                  </a:cubicBezTo>
                  <a:cubicBezTo>
                    <a:pt x="2484" y="5898"/>
                    <a:pt x="2584" y="11702"/>
                    <a:pt x="3051" y="17506"/>
                  </a:cubicBezTo>
                  <a:cubicBezTo>
                    <a:pt x="3251" y="19908"/>
                    <a:pt x="3518" y="22309"/>
                    <a:pt x="4285" y="24644"/>
                  </a:cubicBezTo>
                  <a:cubicBezTo>
                    <a:pt x="4919" y="26579"/>
                    <a:pt x="5853" y="28414"/>
                    <a:pt x="7054" y="30048"/>
                  </a:cubicBezTo>
                  <a:cubicBezTo>
                    <a:pt x="8522" y="32083"/>
                    <a:pt x="10323" y="33851"/>
                    <a:pt x="12224" y="35519"/>
                  </a:cubicBezTo>
                  <a:cubicBezTo>
                    <a:pt x="12291" y="35578"/>
                    <a:pt x="12363" y="35602"/>
                    <a:pt x="12433" y="35602"/>
                  </a:cubicBezTo>
                  <a:cubicBezTo>
                    <a:pt x="12680" y="35602"/>
                    <a:pt x="12892" y="35293"/>
                    <a:pt x="12658" y="35085"/>
                  </a:cubicBezTo>
                  <a:cubicBezTo>
                    <a:pt x="9389" y="32183"/>
                    <a:pt x="6387" y="28947"/>
                    <a:pt x="4986" y="24744"/>
                  </a:cubicBezTo>
                  <a:cubicBezTo>
                    <a:pt x="4185" y="22376"/>
                    <a:pt x="3885" y="19941"/>
                    <a:pt x="3685" y="17506"/>
                  </a:cubicBezTo>
                  <a:cubicBezTo>
                    <a:pt x="3451" y="14771"/>
                    <a:pt x="3351" y="12002"/>
                    <a:pt x="3018" y="9267"/>
                  </a:cubicBezTo>
                  <a:cubicBezTo>
                    <a:pt x="2651" y="6131"/>
                    <a:pt x="1917" y="3062"/>
                    <a:pt x="649" y="160"/>
                  </a:cubicBezTo>
                  <a:cubicBezTo>
                    <a:pt x="598" y="48"/>
                    <a:pt x="513" y="1"/>
                    <a:pt x="423"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21"/>
            <p:cNvSpPr/>
            <p:nvPr/>
          </p:nvSpPr>
          <p:spPr>
            <a:xfrm>
              <a:off x="1901479" y="522606"/>
              <a:ext cx="65247" cy="106080"/>
            </a:xfrm>
            <a:custGeom>
              <a:avLst/>
              <a:gdLst/>
              <a:ahLst/>
              <a:cxnLst/>
              <a:rect l="l" t="t" r="r" b="b"/>
              <a:pathLst>
                <a:path w="2178" h="3541" extrusionOk="0">
                  <a:moveTo>
                    <a:pt x="1846" y="0"/>
                  </a:moveTo>
                  <a:cubicBezTo>
                    <a:pt x="1788" y="0"/>
                    <a:pt x="1726" y="21"/>
                    <a:pt x="1668" y="71"/>
                  </a:cubicBezTo>
                  <a:cubicBezTo>
                    <a:pt x="934" y="671"/>
                    <a:pt x="301" y="1171"/>
                    <a:pt x="101" y="2139"/>
                  </a:cubicBezTo>
                  <a:cubicBezTo>
                    <a:pt x="0" y="2706"/>
                    <a:pt x="101" y="3506"/>
                    <a:pt x="834" y="3540"/>
                  </a:cubicBezTo>
                  <a:cubicBezTo>
                    <a:pt x="844" y="3540"/>
                    <a:pt x="854" y="3540"/>
                    <a:pt x="864" y="3540"/>
                  </a:cubicBezTo>
                  <a:cubicBezTo>
                    <a:pt x="2166" y="3540"/>
                    <a:pt x="2003" y="1332"/>
                    <a:pt x="2102" y="471"/>
                  </a:cubicBezTo>
                  <a:cubicBezTo>
                    <a:pt x="2102" y="438"/>
                    <a:pt x="2102" y="404"/>
                    <a:pt x="2102" y="371"/>
                  </a:cubicBezTo>
                  <a:cubicBezTo>
                    <a:pt x="2177" y="195"/>
                    <a:pt x="2026" y="0"/>
                    <a:pt x="1846"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21"/>
            <p:cNvSpPr/>
            <p:nvPr/>
          </p:nvSpPr>
          <p:spPr>
            <a:xfrm>
              <a:off x="1989398" y="567180"/>
              <a:ext cx="101975" cy="56080"/>
            </a:xfrm>
            <a:custGeom>
              <a:avLst/>
              <a:gdLst/>
              <a:ahLst/>
              <a:cxnLst/>
              <a:rect l="l" t="t" r="r" b="b"/>
              <a:pathLst>
                <a:path w="3404" h="1872" extrusionOk="0">
                  <a:moveTo>
                    <a:pt x="1758" y="1"/>
                  </a:moveTo>
                  <a:cubicBezTo>
                    <a:pt x="1190" y="1"/>
                    <a:pt x="644" y="250"/>
                    <a:pt x="134" y="517"/>
                  </a:cubicBezTo>
                  <a:cubicBezTo>
                    <a:pt x="1" y="584"/>
                    <a:pt x="1" y="751"/>
                    <a:pt x="68" y="851"/>
                  </a:cubicBezTo>
                  <a:cubicBezTo>
                    <a:pt x="1" y="951"/>
                    <a:pt x="1" y="1118"/>
                    <a:pt x="134" y="1218"/>
                  </a:cubicBezTo>
                  <a:cubicBezTo>
                    <a:pt x="545" y="1550"/>
                    <a:pt x="1323" y="1872"/>
                    <a:pt x="2004" y="1872"/>
                  </a:cubicBezTo>
                  <a:cubicBezTo>
                    <a:pt x="2484" y="1872"/>
                    <a:pt x="2916" y="1712"/>
                    <a:pt x="3136" y="1285"/>
                  </a:cubicBezTo>
                  <a:cubicBezTo>
                    <a:pt x="3403" y="751"/>
                    <a:pt x="2836" y="284"/>
                    <a:pt x="2403" y="117"/>
                  </a:cubicBezTo>
                  <a:cubicBezTo>
                    <a:pt x="2185" y="35"/>
                    <a:pt x="1970" y="1"/>
                    <a:pt x="1758"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21"/>
            <p:cNvSpPr/>
            <p:nvPr/>
          </p:nvSpPr>
          <p:spPr>
            <a:xfrm>
              <a:off x="1983407" y="656626"/>
              <a:ext cx="63001" cy="103084"/>
            </a:xfrm>
            <a:custGeom>
              <a:avLst/>
              <a:gdLst/>
              <a:ahLst/>
              <a:cxnLst/>
              <a:rect l="l" t="t" r="r" b="b"/>
              <a:pathLst>
                <a:path w="2103" h="3441" extrusionOk="0">
                  <a:moveTo>
                    <a:pt x="1197" y="1"/>
                  </a:moveTo>
                  <a:cubicBezTo>
                    <a:pt x="1137" y="1"/>
                    <a:pt x="1077" y="30"/>
                    <a:pt x="1035" y="100"/>
                  </a:cubicBezTo>
                  <a:cubicBezTo>
                    <a:pt x="534" y="667"/>
                    <a:pt x="1" y="1401"/>
                    <a:pt x="67" y="2168"/>
                  </a:cubicBezTo>
                  <a:cubicBezTo>
                    <a:pt x="134" y="2668"/>
                    <a:pt x="368" y="3335"/>
                    <a:pt x="935" y="3436"/>
                  </a:cubicBezTo>
                  <a:cubicBezTo>
                    <a:pt x="964" y="3439"/>
                    <a:pt x="993" y="3440"/>
                    <a:pt x="1021" y="3440"/>
                  </a:cubicBezTo>
                  <a:cubicBezTo>
                    <a:pt x="1593" y="3440"/>
                    <a:pt x="1840" y="2812"/>
                    <a:pt x="1935" y="2335"/>
                  </a:cubicBezTo>
                  <a:cubicBezTo>
                    <a:pt x="2102" y="1568"/>
                    <a:pt x="1935" y="967"/>
                    <a:pt x="1602" y="267"/>
                  </a:cubicBezTo>
                  <a:cubicBezTo>
                    <a:pt x="1569" y="167"/>
                    <a:pt x="1502" y="133"/>
                    <a:pt x="1402" y="133"/>
                  </a:cubicBezTo>
                  <a:cubicBezTo>
                    <a:pt x="1363" y="56"/>
                    <a:pt x="1280" y="1"/>
                    <a:pt x="119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21"/>
            <p:cNvSpPr/>
            <p:nvPr/>
          </p:nvSpPr>
          <p:spPr>
            <a:xfrm>
              <a:off x="2070337" y="678254"/>
              <a:ext cx="94965" cy="57249"/>
            </a:xfrm>
            <a:custGeom>
              <a:avLst/>
              <a:gdLst/>
              <a:ahLst/>
              <a:cxnLst/>
              <a:rect l="l" t="t" r="r" b="b"/>
              <a:pathLst>
                <a:path w="3170" h="1911" extrusionOk="0">
                  <a:moveTo>
                    <a:pt x="1804" y="0"/>
                  </a:moveTo>
                  <a:cubicBezTo>
                    <a:pt x="1160" y="0"/>
                    <a:pt x="531" y="518"/>
                    <a:pt x="101" y="979"/>
                  </a:cubicBezTo>
                  <a:cubicBezTo>
                    <a:pt x="1" y="1079"/>
                    <a:pt x="34" y="1246"/>
                    <a:pt x="101" y="1313"/>
                  </a:cubicBezTo>
                  <a:cubicBezTo>
                    <a:pt x="34" y="1446"/>
                    <a:pt x="34" y="1613"/>
                    <a:pt x="168" y="1679"/>
                  </a:cubicBezTo>
                  <a:cubicBezTo>
                    <a:pt x="455" y="1864"/>
                    <a:pt x="794" y="1910"/>
                    <a:pt x="1128" y="1910"/>
                  </a:cubicBezTo>
                  <a:cubicBezTo>
                    <a:pt x="1337" y="1910"/>
                    <a:pt x="1543" y="1892"/>
                    <a:pt x="1735" y="1880"/>
                  </a:cubicBezTo>
                  <a:cubicBezTo>
                    <a:pt x="2269" y="1780"/>
                    <a:pt x="2836" y="1613"/>
                    <a:pt x="3003" y="1046"/>
                  </a:cubicBezTo>
                  <a:cubicBezTo>
                    <a:pt x="3170" y="445"/>
                    <a:pt x="2436" y="45"/>
                    <a:pt x="1969" y="12"/>
                  </a:cubicBezTo>
                  <a:cubicBezTo>
                    <a:pt x="1914" y="4"/>
                    <a:pt x="1859" y="0"/>
                    <a:pt x="180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21"/>
            <p:cNvSpPr/>
            <p:nvPr/>
          </p:nvSpPr>
          <p:spPr>
            <a:xfrm>
              <a:off x="2099334" y="780941"/>
              <a:ext cx="43888" cy="88704"/>
            </a:xfrm>
            <a:custGeom>
              <a:avLst/>
              <a:gdLst/>
              <a:ahLst/>
              <a:cxnLst/>
              <a:rect l="l" t="t" r="r" b="b"/>
              <a:pathLst>
                <a:path w="1465" h="2961" extrusionOk="0">
                  <a:moveTo>
                    <a:pt x="695" y="1"/>
                  </a:moveTo>
                  <a:cubicBezTo>
                    <a:pt x="640" y="1"/>
                    <a:pt x="585" y="16"/>
                    <a:pt x="534" y="53"/>
                  </a:cubicBezTo>
                  <a:cubicBezTo>
                    <a:pt x="100" y="453"/>
                    <a:pt x="34" y="1087"/>
                    <a:pt x="34" y="1621"/>
                  </a:cubicBezTo>
                  <a:cubicBezTo>
                    <a:pt x="0" y="2054"/>
                    <a:pt x="167" y="2755"/>
                    <a:pt x="634" y="2921"/>
                  </a:cubicBezTo>
                  <a:cubicBezTo>
                    <a:pt x="703" y="2948"/>
                    <a:pt x="768" y="2961"/>
                    <a:pt x="827" y="2961"/>
                  </a:cubicBezTo>
                  <a:cubicBezTo>
                    <a:pt x="1285" y="2961"/>
                    <a:pt x="1464" y="2238"/>
                    <a:pt x="1435" y="1854"/>
                  </a:cubicBezTo>
                  <a:cubicBezTo>
                    <a:pt x="1401" y="1354"/>
                    <a:pt x="1134" y="953"/>
                    <a:pt x="1001" y="520"/>
                  </a:cubicBezTo>
                  <a:cubicBezTo>
                    <a:pt x="1001" y="486"/>
                    <a:pt x="1001" y="420"/>
                    <a:pt x="968" y="386"/>
                  </a:cubicBezTo>
                  <a:cubicBezTo>
                    <a:pt x="1072" y="204"/>
                    <a:pt x="891" y="1"/>
                    <a:pt x="695"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21"/>
            <p:cNvSpPr/>
            <p:nvPr/>
          </p:nvSpPr>
          <p:spPr>
            <a:xfrm>
              <a:off x="2147293" y="762369"/>
              <a:ext cx="82952" cy="56680"/>
            </a:xfrm>
            <a:custGeom>
              <a:avLst/>
              <a:gdLst/>
              <a:ahLst/>
              <a:cxnLst/>
              <a:rect l="l" t="t" r="r" b="b"/>
              <a:pathLst>
                <a:path w="2769" h="1892" extrusionOk="0">
                  <a:moveTo>
                    <a:pt x="1861" y="1"/>
                  </a:moveTo>
                  <a:cubicBezTo>
                    <a:pt x="1818" y="1"/>
                    <a:pt x="1776" y="2"/>
                    <a:pt x="1735" y="6"/>
                  </a:cubicBezTo>
                  <a:cubicBezTo>
                    <a:pt x="1034" y="106"/>
                    <a:pt x="501" y="706"/>
                    <a:pt x="200" y="1307"/>
                  </a:cubicBezTo>
                  <a:cubicBezTo>
                    <a:pt x="67" y="1407"/>
                    <a:pt x="0" y="1640"/>
                    <a:pt x="200" y="1740"/>
                  </a:cubicBezTo>
                  <a:cubicBezTo>
                    <a:pt x="412" y="1842"/>
                    <a:pt x="680" y="1892"/>
                    <a:pt x="962" y="1892"/>
                  </a:cubicBezTo>
                  <a:cubicBezTo>
                    <a:pt x="1791" y="1892"/>
                    <a:pt x="2744" y="1461"/>
                    <a:pt x="2769" y="639"/>
                  </a:cubicBezTo>
                  <a:cubicBezTo>
                    <a:pt x="2769" y="156"/>
                    <a:pt x="2276" y="1"/>
                    <a:pt x="1861"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21"/>
            <p:cNvSpPr/>
            <p:nvPr/>
          </p:nvSpPr>
          <p:spPr>
            <a:xfrm>
              <a:off x="2182251" y="841122"/>
              <a:ext cx="73995" cy="73306"/>
            </a:xfrm>
            <a:custGeom>
              <a:avLst/>
              <a:gdLst/>
              <a:ahLst/>
              <a:cxnLst/>
              <a:rect l="l" t="t" r="r" b="b"/>
              <a:pathLst>
                <a:path w="2470" h="2447" extrusionOk="0">
                  <a:moveTo>
                    <a:pt x="267" y="0"/>
                  </a:moveTo>
                  <a:cubicBezTo>
                    <a:pt x="132" y="0"/>
                    <a:pt x="1" y="82"/>
                    <a:pt x="1" y="245"/>
                  </a:cubicBezTo>
                  <a:cubicBezTo>
                    <a:pt x="1" y="779"/>
                    <a:pt x="368" y="1346"/>
                    <a:pt x="668" y="1713"/>
                  </a:cubicBezTo>
                  <a:cubicBezTo>
                    <a:pt x="889" y="1989"/>
                    <a:pt x="1269" y="2447"/>
                    <a:pt x="1657" y="2447"/>
                  </a:cubicBezTo>
                  <a:cubicBezTo>
                    <a:pt x="1739" y="2447"/>
                    <a:pt x="1821" y="2426"/>
                    <a:pt x="1902" y="2380"/>
                  </a:cubicBezTo>
                  <a:cubicBezTo>
                    <a:pt x="2469" y="2080"/>
                    <a:pt x="2236" y="1346"/>
                    <a:pt x="1936" y="946"/>
                  </a:cubicBezTo>
                  <a:cubicBezTo>
                    <a:pt x="1569" y="546"/>
                    <a:pt x="1002" y="79"/>
                    <a:pt x="434" y="45"/>
                  </a:cubicBezTo>
                  <a:cubicBezTo>
                    <a:pt x="384" y="15"/>
                    <a:pt x="325" y="0"/>
                    <a:pt x="267"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4" name="Google Shape;2524;p21"/>
          <p:cNvGrpSpPr/>
          <p:nvPr/>
        </p:nvGrpSpPr>
        <p:grpSpPr>
          <a:xfrm flipH="1">
            <a:off x="7481563" y="-436182"/>
            <a:ext cx="548163" cy="942251"/>
            <a:chOff x="1455834" y="-430995"/>
            <a:chExt cx="660677" cy="1135653"/>
          </a:xfrm>
        </p:grpSpPr>
        <p:sp>
          <p:nvSpPr>
            <p:cNvPr id="2525" name="Google Shape;2525;p21"/>
            <p:cNvSpPr/>
            <p:nvPr/>
          </p:nvSpPr>
          <p:spPr>
            <a:xfrm>
              <a:off x="1455834" y="-342088"/>
              <a:ext cx="651576" cy="1046745"/>
            </a:xfrm>
            <a:custGeom>
              <a:avLst/>
              <a:gdLst/>
              <a:ahLst/>
              <a:cxnLst/>
              <a:rect l="l" t="t" r="r" b="b"/>
              <a:pathLst>
                <a:path w="21750" h="34941" extrusionOk="0">
                  <a:moveTo>
                    <a:pt x="16913" y="1"/>
                  </a:moveTo>
                  <a:cubicBezTo>
                    <a:pt x="14337" y="1"/>
                    <a:pt x="10562" y="1386"/>
                    <a:pt x="8840" y="2318"/>
                  </a:cubicBezTo>
                  <a:cubicBezTo>
                    <a:pt x="5904" y="3852"/>
                    <a:pt x="3603" y="5920"/>
                    <a:pt x="2202" y="8856"/>
                  </a:cubicBezTo>
                  <a:cubicBezTo>
                    <a:pt x="0" y="13192"/>
                    <a:pt x="334" y="18396"/>
                    <a:pt x="667" y="23199"/>
                  </a:cubicBezTo>
                  <a:cubicBezTo>
                    <a:pt x="901" y="27102"/>
                    <a:pt x="1535" y="31138"/>
                    <a:pt x="901" y="34941"/>
                  </a:cubicBezTo>
                  <a:cubicBezTo>
                    <a:pt x="6338" y="32439"/>
                    <a:pt x="12843" y="29704"/>
                    <a:pt x="16445" y="24600"/>
                  </a:cubicBezTo>
                  <a:cubicBezTo>
                    <a:pt x="20248" y="19163"/>
                    <a:pt x="21749" y="14159"/>
                    <a:pt x="20548" y="7521"/>
                  </a:cubicBezTo>
                  <a:cubicBezTo>
                    <a:pt x="20148" y="5153"/>
                    <a:pt x="18380" y="2084"/>
                    <a:pt x="18513" y="49"/>
                  </a:cubicBezTo>
                  <a:lnTo>
                    <a:pt x="18513" y="49"/>
                  </a:lnTo>
                  <a:lnTo>
                    <a:pt x="18180" y="149"/>
                  </a:lnTo>
                  <a:cubicBezTo>
                    <a:pt x="17810" y="47"/>
                    <a:pt x="17382" y="1"/>
                    <a:pt x="16913" y="1"/>
                  </a:cubicBezTo>
                  <a:close/>
                </a:path>
              </a:pathLst>
            </a:custGeom>
            <a:solidFill>
              <a:srgbClr val="C6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21"/>
            <p:cNvSpPr/>
            <p:nvPr/>
          </p:nvSpPr>
          <p:spPr>
            <a:xfrm>
              <a:off x="1538301" y="-430995"/>
              <a:ext cx="578210" cy="1060406"/>
            </a:xfrm>
            <a:custGeom>
              <a:avLst/>
              <a:gdLst/>
              <a:ahLst/>
              <a:cxnLst/>
              <a:rect l="l" t="t" r="r" b="b"/>
              <a:pathLst>
                <a:path w="19301" h="35397" extrusionOk="0">
                  <a:moveTo>
                    <a:pt x="18677" y="0"/>
                  </a:moveTo>
                  <a:cubicBezTo>
                    <a:pt x="18582" y="0"/>
                    <a:pt x="18484" y="34"/>
                    <a:pt x="18396" y="115"/>
                  </a:cubicBezTo>
                  <a:cubicBezTo>
                    <a:pt x="15027" y="2917"/>
                    <a:pt x="12191" y="6153"/>
                    <a:pt x="10490" y="10256"/>
                  </a:cubicBezTo>
                  <a:cubicBezTo>
                    <a:pt x="9423" y="12824"/>
                    <a:pt x="8622" y="15459"/>
                    <a:pt x="7588" y="18061"/>
                  </a:cubicBezTo>
                  <a:cubicBezTo>
                    <a:pt x="6520" y="20730"/>
                    <a:pt x="5420" y="23365"/>
                    <a:pt x="4252" y="26000"/>
                  </a:cubicBezTo>
                  <a:cubicBezTo>
                    <a:pt x="2951" y="28936"/>
                    <a:pt x="1584" y="31871"/>
                    <a:pt x="183" y="34773"/>
                  </a:cubicBezTo>
                  <a:cubicBezTo>
                    <a:pt x="0" y="35093"/>
                    <a:pt x="286" y="35397"/>
                    <a:pt x="559" y="35397"/>
                  </a:cubicBezTo>
                  <a:cubicBezTo>
                    <a:pt x="686" y="35397"/>
                    <a:pt x="809" y="35332"/>
                    <a:pt x="883" y="35174"/>
                  </a:cubicBezTo>
                  <a:cubicBezTo>
                    <a:pt x="3352" y="30103"/>
                    <a:pt x="5687" y="25000"/>
                    <a:pt x="7788" y="19763"/>
                  </a:cubicBezTo>
                  <a:cubicBezTo>
                    <a:pt x="8855" y="17161"/>
                    <a:pt x="9823" y="14525"/>
                    <a:pt x="10757" y="11857"/>
                  </a:cubicBezTo>
                  <a:cubicBezTo>
                    <a:pt x="11524" y="9789"/>
                    <a:pt x="12525" y="7787"/>
                    <a:pt x="13826" y="5986"/>
                  </a:cubicBezTo>
                  <a:cubicBezTo>
                    <a:pt x="15293" y="3985"/>
                    <a:pt x="17095" y="2283"/>
                    <a:pt x="18963" y="682"/>
                  </a:cubicBezTo>
                  <a:cubicBezTo>
                    <a:pt x="19301" y="422"/>
                    <a:pt x="19011" y="0"/>
                    <a:pt x="18677"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21"/>
            <p:cNvSpPr/>
            <p:nvPr/>
          </p:nvSpPr>
          <p:spPr>
            <a:xfrm>
              <a:off x="1524162" y="373308"/>
              <a:ext cx="201494" cy="167043"/>
            </a:xfrm>
            <a:custGeom>
              <a:avLst/>
              <a:gdLst/>
              <a:ahLst/>
              <a:cxnLst/>
              <a:rect l="l" t="t" r="r" b="b"/>
              <a:pathLst>
                <a:path w="6726" h="5576" extrusionOk="0">
                  <a:moveTo>
                    <a:pt x="4720" y="0"/>
                  </a:moveTo>
                  <a:cubicBezTo>
                    <a:pt x="4637" y="0"/>
                    <a:pt x="4555" y="19"/>
                    <a:pt x="4491" y="51"/>
                  </a:cubicBezTo>
                  <a:cubicBezTo>
                    <a:pt x="3156" y="651"/>
                    <a:pt x="1855" y="1385"/>
                    <a:pt x="454" y="1852"/>
                  </a:cubicBezTo>
                  <a:cubicBezTo>
                    <a:pt x="1" y="2003"/>
                    <a:pt x="123" y="2676"/>
                    <a:pt x="523" y="2676"/>
                  </a:cubicBezTo>
                  <a:cubicBezTo>
                    <a:pt x="564" y="2676"/>
                    <a:pt x="608" y="2668"/>
                    <a:pt x="655" y="2653"/>
                  </a:cubicBezTo>
                  <a:cubicBezTo>
                    <a:pt x="1941" y="2214"/>
                    <a:pt x="3150" y="1597"/>
                    <a:pt x="4372" y="1002"/>
                  </a:cubicBezTo>
                  <a:lnTo>
                    <a:pt x="4372" y="1002"/>
                  </a:lnTo>
                  <a:cubicBezTo>
                    <a:pt x="4665" y="2485"/>
                    <a:pt x="5313" y="3873"/>
                    <a:pt x="5825" y="5288"/>
                  </a:cubicBezTo>
                  <a:cubicBezTo>
                    <a:pt x="5891" y="5488"/>
                    <a:pt x="6059" y="5576"/>
                    <a:pt x="6225" y="5576"/>
                  </a:cubicBezTo>
                  <a:cubicBezTo>
                    <a:pt x="6476" y="5576"/>
                    <a:pt x="6726" y="5375"/>
                    <a:pt x="6626" y="5055"/>
                  </a:cubicBezTo>
                  <a:cubicBezTo>
                    <a:pt x="6058" y="3487"/>
                    <a:pt x="5325" y="1952"/>
                    <a:pt x="5091" y="284"/>
                  </a:cubicBezTo>
                  <a:cubicBezTo>
                    <a:pt x="5069" y="81"/>
                    <a:pt x="4893" y="0"/>
                    <a:pt x="4720"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21"/>
            <p:cNvSpPr/>
            <p:nvPr/>
          </p:nvSpPr>
          <p:spPr>
            <a:xfrm>
              <a:off x="1522934" y="228264"/>
              <a:ext cx="280103" cy="217881"/>
            </a:xfrm>
            <a:custGeom>
              <a:avLst/>
              <a:gdLst/>
              <a:ahLst/>
              <a:cxnLst/>
              <a:rect l="l" t="t" r="r" b="b"/>
              <a:pathLst>
                <a:path w="9350" h="7273" extrusionOk="0">
                  <a:moveTo>
                    <a:pt x="6183" y="0"/>
                  </a:moveTo>
                  <a:cubicBezTo>
                    <a:pt x="4107" y="0"/>
                    <a:pt x="2152" y="1072"/>
                    <a:pt x="395" y="2058"/>
                  </a:cubicBezTo>
                  <a:cubicBezTo>
                    <a:pt x="1" y="2283"/>
                    <a:pt x="225" y="2818"/>
                    <a:pt x="586" y="2818"/>
                  </a:cubicBezTo>
                  <a:cubicBezTo>
                    <a:pt x="652" y="2818"/>
                    <a:pt x="723" y="2800"/>
                    <a:pt x="796" y="2758"/>
                  </a:cubicBezTo>
                  <a:cubicBezTo>
                    <a:pt x="2474" y="1857"/>
                    <a:pt x="4326" y="840"/>
                    <a:pt x="6270" y="840"/>
                  </a:cubicBezTo>
                  <a:cubicBezTo>
                    <a:pt x="6287" y="840"/>
                    <a:pt x="6304" y="840"/>
                    <a:pt x="6321" y="840"/>
                  </a:cubicBezTo>
                  <a:lnTo>
                    <a:pt x="6321" y="840"/>
                  </a:lnTo>
                  <a:cubicBezTo>
                    <a:pt x="6680" y="2983"/>
                    <a:pt x="7901" y="4885"/>
                    <a:pt x="8468" y="6995"/>
                  </a:cubicBezTo>
                  <a:cubicBezTo>
                    <a:pt x="8520" y="7189"/>
                    <a:pt x="8673" y="7273"/>
                    <a:pt x="8832" y="7273"/>
                  </a:cubicBezTo>
                  <a:cubicBezTo>
                    <a:pt x="9083" y="7273"/>
                    <a:pt x="9350" y="7067"/>
                    <a:pt x="9268" y="6761"/>
                  </a:cubicBezTo>
                  <a:cubicBezTo>
                    <a:pt x="8701" y="4626"/>
                    <a:pt x="7367" y="2691"/>
                    <a:pt x="7100" y="456"/>
                  </a:cubicBezTo>
                  <a:cubicBezTo>
                    <a:pt x="7067" y="223"/>
                    <a:pt x="6933" y="56"/>
                    <a:pt x="6700" y="23"/>
                  </a:cubicBezTo>
                  <a:cubicBezTo>
                    <a:pt x="6527" y="8"/>
                    <a:pt x="6355" y="0"/>
                    <a:pt x="6183"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1"/>
            <p:cNvSpPr/>
            <p:nvPr/>
          </p:nvSpPr>
          <p:spPr>
            <a:xfrm>
              <a:off x="1512719" y="76270"/>
              <a:ext cx="388219" cy="265753"/>
            </a:xfrm>
            <a:custGeom>
              <a:avLst/>
              <a:gdLst/>
              <a:ahLst/>
              <a:cxnLst/>
              <a:rect l="l" t="t" r="r" b="b"/>
              <a:pathLst>
                <a:path w="12959" h="8871" extrusionOk="0">
                  <a:moveTo>
                    <a:pt x="9243" y="1"/>
                  </a:moveTo>
                  <a:cubicBezTo>
                    <a:pt x="9197" y="1"/>
                    <a:pt x="9152" y="9"/>
                    <a:pt x="9109" y="27"/>
                  </a:cubicBezTo>
                  <a:cubicBezTo>
                    <a:pt x="6240" y="794"/>
                    <a:pt x="3438" y="1761"/>
                    <a:pt x="503" y="2295"/>
                  </a:cubicBezTo>
                  <a:cubicBezTo>
                    <a:pt x="0" y="2389"/>
                    <a:pt x="178" y="3104"/>
                    <a:pt x="646" y="3104"/>
                  </a:cubicBezTo>
                  <a:cubicBezTo>
                    <a:pt x="675" y="3104"/>
                    <a:pt x="705" y="3101"/>
                    <a:pt x="736" y="3095"/>
                  </a:cubicBezTo>
                  <a:cubicBezTo>
                    <a:pt x="3528" y="2582"/>
                    <a:pt x="6226" y="1668"/>
                    <a:pt x="8981" y="916"/>
                  </a:cubicBezTo>
                  <a:lnTo>
                    <a:pt x="8981" y="916"/>
                  </a:lnTo>
                  <a:cubicBezTo>
                    <a:pt x="10166" y="3393"/>
                    <a:pt x="11307" y="5933"/>
                    <a:pt x="12078" y="8566"/>
                  </a:cubicBezTo>
                  <a:cubicBezTo>
                    <a:pt x="12131" y="8779"/>
                    <a:pt x="12291" y="8870"/>
                    <a:pt x="12456" y="8870"/>
                  </a:cubicBezTo>
                  <a:cubicBezTo>
                    <a:pt x="12702" y="8870"/>
                    <a:pt x="12958" y="8666"/>
                    <a:pt x="12878" y="8366"/>
                  </a:cubicBezTo>
                  <a:cubicBezTo>
                    <a:pt x="12078" y="5530"/>
                    <a:pt x="10810" y="2862"/>
                    <a:pt x="9576" y="193"/>
                  </a:cubicBezTo>
                  <a:cubicBezTo>
                    <a:pt x="9502" y="70"/>
                    <a:pt x="9373" y="1"/>
                    <a:pt x="9243"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21"/>
            <p:cNvSpPr/>
            <p:nvPr/>
          </p:nvSpPr>
          <p:spPr>
            <a:xfrm>
              <a:off x="1532699" y="-106248"/>
              <a:ext cx="446786" cy="249426"/>
            </a:xfrm>
            <a:custGeom>
              <a:avLst/>
              <a:gdLst/>
              <a:ahLst/>
              <a:cxnLst/>
              <a:rect l="l" t="t" r="r" b="b"/>
              <a:pathLst>
                <a:path w="14914" h="8326" extrusionOk="0">
                  <a:moveTo>
                    <a:pt x="10815" y="0"/>
                  </a:moveTo>
                  <a:cubicBezTo>
                    <a:pt x="10781" y="0"/>
                    <a:pt x="10746" y="5"/>
                    <a:pt x="10710" y="15"/>
                  </a:cubicBezTo>
                  <a:cubicBezTo>
                    <a:pt x="7308" y="1349"/>
                    <a:pt x="4139" y="3351"/>
                    <a:pt x="503" y="4051"/>
                  </a:cubicBezTo>
                  <a:cubicBezTo>
                    <a:pt x="1" y="4146"/>
                    <a:pt x="178" y="4861"/>
                    <a:pt x="618" y="4861"/>
                  </a:cubicBezTo>
                  <a:cubicBezTo>
                    <a:pt x="645" y="4861"/>
                    <a:pt x="674" y="4858"/>
                    <a:pt x="703" y="4852"/>
                  </a:cubicBezTo>
                  <a:cubicBezTo>
                    <a:pt x="4210" y="4176"/>
                    <a:pt x="7282" y="2291"/>
                    <a:pt x="10577" y="961"/>
                  </a:cubicBezTo>
                  <a:lnTo>
                    <a:pt x="10577" y="961"/>
                  </a:lnTo>
                  <a:cubicBezTo>
                    <a:pt x="11592" y="3362"/>
                    <a:pt x="13160" y="5527"/>
                    <a:pt x="14013" y="8021"/>
                  </a:cubicBezTo>
                  <a:cubicBezTo>
                    <a:pt x="14079" y="8234"/>
                    <a:pt x="14248" y="8325"/>
                    <a:pt x="14415" y="8325"/>
                  </a:cubicBezTo>
                  <a:cubicBezTo>
                    <a:pt x="14665" y="8325"/>
                    <a:pt x="14913" y="8121"/>
                    <a:pt x="14813" y="7821"/>
                  </a:cubicBezTo>
                  <a:cubicBezTo>
                    <a:pt x="13913" y="5186"/>
                    <a:pt x="12211" y="2917"/>
                    <a:pt x="11211" y="315"/>
                  </a:cubicBezTo>
                  <a:cubicBezTo>
                    <a:pt x="11154" y="146"/>
                    <a:pt x="11002" y="0"/>
                    <a:pt x="1081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21"/>
            <p:cNvSpPr/>
            <p:nvPr/>
          </p:nvSpPr>
          <p:spPr>
            <a:xfrm>
              <a:off x="1720100" y="-252581"/>
              <a:ext cx="279863" cy="178007"/>
            </a:xfrm>
            <a:custGeom>
              <a:avLst/>
              <a:gdLst/>
              <a:ahLst/>
              <a:cxnLst/>
              <a:rect l="l" t="t" r="r" b="b"/>
              <a:pathLst>
                <a:path w="9342" h="5942" extrusionOk="0">
                  <a:moveTo>
                    <a:pt x="7095" y="0"/>
                  </a:moveTo>
                  <a:cubicBezTo>
                    <a:pt x="7051" y="0"/>
                    <a:pt x="7004" y="9"/>
                    <a:pt x="6956" y="30"/>
                  </a:cubicBezTo>
                  <a:cubicBezTo>
                    <a:pt x="4688" y="797"/>
                    <a:pt x="2653" y="2065"/>
                    <a:pt x="418" y="2965"/>
                  </a:cubicBezTo>
                  <a:cubicBezTo>
                    <a:pt x="1" y="3115"/>
                    <a:pt x="116" y="3797"/>
                    <a:pt x="503" y="3797"/>
                  </a:cubicBezTo>
                  <a:cubicBezTo>
                    <a:pt x="549" y="3797"/>
                    <a:pt x="599" y="3787"/>
                    <a:pt x="652" y="3766"/>
                  </a:cubicBezTo>
                  <a:cubicBezTo>
                    <a:pt x="2725" y="2918"/>
                    <a:pt x="4680" y="1744"/>
                    <a:pt x="6795" y="970"/>
                  </a:cubicBezTo>
                  <a:lnTo>
                    <a:pt x="6795" y="970"/>
                  </a:lnTo>
                  <a:cubicBezTo>
                    <a:pt x="7288" y="2577"/>
                    <a:pt x="7663" y="4267"/>
                    <a:pt x="8457" y="5734"/>
                  </a:cubicBezTo>
                  <a:cubicBezTo>
                    <a:pt x="8530" y="5880"/>
                    <a:pt x="8652" y="5941"/>
                    <a:pt x="8777" y="5941"/>
                  </a:cubicBezTo>
                  <a:cubicBezTo>
                    <a:pt x="9052" y="5941"/>
                    <a:pt x="9341" y="5645"/>
                    <a:pt x="9158" y="5300"/>
                  </a:cubicBezTo>
                  <a:cubicBezTo>
                    <a:pt x="8357" y="3766"/>
                    <a:pt x="8024" y="1965"/>
                    <a:pt x="7456" y="297"/>
                  </a:cubicBezTo>
                  <a:cubicBezTo>
                    <a:pt x="7403" y="138"/>
                    <a:pt x="7266" y="0"/>
                    <a:pt x="709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21"/>
            <p:cNvSpPr/>
            <p:nvPr/>
          </p:nvSpPr>
          <p:spPr>
            <a:xfrm>
              <a:off x="1919452" y="216941"/>
              <a:ext cx="31006" cy="24026"/>
            </a:xfrm>
            <a:custGeom>
              <a:avLst/>
              <a:gdLst/>
              <a:ahLst/>
              <a:cxnLst/>
              <a:rect l="l" t="t" r="r" b="b"/>
              <a:pathLst>
                <a:path w="1035" h="802" extrusionOk="0">
                  <a:moveTo>
                    <a:pt x="535" y="1"/>
                  </a:moveTo>
                  <a:cubicBezTo>
                    <a:pt x="1" y="1"/>
                    <a:pt x="1" y="801"/>
                    <a:pt x="535" y="801"/>
                  </a:cubicBezTo>
                  <a:cubicBezTo>
                    <a:pt x="1035" y="801"/>
                    <a:pt x="1035" y="1"/>
                    <a:pt x="535"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21"/>
            <p:cNvSpPr/>
            <p:nvPr/>
          </p:nvSpPr>
          <p:spPr>
            <a:xfrm>
              <a:off x="1955429" y="183960"/>
              <a:ext cx="31006" cy="24026"/>
            </a:xfrm>
            <a:custGeom>
              <a:avLst/>
              <a:gdLst/>
              <a:ahLst/>
              <a:cxnLst/>
              <a:rect l="l" t="t" r="r" b="b"/>
              <a:pathLst>
                <a:path w="1035" h="802" extrusionOk="0">
                  <a:moveTo>
                    <a:pt x="501" y="1"/>
                  </a:moveTo>
                  <a:cubicBezTo>
                    <a:pt x="1" y="1"/>
                    <a:pt x="1" y="801"/>
                    <a:pt x="501" y="801"/>
                  </a:cubicBezTo>
                  <a:cubicBezTo>
                    <a:pt x="1035" y="801"/>
                    <a:pt x="1035" y="1"/>
                    <a:pt x="501"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21"/>
            <p:cNvSpPr/>
            <p:nvPr/>
          </p:nvSpPr>
          <p:spPr>
            <a:xfrm>
              <a:off x="1968429" y="242912"/>
              <a:ext cx="31006" cy="24026"/>
            </a:xfrm>
            <a:custGeom>
              <a:avLst/>
              <a:gdLst/>
              <a:ahLst/>
              <a:cxnLst/>
              <a:rect l="l" t="t" r="r" b="b"/>
              <a:pathLst>
                <a:path w="1035" h="802" extrusionOk="0">
                  <a:moveTo>
                    <a:pt x="501" y="1"/>
                  </a:moveTo>
                  <a:cubicBezTo>
                    <a:pt x="0" y="1"/>
                    <a:pt x="0" y="801"/>
                    <a:pt x="501" y="801"/>
                  </a:cubicBezTo>
                  <a:cubicBezTo>
                    <a:pt x="1034" y="801"/>
                    <a:pt x="1034" y="1"/>
                    <a:pt x="501"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21"/>
            <p:cNvSpPr/>
            <p:nvPr/>
          </p:nvSpPr>
          <p:spPr>
            <a:xfrm>
              <a:off x="1586709" y="67044"/>
              <a:ext cx="32025" cy="24026"/>
            </a:xfrm>
            <a:custGeom>
              <a:avLst/>
              <a:gdLst/>
              <a:ahLst/>
              <a:cxnLst/>
              <a:rect l="l" t="t" r="r" b="b"/>
              <a:pathLst>
                <a:path w="1069" h="802" extrusionOk="0">
                  <a:moveTo>
                    <a:pt x="535" y="1"/>
                  </a:moveTo>
                  <a:cubicBezTo>
                    <a:pt x="1" y="1"/>
                    <a:pt x="1" y="802"/>
                    <a:pt x="535" y="802"/>
                  </a:cubicBezTo>
                  <a:cubicBezTo>
                    <a:pt x="1068" y="802"/>
                    <a:pt x="1068" y="1"/>
                    <a:pt x="535"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1"/>
            <p:cNvSpPr/>
            <p:nvPr/>
          </p:nvSpPr>
          <p:spPr>
            <a:xfrm>
              <a:off x="1625681" y="37088"/>
              <a:ext cx="32025" cy="25015"/>
            </a:xfrm>
            <a:custGeom>
              <a:avLst/>
              <a:gdLst/>
              <a:ahLst/>
              <a:cxnLst/>
              <a:rect l="l" t="t" r="r" b="b"/>
              <a:pathLst>
                <a:path w="1069" h="835" extrusionOk="0">
                  <a:moveTo>
                    <a:pt x="535" y="0"/>
                  </a:moveTo>
                  <a:cubicBezTo>
                    <a:pt x="1" y="0"/>
                    <a:pt x="1" y="834"/>
                    <a:pt x="535" y="834"/>
                  </a:cubicBezTo>
                  <a:cubicBezTo>
                    <a:pt x="1068" y="834"/>
                    <a:pt x="1068" y="0"/>
                    <a:pt x="53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21"/>
            <p:cNvSpPr/>
            <p:nvPr/>
          </p:nvSpPr>
          <p:spPr>
            <a:xfrm>
              <a:off x="1736605" y="-219720"/>
              <a:ext cx="31995" cy="24026"/>
            </a:xfrm>
            <a:custGeom>
              <a:avLst/>
              <a:gdLst/>
              <a:ahLst/>
              <a:cxnLst/>
              <a:rect l="l" t="t" r="r" b="b"/>
              <a:pathLst>
                <a:path w="1068" h="802" extrusionOk="0">
                  <a:moveTo>
                    <a:pt x="534" y="0"/>
                  </a:moveTo>
                  <a:cubicBezTo>
                    <a:pt x="1" y="0"/>
                    <a:pt x="1" y="801"/>
                    <a:pt x="534" y="801"/>
                  </a:cubicBezTo>
                  <a:cubicBezTo>
                    <a:pt x="1068" y="801"/>
                    <a:pt x="1068"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21"/>
            <p:cNvSpPr/>
            <p:nvPr/>
          </p:nvSpPr>
          <p:spPr>
            <a:xfrm>
              <a:off x="1779561" y="-252701"/>
              <a:ext cx="31006" cy="25015"/>
            </a:xfrm>
            <a:custGeom>
              <a:avLst/>
              <a:gdLst/>
              <a:ahLst/>
              <a:cxnLst/>
              <a:rect l="l" t="t" r="r" b="b"/>
              <a:pathLst>
                <a:path w="1035" h="835" extrusionOk="0">
                  <a:moveTo>
                    <a:pt x="501" y="1"/>
                  </a:moveTo>
                  <a:cubicBezTo>
                    <a:pt x="1" y="1"/>
                    <a:pt x="1" y="835"/>
                    <a:pt x="501" y="835"/>
                  </a:cubicBezTo>
                  <a:cubicBezTo>
                    <a:pt x="1035" y="835"/>
                    <a:pt x="1035" y="1"/>
                    <a:pt x="501"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1"/>
            <p:cNvSpPr/>
            <p:nvPr/>
          </p:nvSpPr>
          <p:spPr>
            <a:xfrm>
              <a:off x="1785582" y="265918"/>
              <a:ext cx="31995" cy="23996"/>
            </a:xfrm>
            <a:custGeom>
              <a:avLst/>
              <a:gdLst/>
              <a:ahLst/>
              <a:cxnLst/>
              <a:rect l="l" t="t" r="r" b="b"/>
              <a:pathLst>
                <a:path w="1068" h="801" extrusionOk="0">
                  <a:moveTo>
                    <a:pt x="534" y="0"/>
                  </a:moveTo>
                  <a:cubicBezTo>
                    <a:pt x="0" y="0"/>
                    <a:pt x="0" y="801"/>
                    <a:pt x="534" y="801"/>
                  </a:cubicBezTo>
                  <a:cubicBezTo>
                    <a:pt x="1067" y="801"/>
                    <a:pt x="1067"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21"/>
            <p:cNvSpPr/>
            <p:nvPr/>
          </p:nvSpPr>
          <p:spPr>
            <a:xfrm>
              <a:off x="1808558" y="323852"/>
              <a:ext cx="31995" cy="25015"/>
            </a:xfrm>
            <a:custGeom>
              <a:avLst/>
              <a:gdLst/>
              <a:ahLst/>
              <a:cxnLst/>
              <a:rect l="l" t="t" r="r" b="b"/>
              <a:pathLst>
                <a:path w="1068" h="835" extrusionOk="0">
                  <a:moveTo>
                    <a:pt x="534" y="1"/>
                  </a:moveTo>
                  <a:cubicBezTo>
                    <a:pt x="0" y="1"/>
                    <a:pt x="0" y="835"/>
                    <a:pt x="534" y="835"/>
                  </a:cubicBezTo>
                  <a:cubicBezTo>
                    <a:pt x="1068" y="835"/>
                    <a:pt x="1068" y="1"/>
                    <a:pt x="534"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21"/>
            <p:cNvSpPr/>
            <p:nvPr/>
          </p:nvSpPr>
          <p:spPr>
            <a:xfrm>
              <a:off x="1524761" y="369833"/>
              <a:ext cx="32025" cy="23996"/>
            </a:xfrm>
            <a:custGeom>
              <a:avLst/>
              <a:gdLst/>
              <a:ahLst/>
              <a:cxnLst/>
              <a:rect l="l" t="t" r="r" b="b"/>
              <a:pathLst>
                <a:path w="1069" h="801" extrusionOk="0">
                  <a:moveTo>
                    <a:pt x="535" y="0"/>
                  </a:moveTo>
                  <a:cubicBezTo>
                    <a:pt x="1" y="0"/>
                    <a:pt x="1" y="801"/>
                    <a:pt x="535" y="801"/>
                  </a:cubicBezTo>
                  <a:cubicBezTo>
                    <a:pt x="1068" y="801"/>
                    <a:pt x="1068" y="0"/>
                    <a:pt x="53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21"/>
            <p:cNvSpPr/>
            <p:nvPr/>
          </p:nvSpPr>
          <p:spPr>
            <a:xfrm>
              <a:off x="1573738" y="333857"/>
              <a:ext cx="31995" cy="23996"/>
            </a:xfrm>
            <a:custGeom>
              <a:avLst/>
              <a:gdLst/>
              <a:ahLst/>
              <a:cxnLst/>
              <a:rect l="l" t="t" r="r" b="b"/>
              <a:pathLst>
                <a:path w="1068" h="801" extrusionOk="0">
                  <a:moveTo>
                    <a:pt x="534" y="0"/>
                  </a:moveTo>
                  <a:cubicBezTo>
                    <a:pt x="0" y="0"/>
                    <a:pt x="0" y="801"/>
                    <a:pt x="534" y="801"/>
                  </a:cubicBezTo>
                  <a:cubicBezTo>
                    <a:pt x="1068" y="801"/>
                    <a:pt x="1068"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21"/>
            <p:cNvSpPr/>
            <p:nvPr/>
          </p:nvSpPr>
          <p:spPr>
            <a:xfrm>
              <a:off x="1632690" y="545701"/>
              <a:ext cx="31006" cy="23996"/>
            </a:xfrm>
            <a:custGeom>
              <a:avLst/>
              <a:gdLst/>
              <a:ahLst/>
              <a:cxnLst/>
              <a:rect l="l" t="t" r="r" b="b"/>
              <a:pathLst>
                <a:path w="1035" h="801" extrusionOk="0">
                  <a:moveTo>
                    <a:pt x="534" y="0"/>
                  </a:moveTo>
                  <a:cubicBezTo>
                    <a:pt x="0" y="0"/>
                    <a:pt x="0" y="801"/>
                    <a:pt x="534" y="801"/>
                  </a:cubicBezTo>
                  <a:cubicBezTo>
                    <a:pt x="1034" y="801"/>
                    <a:pt x="1034"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1"/>
            <p:cNvSpPr/>
            <p:nvPr/>
          </p:nvSpPr>
          <p:spPr>
            <a:xfrm>
              <a:off x="1599709" y="597644"/>
              <a:ext cx="32025" cy="25015"/>
            </a:xfrm>
            <a:custGeom>
              <a:avLst/>
              <a:gdLst/>
              <a:ahLst/>
              <a:cxnLst/>
              <a:rect l="l" t="t" r="r" b="b"/>
              <a:pathLst>
                <a:path w="1069" h="835" extrusionOk="0">
                  <a:moveTo>
                    <a:pt x="534" y="1"/>
                  </a:moveTo>
                  <a:cubicBezTo>
                    <a:pt x="1" y="1"/>
                    <a:pt x="1" y="835"/>
                    <a:pt x="534" y="835"/>
                  </a:cubicBezTo>
                  <a:cubicBezTo>
                    <a:pt x="1068" y="835"/>
                    <a:pt x="1068" y="1"/>
                    <a:pt x="534"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5" name="Google Shape;2545;p21"/>
          <p:cNvGrpSpPr/>
          <p:nvPr/>
        </p:nvGrpSpPr>
        <p:grpSpPr>
          <a:xfrm flipH="1">
            <a:off x="6986707" y="-461408"/>
            <a:ext cx="676573" cy="945704"/>
            <a:chOff x="1897495" y="-461400"/>
            <a:chExt cx="815443" cy="1139815"/>
          </a:xfrm>
        </p:grpSpPr>
        <p:sp>
          <p:nvSpPr>
            <p:cNvPr id="2546" name="Google Shape;2546;p21"/>
            <p:cNvSpPr/>
            <p:nvPr/>
          </p:nvSpPr>
          <p:spPr>
            <a:xfrm>
              <a:off x="1897495" y="-345293"/>
              <a:ext cx="815443" cy="1023708"/>
            </a:xfrm>
            <a:custGeom>
              <a:avLst/>
              <a:gdLst/>
              <a:ahLst/>
              <a:cxnLst/>
              <a:rect l="l" t="t" r="r" b="b"/>
              <a:pathLst>
                <a:path w="27220" h="34172" extrusionOk="0">
                  <a:moveTo>
                    <a:pt x="7239" y="1"/>
                  </a:moveTo>
                  <a:cubicBezTo>
                    <a:pt x="7053" y="1"/>
                    <a:pt x="6874" y="8"/>
                    <a:pt x="6705" y="23"/>
                  </a:cubicBezTo>
                  <a:cubicBezTo>
                    <a:pt x="4470" y="3992"/>
                    <a:pt x="3536" y="8496"/>
                    <a:pt x="2035" y="12665"/>
                  </a:cubicBezTo>
                  <a:cubicBezTo>
                    <a:pt x="1607" y="13858"/>
                    <a:pt x="1" y="17770"/>
                    <a:pt x="1459" y="17770"/>
                  </a:cubicBezTo>
                  <a:cubicBezTo>
                    <a:pt x="1591" y="17770"/>
                    <a:pt x="1749" y="17738"/>
                    <a:pt x="1935" y="17669"/>
                  </a:cubicBezTo>
                  <a:cubicBezTo>
                    <a:pt x="3669" y="16968"/>
                    <a:pt x="4236" y="14433"/>
                    <a:pt x="6338" y="13833"/>
                  </a:cubicBezTo>
                  <a:lnTo>
                    <a:pt x="6338" y="13833"/>
                  </a:lnTo>
                  <a:cubicBezTo>
                    <a:pt x="7405" y="16401"/>
                    <a:pt x="2969" y="18503"/>
                    <a:pt x="3436" y="21071"/>
                  </a:cubicBezTo>
                  <a:cubicBezTo>
                    <a:pt x="3669" y="22806"/>
                    <a:pt x="7405" y="28276"/>
                    <a:pt x="9273" y="28510"/>
                  </a:cubicBezTo>
                  <a:cubicBezTo>
                    <a:pt x="9290" y="28511"/>
                    <a:pt x="9307" y="28512"/>
                    <a:pt x="9324" y="28512"/>
                  </a:cubicBezTo>
                  <a:cubicBezTo>
                    <a:pt x="10766" y="28512"/>
                    <a:pt x="12521" y="23463"/>
                    <a:pt x="13943" y="23463"/>
                  </a:cubicBezTo>
                  <a:cubicBezTo>
                    <a:pt x="14092" y="23463"/>
                    <a:pt x="14236" y="23518"/>
                    <a:pt x="14377" y="23640"/>
                  </a:cubicBezTo>
                  <a:cubicBezTo>
                    <a:pt x="16011" y="24907"/>
                    <a:pt x="12542" y="29110"/>
                    <a:pt x="13109" y="30611"/>
                  </a:cubicBezTo>
                  <a:cubicBezTo>
                    <a:pt x="13910" y="32846"/>
                    <a:pt x="20782" y="33780"/>
                    <a:pt x="22883" y="34114"/>
                  </a:cubicBezTo>
                  <a:cubicBezTo>
                    <a:pt x="23175" y="34153"/>
                    <a:pt x="23443" y="34172"/>
                    <a:pt x="23691" y="34172"/>
                  </a:cubicBezTo>
                  <a:cubicBezTo>
                    <a:pt x="26409" y="34172"/>
                    <a:pt x="26547" y="31901"/>
                    <a:pt x="26853" y="29210"/>
                  </a:cubicBezTo>
                  <a:cubicBezTo>
                    <a:pt x="27086" y="27009"/>
                    <a:pt x="27219" y="24674"/>
                    <a:pt x="27086" y="22339"/>
                  </a:cubicBezTo>
                  <a:cubicBezTo>
                    <a:pt x="26986" y="19070"/>
                    <a:pt x="24651" y="20004"/>
                    <a:pt x="22082" y="19303"/>
                  </a:cubicBezTo>
                  <a:cubicBezTo>
                    <a:pt x="17546" y="18036"/>
                    <a:pt x="23584" y="17802"/>
                    <a:pt x="25218" y="17569"/>
                  </a:cubicBezTo>
                  <a:cubicBezTo>
                    <a:pt x="27086" y="17335"/>
                    <a:pt x="26986" y="17102"/>
                    <a:pt x="26853" y="15234"/>
                  </a:cubicBezTo>
                  <a:cubicBezTo>
                    <a:pt x="26752" y="13733"/>
                    <a:pt x="26752" y="12432"/>
                    <a:pt x="26386" y="11031"/>
                  </a:cubicBezTo>
                  <a:cubicBezTo>
                    <a:pt x="25918" y="8781"/>
                    <a:pt x="24929" y="8033"/>
                    <a:pt x="23430" y="8033"/>
                  </a:cubicBezTo>
                  <a:cubicBezTo>
                    <a:pt x="22685" y="8033"/>
                    <a:pt x="21812" y="8218"/>
                    <a:pt x="20815" y="8496"/>
                  </a:cubicBezTo>
                  <a:cubicBezTo>
                    <a:pt x="20323" y="8660"/>
                    <a:pt x="19140" y="9169"/>
                    <a:pt x="18237" y="9169"/>
                  </a:cubicBezTo>
                  <a:cubicBezTo>
                    <a:pt x="17854" y="9169"/>
                    <a:pt x="17521" y="9077"/>
                    <a:pt x="17312" y="8829"/>
                  </a:cubicBezTo>
                  <a:cubicBezTo>
                    <a:pt x="15911" y="7428"/>
                    <a:pt x="19047" y="6728"/>
                    <a:pt x="19881" y="6394"/>
                  </a:cubicBezTo>
                  <a:cubicBezTo>
                    <a:pt x="21482" y="5794"/>
                    <a:pt x="23950" y="5227"/>
                    <a:pt x="21716" y="3459"/>
                  </a:cubicBezTo>
                  <a:cubicBezTo>
                    <a:pt x="20448" y="2658"/>
                    <a:pt x="18447" y="2525"/>
                    <a:pt x="17079" y="2191"/>
                  </a:cubicBezTo>
                  <a:cubicBezTo>
                    <a:pt x="14548" y="1535"/>
                    <a:pt x="9999" y="1"/>
                    <a:pt x="7239" y="1"/>
                  </a:cubicBezTo>
                  <a:close/>
                </a:path>
              </a:pathLst>
            </a:custGeom>
            <a:solidFill>
              <a:srgbClr val="83C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21"/>
            <p:cNvSpPr/>
            <p:nvPr/>
          </p:nvSpPr>
          <p:spPr>
            <a:xfrm>
              <a:off x="2063148" y="-461400"/>
              <a:ext cx="574974" cy="1048962"/>
            </a:xfrm>
            <a:custGeom>
              <a:avLst/>
              <a:gdLst/>
              <a:ahLst/>
              <a:cxnLst/>
              <a:rect l="l" t="t" r="r" b="b"/>
              <a:pathLst>
                <a:path w="19193" h="35015" extrusionOk="0">
                  <a:moveTo>
                    <a:pt x="382" y="0"/>
                  </a:moveTo>
                  <a:cubicBezTo>
                    <a:pt x="201" y="0"/>
                    <a:pt x="1" y="156"/>
                    <a:pt x="41" y="396"/>
                  </a:cubicBezTo>
                  <a:cubicBezTo>
                    <a:pt x="574" y="2731"/>
                    <a:pt x="1742" y="4966"/>
                    <a:pt x="2876" y="7034"/>
                  </a:cubicBezTo>
                  <a:cubicBezTo>
                    <a:pt x="4110" y="9303"/>
                    <a:pt x="5344" y="11538"/>
                    <a:pt x="6579" y="13806"/>
                  </a:cubicBezTo>
                  <a:cubicBezTo>
                    <a:pt x="9014" y="18342"/>
                    <a:pt x="11516" y="22879"/>
                    <a:pt x="14051" y="27349"/>
                  </a:cubicBezTo>
                  <a:cubicBezTo>
                    <a:pt x="15518" y="29884"/>
                    <a:pt x="16986" y="32386"/>
                    <a:pt x="18521" y="34854"/>
                  </a:cubicBezTo>
                  <a:cubicBezTo>
                    <a:pt x="18583" y="34968"/>
                    <a:pt x="18677" y="35014"/>
                    <a:pt x="18771" y="35014"/>
                  </a:cubicBezTo>
                  <a:cubicBezTo>
                    <a:pt x="18981" y="35014"/>
                    <a:pt x="19192" y="34784"/>
                    <a:pt x="19054" y="34554"/>
                  </a:cubicBezTo>
                  <a:cubicBezTo>
                    <a:pt x="13717" y="25848"/>
                    <a:pt x="8947" y="16841"/>
                    <a:pt x="4044" y="7902"/>
                  </a:cubicBezTo>
                  <a:cubicBezTo>
                    <a:pt x="2709" y="5467"/>
                    <a:pt x="1275" y="2965"/>
                    <a:pt x="641" y="230"/>
                  </a:cubicBezTo>
                  <a:cubicBezTo>
                    <a:pt x="614" y="69"/>
                    <a:pt x="502" y="0"/>
                    <a:pt x="382"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21"/>
            <p:cNvSpPr/>
            <p:nvPr/>
          </p:nvSpPr>
          <p:spPr>
            <a:xfrm>
              <a:off x="2112814" y="-304284"/>
              <a:ext cx="166684" cy="157666"/>
            </a:xfrm>
            <a:custGeom>
              <a:avLst/>
              <a:gdLst/>
              <a:ahLst/>
              <a:cxnLst/>
              <a:rect l="l" t="t" r="r" b="b"/>
              <a:pathLst>
                <a:path w="5564" h="5263" extrusionOk="0">
                  <a:moveTo>
                    <a:pt x="1439" y="0"/>
                  </a:moveTo>
                  <a:cubicBezTo>
                    <a:pt x="1101" y="0"/>
                    <a:pt x="860" y="241"/>
                    <a:pt x="718" y="555"/>
                  </a:cubicBezTo>
                  <a:cubicBezTo>
                    <a:pt x="384" y="1156"/>
                    <a:pt x="217" y="1789"/>
                    <a:pt x="151" y="2457"/>
                  </a:cubicBezTo>
                  <a:cubicBezTo>
                    <a:pt x="84" y="3290"/>
                    <a:pt x="117" y="4124"/>
                    <a:pt x="17" y="4958"/>
                  </a:cubicBezTo>
                  <a:cubicBezTo>
                    <a:pt x="0" y="5163"/>
                    <a:pt x="149" y="5263"/>
                    <a:pt x="307" y="5263"/>
                  </a:cubicBezTo>
                  <a:cubicBezTo>
                    <a:pt x="458" y="5263"/>
                    <a:pt x="618" y="5171"/>
                    <a:pt x="651" y="4992"/>
                  </a:cubicBezTo>
                  <a:cubicBezTo>
                    <a:pt x="784" y="3691"/>
                    <a:pt x="584" y="2356"/>
                    <a:pt x="1085" y="1156"/>
                  </a:cubicBezTo>
                  <a:cubicBezTo>
                    <a:pt x="1151" y="989"/>
                    <a:pt x="1251" y="789"/>
                    <a:pt x="1351" y="689"/>
                  </a:cubicBezTo>
                  <a:cubicBezTo>
                    <a:pt x="1371" y="650"/>
                    <a:pt x="1379" y="633"/>
                    <a:pt x="1382" y="633"/>
                  </a:cubicBezTo>
                  <a:cubicBezTo>
                    <a:pt x="1385" y="633"/>
                    <a:pt x="1385" y="641"/>
                    <a:pt x="1385" y="655"/>
                  </a:cubicBezTo>
                  <a:cubicBezTo>
                    <a:pt x="1452" y="622"/>
                    <a:pt x="1385" y="622"/>
                    <a:pt x="1418" y="622"/>
                  </a:cubicBezTo>
                  <a:lnTo>
                    <a:pt x="1485" y="622"/>
                  </a:lnTo>
                  <a:cubicBezTo>
                    <a:pt x="1852" y="722"/>
                    <a:pt x="2252" y="1089"/>
                    <a:pt x="2619" y="1289"/>
                  </a:cubicBezTo>
                  <a:cubicBezTo>
                    <a:pt x="3019" y="1489"/>
                    <a:pt x="3420" y="1656"/>
                    <a:pt x="3787" y="1856"/>
                  </a:cubicBezTo>
                  <a:cubicBezTo>
                    <a:pt x="4187" y="2090"/>
                    <a:pt x="4587" y="2323"/>
                    <a:pt x="4954" y="2557"/>
                  </a:cubicBezTo>
                  <a:cubicBezTo>
                    <a:pt x="5012" y="2597"/>
                    <a:pt x="5069" y="2614"/>
                    <a:pt x="5124" y="2614"/>
                  </a:cubicBezTo>
                  <a:cubicBezTo>
                    <a:pt x="5383" y="2614"/>
                    <a:pt x="5563" y="2216"/>
                    <a:pt x="5288" y="2023"/>
                  </a:cubicBezTo>
                  <a:cubicBezTo>
                    <a:pt x="4554" y="1523"/>
                    <a:pt x="3787" y="1122"/>
                    <a:pt x="2986" y="755"/>
                  </a:cubicBezTo>
                  <a:cubicBezTo>
                    <a:pt x="2519" y="522"/>
                    <a:pt x="2119" y="155"/>
                    <a:pt x="1618" y="21"/>
                  </a:cubicBezTo>
                  <a:cubicBezTo>
                    <a:pt x="1556" y="7"/>
                    <a:pt x="1496" y="0"/>
                    <a:pt x="1439"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21"/>
            <p:cNvSpPr/>
            <p:nvPr/>
          </p:nvSpPr>
          <p:spPr>
            <a:xfrm>
              <a:off x="2178776" y="-133328"/>
              <a:ext cx="228696" cy="228396"/>
            </a:xfrm>
            <a:custGeom>
              <a:avLst/>
              <a:gdLst/>
              <a:ahLst/>
              <a:cxnLst/>
              <a:rect l="l" t="t" r="r" b="b"/>
              <a:pathLst>
                <a:path w="7634" h="7624" extrusionOk="0">
                  <a:moveTo>
                    <a:pt x="1506" y="1"/>
                  </a:moveTo>
                  <a:cubicBezTo>
                    <a:pt x="1383" y="1"/>
                    <a:pt x="1245" y="110"/>
                    <a:pt x="1218" y="219"/>
                  </a:cubicBezTo>
                  <a:cubicBezTo>
                    <a:pt x="717" y="2587"/>
                    <a:pt x="284" y="4922"/>
                    <a:pt x="17" y="7324"/>
                  </a:cubicBezTo>
                  <a:cubicBezTo>
                    <a:pt x="0" y="7524"/>
                    <a:pt x="150" y="7624"/>
                    <a:pt x="309" y="7624"/>
                  </a:cubicBezTo>
                  <a:cubicBezTo>
                    <a:pt x="467" y="7624"/>
                    <a:pt x="634" y="7524"/>
                    <a:pt x="651" y="7324"/>
                  </a:cubicBezTo>
                  <a:cubicBezTo>
                    <a:pt x="873" y="5096"/>
                    <a:pt x="1278" y="2899"/>
                    <a:pt x="1749" y="732"/>
                  </a:cubicBezTo>
                  <a:lnTo>
                    <a:pt x="1749" y="732"/>
                  </a:lnTo>
                  <a:cubicBezTo>
                    <a:pt x="3636" y="1390"/>
                    <a:pt x="5479" y="2290"/>
                    <a:pt x="7055" y="3488"/>
                  </a:cubicBezTo>
                  <a:cubicBezTo>
                    <a:pt x="7116" y="3537"/>
                    <a:pt x="7176" y="3558"/>
                    <a:pt x="7232" y="3558"/>
                  </a:cubicBezTo>
                  <a:cubicBezTo>
                    <a:pt x="7479" y="3558"/>
                    <a:pt x="7634" y="3145"/>
                    <a:pt x="7389" y="2954"/>
                  </a:cubicBezTo>
                  <a:cubicBezTo>
                    <a:pt x="5654" y="1653"/>
                    <a:pt x="3619" y="686"/>
                    <a:pt x="1585" y="19"/>
                  </a:cubicBezTo>
                  <a:cubicBezTo>
                    <a:pt x="1560" y="6"/>
                    <a:pt x="1533" y="1"/>
                    <a:pt x="1506"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1"/>
            <p:cNvSpPr/>
            <p:nvPr/>
          </p:nvSpPr>
          <p:spPr>
            <a:xfrm>
              <a:off x="2245726" y="-14016"/>
              <a:ext cx="256676" cy="324949"/>
            </a:xfrm>
            <a:custGeom>
              <a:avLst/>
              <a:gdLst/>
              <a:ahLst/>
              <a:cxnLst/>
              <a:rect l="l" t="t" r="r" b="b"/>
              <a:pathLst>
                <a:path w="8568" h="10847" extrusionOk="0">
                  <a:moveTo>
                    <a:pt x="1357" y="0"/>
                  </a:moveTo>
                  <a:cubicBezTo>
                    <a:pt x="1199" y="0"/>
                    <a:pt x="1051" y="107"/>
                    <a:pt x="1051" y="305"/>
                  </a:cubicBezTo>
                  <a:cubicBezTo>
                    <a:pt x="1151" y="3774"/>
                    <a:pt x="150" y="7110"/>
                    <a:pt x="17" y="10546"/>
                  </a:cubicBezTo>
                  <a:cubicBezTo>
                    <a:pt x="0" y="10746"/>
                    <a:pt x="150" y="10846"/>
                    <a:pt x="309" y="10846"/>
                  </a:cubicBezTo>
                  <a:cubicBezTo>
                    <a:pt x="467" y="10846"/>
                    <a:pt x="634" y="10746"/>
                    <a:pt x="650" y="10546"/>
                  </a:cubicBezTo>
                  <a:cubicBezTo>
                    <a:pt x="778" y="7272"/>
                    <a:pt x="1692" y="4088"/>
                    <a:pt x="1692" y="794"/>
                  </a:cubicBezTo>
                  <a:lnTo>
                    <a:pt x="1692" y="794"/>
                  </a:lnTo>
                  <a:cubicBezTo>
                    <a:pt x="3789" y="1755"/>
                    <a:pt x="6004" y="2529"/>
                    <a:pt x="7989" y="3708"/>
                  </a:cubicBezTo>
                  <a:cubicBezTo>
                    <a:pt x="8044" y="3746"/>
                    <a:pt x="8099" y="3763"/>
                    <a:pt x="8150" y="3763"/>
                  </a:cubicBezTo>
                  <a:cubicBezTo>
                    <a:pt x="8405" y="3763"/>
                    <a:pt x="8567" y="3341"/>
                    <a:pt x="8289" y="3174"/>
                  </a:cubicBezTo>
                  <a:cubicBezTo>
                    <a:pt x="6154" y="1873"/>
                    <a:pt x="3786" y="1106"/>
                    <a:pt x="1518" y="38"/>
                  </a:cubicBezTo>
                  <a:cubicBezTo>
                    <a:pt x="1467" y="13"/>
                    <a:pt x="1411" y="0"/>
                    <a:pt x="135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21"/>
            <p:cNvSpPr/>
            <p:nvPr/>
          </p:nvSpPr>
          <p:spPr>
            <a:xfrm>
              <a:off x="2354134" y="146605"/>
              <a:ext cx="132532" cy="171297"/>
            </a:xfrm>
            <a:custGeom>
              <a:avLst/>
              <a:gdLst/>
              <a:ahLst/>
              <a:cxnLst/>
              <a:rect l="l" t="t" r="r" b="b"/>
              <a:pathLst>
                <a:path w="4424" h="5718" extrusionOk="0">
                  <a:moveTo>
                    <a:pt x="760" y="1"/>
                  </a:moveTo>
                  <a:cubicBezTo>
                    <a:pt x="625" y="1"/>
                    <a:pt x="490" y="76"/>
                    <a:pt x="467" y="214"/>
                  </a:cubicBezTo>
                  <a:cubicBezTo>
                    <a:pt x="234" y="1948"/>
                    <a:pt x="0" y="3683"/>
                    <a:pt x="0" y="5417"/>
                  </a:cubicBezTo>
                  <a:cubicBezTo>
                    <a:pt x="0" y="5618"/>
                    <a:pt x="159" y="5718"/>
                    <a:pt x="317" y="5718"/>
                  </a:cubicBezTo>
                  <a:cubicBezTo>
                    <a:pt x="476" y="5718"/>
                    <a:pt x="634" y="5618"/>
                    <a:pt x="634" y="5417"/>
                  </a:cubicBezTo>
                  <a:cubicBezTo>
                    <a:pt x="634" y="3875"/>
                    <a:pt x="805" y="2304"/>
                    <a:pt x="1016" y="757"/>
                  </a:cubicBezTo>
                  <a:lnTo>
                    <a:pt x="1016" y="757"/>
                  </a:lnTo>
                  <a:cubicBezTo>
                    <a:pt x="1943" y="1205"/>
                    <a:pt x="2830" y="1775"/>
                    <a:pt x="3770" y="2215"/>
                  </a:cubicBezTo>
                  <a:cubicBezTo>
                    <a:pt x="3816" y="2236"/>
                    <a:pt x="3861" y="2245"/>
                    <a:pt x="3905" y="2245"/>
                  </a:cubicBezTo>
                  <a:cubicBezTo>
                    <a:pt x="4209" y="2245"/>
                    <a:pt x="4424" y="1794"/>
                    <a:pt x="4103" y="1648"/>
                  </a:cubicBezTo>
                  <a:cubicBezTo>
                    <a:pt x="3002" y="1181"/>
                    <a:pt x="2035" y="514"/>
                    <a:pt x="934" y="47"/>
                  </a:cubicBezTo>
                  <a:cubicBezTo>
                    <a:pt x="883" y="16"/>
                    <a:pt x="821" y="1"/>
                    <a:pt x="760"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21"/>
            <p:cNvSpPr/>
            <p:nvPr/>
          </p:nvSpPr>
          <p:spPr>
            <a:xfrm>
              <a:off x="2447056" y="299348"/>
              <a:ext cx="169589" cy="204310"/>
            </a:xfrm>
            <a:custGeom>
              <a:avLst/>
              <a:gdLst/>
              <a:ahLst/>
              <a:cxnLst/>
              <a:rect l="l" t="t" r="r" b="b"/>
              <a:pathLst>
                <a:path w="5661" h="6820" extrusionOk="0">
                  <a:moveTo>
                    <a:pt x="824" y="1"/>
                  </a:moveTo>
                  <a:cubicBezTo>
                    <a:pt x="701" y="1"/>
                    <a:pt x="562" y="115"/>
                    <a:pt x="534" y="252"/>
                  </a:cubicBezTo>
                  <a:cubicBezTo>
                    <a:pt x="0" y="2253"/>
                    <a:pt x="34" y="4455"/>
                    <a:pt x="167" y="6490"/>
                  </a:cubicBezTo>
                  <a:cubicBezTo>
                    <a:pt x="184" y="6711"/>
                    <a:pt x="349" y="6819"/>
                    <a:pt x="506" y="6819"/>
                  </a:cubicBezTo>
                  <a:cubicBezTo>
                    <a:pt x="657" y="6819"/>
                    <a:pt x="801" y="6719"/>
                    <a:pt x="801" y="6523"/>
                  </a:cubicBezTo>
                  <a:cubicBezTo>
                    <a:pt x="675" y="4632"/>
                    <a:pt x="638" y="2623"/>
                    <a:pt x="1056" y="748"/>
                  </a:cubicBezTo>
                  <a:lnTo>
                    <a:pt x="1056" y="748"/>
                  </a:lnTo>
                  <a:cubicBezTo>
                    <a:pt x="2421" y="1283"/>
                    <a:pt x="3810" y="1697"/>
                    <a:pt x="5171" y="2253"/>
                  </a:cubicBezTo>
                  <a:cubicBezTo>
                    <a:pt x="5215" y="2273"/>
                    <a:pt x="5256" y="2282"/>
                    <a:pt x="5294" y="2282"/>
                  </a:cubicBezTo>
                  <a:cubicBezTo>
                    <a:pt x="5570" y="2282"/>
                    <a:pt x="5661" y="1799"/>
                    <a:pt x="5338" y="1653"/>
                  </a:cubicBezTo>
                  <a:cubicBezTo>
                    <a:pt x="3870" y="1052"/>
                    <a:pt x="2369" y="619"/>
                    <a:pt x="901" y="18"/>
                  </a:cubicBezTo>
                  <a:cubicBezTo>
                    <a:pt x="877" y="6"/>
                    <a:pt x="851" y="1"/>
                    <a:pt x="824"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21"/>
            <p:cNvSpPr/>
            <p:nvPr/>
          </p:nvSpPr>
          <p:spPr>
            <a:xfrm>
              <a:off x="2522004" y="425790"/>
              <a:ext cx="120399" cy="140800"/>
            </a:xfrm>
            <a:custGeom>
              <a:avLst/>
              <a:gdLst/>
              <a:ahLst/>
              <a:cxnLst/>
              <a:rect l="l" t="t" r="r" b="b"/>
              <a:pathLst>
                <a:path w="4019" h="4700" extrusionOk="0">
                  <a:moveTo>
                    <a:pt x="534" y="0"/>
                  </a:moveTo>
                  <a:cubicBezTo>
                    <a:pt x="401" y="0"/>
                    <a:pt x="267" y="67"/>
                    <a:pt x="234" y="200"/>
                  </a:cubicBezTo>
                  <a:cubicBezTo>
                    <a:pt x="0" y="1601"/>
                    <a:pt x="0" y="3002"/>
                    <a:pt x="0" y="4370"/>
                  </a:cubicBezTo>
                  <a:cubicBezTo>
                    <a:pt x="0" y="4591"/>
                    <a:pt x="165" y="4700"/>
                    <a:pt x="327" y="4700"/>
                  </a:cubicBezTo>
                  <a:cubicBezTo>
                    <a:pt x="482" y="4700"/>
                    <a:pt x="634" y="4600"/>
                    <a:pt x="634" y="4403"/>
                  </a:cubicBezTo>
                  <a:cubicBezTo>
                    <a:pt x="634" y="3143"/>
                    <a:pt x="604" y="1853"/>
                    <a:pt x="798" y="618"/>
                  </a:cubicBezTo>
                  <a:lnTo>
                    <a:pt x="798" y="618"/>
                  </a:lnTo>
                  <a:cubicBezTo>
                    <a:pt x="1714" y="705"/>
                    <a:pt x="2642" y="1075"/>
                    <a:pt x="3403" y="1501"/>
                  </a:cubicBezTo>
                  <a:cubicBezTo>
                    <a:pt x="3459" y="1532"/>
                    <a:pt x="3514" y="1545"/>
                    <a:pt x="3565" y="1545"/>
                  </a:cubicBezTo>
                  <a:cubicBezTo>
                    <a:pt x="3847" y="1545"/>
                    <a:pt x="4019" y="1137"/>
                    <a:pt x="3736" y="968"/>
                  </a:cubicBezTo>
                  <a:cubicBezTo>
                    <a:pt x="2769" y="434"/>
                    <a:pt x="1635" y="0"/>
                    <a:pt x="534"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21"/>
            <p:cNvSpPr/>
            <p:nvPr/>
          </p:nvSpPr>
          <p:spPr>
            <a:xfrm>
              <a:off x="2081331" y="278888"/>
              <a:ext cx="34002" cy="26003"/>
            </a:xfrm>
            <a:custGeom>
              <a:avLst/>
              <a:gdLst/>
              <a:ahLst/>
              <a:cxnLst/>
              <a:rect l="l" t="t" r="r" b="b"/>
              <a:pathLst>
                <a:path w="1135" h="868" extrusionOk="0">
                  <a:moveTo>
                    <a:pt x="568" y="1"/>
                  </a:moveTo>
                  <a:cubicBezTo>
                    <a:pt x="1" y="1"/>
                    <a:pt x="1"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21"/>
            <p:cNvSpPr/>
            <p:nvPr/>
          </p:nvSpPr>
          <p:spPr>
            <a:xfrm>
              <a:off x="2116319" y="320856"/>
              <a:ext cx="34002" cy="26003"/>
            </a:xfrm>
            <a:custGeom>
              <a:avLst/>
              <a:gdLst/>
              <a:ahLst/>
              <a:cxnLst/>
              <a:rect l="l" t="t" r="r" b="b"/>
              <a:pathLst>
                <a:path w="1135" h="868" extrusionOk="0">
                  <a:moveTo>
                    <a:pt x="567" y="1"/>
                  </a:moveTo>
                  <a:cubicBezTo>
                    <a:pt x="0" y="1"/>
                    <a:pt x="0" y="868"/>
                    <a:pt x="567" y="868"/>
                  </a:cubicBezTo>
                  <a:cubicBezTo>
                    <a:pt x="1134" y="868"/>
                    <a:pt x="1134"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1"/>
            <p:cNvSpPr/>
            <p:nvPr/>
          </p:nvSpPr>
          <p:spPr>
            <a:xfrm>
              <a:off x="2130308" y="260915"/>
              <a:ext cx="34002" cy="26992"/>
            </a:xfrm>
            <a:custGeom>
              <a:avLst/>
              <a:gdLst/>
              <a:ahLst/>
              <a:cxnLst/>
              <a:rect l="l" t="t" r="r" b="b"/>
              <a:pathLst>
                <a:path w="1135" h="901" extrusionOk="0">
                  <a:moveTo>
                    <a:pt x="567" y="0"/>
                  </a:moveTo>
                  <a:cubicBezTo>
                    <a:pt x="0" y="0"/>
                    <a:pt x="0" y="901"/>
                    <a:pt x="567" y="901"/>
                  </a:cubicBezTo>
                  <a:cubicBezTo>
                    <a:pt x="1134" y="901"/>
                    <a:pt x="1134"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1"/>
            <p:cNvSpPr/>
            <p:nvPr/>
          </p:nvSpPr>
          <p:spPr>
            <a:xfrm>
              <a:off x="2604920" y="13094"/>
              <a:ext cx="34032" cy="26003"/>
            </a:xfrm>
            <a:custGeom>
              <a:avLst/>
              <a:gdLst/>
              <a:ahLst/>
              <a:cxnLst/>
              <a:rect l="l" t="t" r="r" b="b"/>
              <a:pathLst>
                <a:path w="1136" h="868" extrusionOk="0">
                  <a:moveTo>
                    <a:pt x="568" y="1"/>
                  </a:moveTo>
                  <a:cubicBezTo>
                    <a:pt x="1" y="1"/>
                    <a:pt x="1"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1"/>
            <p:cNvSpPr/>
            <p:nvPr/>
          </p:nvSpPr>
          <p:spPr>
            <a:xfrm>
              <a:off x="2594945" y="69051"/>
              <a:ext cx="33013" cy="26003"/>
            </a:xfrm>
            <a:custGeom>
              <a:avLst/>
              <a:gdLst/>
              <a:ahLst/>
              <a:cxnLst/>
              <a:rect l="l" t="t" r="r" b="b"/>
              <a:pathLst>
                <a:path w="1102" h="868" extrusionOk="0">
                  <a:moveTo>
                    <a:pt x="567" y="1"/>
                  </a:moveTo>
                  <a:cubicBezTo>
                    <a:pt x="0" y="1"/>
                    <a:pt x="0" y="868"/>
                    <a:pt x="567" y="868"/>
                  </a:cubicBezTo>
                  <a:cubicBezTo>
                    <a:pt x="1101" y="868"/>
                    <a:pt x="1101"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21"/>
            <p:cNvSpPr/>
            <p:nvPr/>
          </p:nvSpPr>
          <p:spPr>
            <a:xfrm>
              <a:off x="2538988" y="27083"/>
              <a:ext cx="34002" cy="26003"/>
            </a:xfrm>
            <a:custGeom>
              <a:avLst/>
              <a:gdLst/>
              <a:ahLst/>
              <a:cxnLst/>
              <a:rect l="l" t="t" r="r" b="b"/>
              <a:pathLst>
                <a:path w="1135" h="868" extrusionOk="0">
                  <a:moveTo>
                    <a:pt x="567" y="1"/>
                  </a:moveTo>
                  <a:cubicBezTo>
                    <a:pt x="0" y="1"/>
                    <a:pt x="0" y="868"/>
                    <a:pt x="567" y="868"/>
                  </a:cubicBezTo>
                  <a:cubicBezTo>
                    <a:pt x="1134" y="868"/>
                    <a:pt x="1134"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21"/>
            <p:cNvSpPr/>
            <p:nvPr/>
          </p:nvSpPr>
          <p:spPr>
            <a:xfrm>
              <a:off x="2455054" y="585662"/>
              <a:ext cx="34002" cy="27022"/>
            </a:xfrm>
            <a:custGeom>
              <a:avLst/>
              <a:gdLst/>
              <a:ahLst/>
              <a:cxnLst/>
              <a:rect l="l" t="t" r="r" b="b"/>
              <a:pathLst>
                <a:path w="1135" h="902" extrusionOk="0">
                  <a:moveTo>
                    <a:pt x="567" y="0"/>
                  </a:moveTo>
                  <a:cubicBezTo>
                    <a:pt x="0" y="0"/>
                    <a:pt x="0" y="901"/>
                    <a:pt x="567" y="901"/>
                  </a:cubicBezTo>
                  <a:cubicBezTo>
                    <a:pt x="1134" y="901"/>
                    <a:pt x="1134"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21"/>
            <p:cNvSpPr/>
            <p:nvPr/>
          </p:nvSpPr>
          <p:spPr>
            <a:xfrm>
              <a:off x="2493007" y="603635"/>
              <a:ext cx="34032" cy="26033"/>
            </a:xfrm>
            <a:custGeom>
              <a:avLst/>
              <a:gdLst/>
              <a:ahLst/>
              <a:cxnLst/>
              <a:rect l="l" t="t" r="r" b="b"/>
              <a:pathLst>
                <a:path w="1136" h="869" extrusionOk="0">
                  <a:moveTo>
                    <a:pt x="568" y="1"/>
                  </a:moveTo>
                  <a:cubicBezTo>
                    <a:pt x="1" y="1"/>
                    <a:pt x="1"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21"/>
            <p:cNvSpPr/>
            <p:nvPr/>
          </p:nvSpPr>
          <p:spPr>
            <a:xfrm>
              <a:off x="2639908" y="390802"/>
              <a:ext cx="34002" cy="26003"/>
            </a:xfrm>
            <a:custGeom>
              <a:avLst/>
              <a:gdLst/>
              <a:ahLst/>
              <a:cxnLst/>
              <a:rect l="l" t="t" r="r" b="b"/>
              <a:pathLst>
                <a:path w="1135" h="868" extrusionOk="0">
                  <a:moveTo>
                    <a:pt x="567" y="1"/>
                  </a:moveTo>
                  <a:cubicBezTo>
                    <a:pt x="0" y="1"/>
                    <a:pt x="0" y="868"/>
                    <a:pt x="567" y="868"/>
                  </a:cubicBezTo>
                  <a:cubicBezTo>
                    <a:pt x="1135" y="868"/>
                    <a:pt x="1135"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21"/>
            <p:cNvSpPr/>
            <p:nvPr/>
          </p:nvSpPr>
          <p:spPr>
            <a:xfrm>
              <a:off x="2639908" y="355844"/>
              <a:ext cx="34002" cy="26003"/>
            </a:xfrm>
            <a:custGeom>
              <a:avLst/>
              <a:gdLst/>
              <a:ahLst/>
              <a:cxnLst/>
              <a:rect l="l" t="t" r="r" b="b"/>
              <a:pathLst>
                <a:path w="1135" h="868" extrusionOk="0">
                  <a:moveTo>
                    <a:pt x="567" y="0"/>
                  </a:moveTo>
                  <a:cubicBezTo>
                    <a:pt x="0" y="0"/>
                    <a:pt x="0" y="867"/>
                    <a:pt x="567" y="867"/>
                  </a:cubicBezTo>
                  <a:cubicBezTo>
                    <a:pt x="1135" y="867"/>
                    <a:pt x="1135"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21"/>
            <p:cNvSpPr/>
            <p:nvPr/>
          </p:nvSpPr>
          <p:spPr>
            <a:xfrm>
              <a:off x="2116319" y="-49842"/>
              <a:ext cx="34002" cy="26992"/>
            </a:xfrm>
            <a:custGeom>
              <a:avLst/>
              <a:gdLst/>
              <a:ahLst/>
              <a:cxnLst/>
              <a:rect l="l" t="t" r="r" b="b"/>
              <a:pathLst>
                <a:path w="1135" h="901" extrusionOk="0">
                  <a:moveTo>
                    <a:pt x="567" y="0"/>
                  </a:moveTo>
                  <a:cubicBezTo>
                    <a:pt x="0" y="0"/>
                    <a:pt x="0" y="901"/>
                    <a:pt x="567" y="901"/>
                  </a:cubicBezTo>
                  <a:cubicBezTo>
                    <a:pt x="1134" y="901"/>
                    <a:pt x="1134"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21"/>
            <p:cNvSpPr/>
            <p:nvPr/>
          </p:nvSpPr>
          <p:spPr>
            <a:xfrm>
              <a:off x="2319146" y="-206719"/>
              <a:ext cx="33013" cy="26003"/>
            </a:xfrm>
            <a:custGeom>
              <a:avLst/>
              <a:gdLst/>
              <a:ahLst/>
              <a:cxnLst/>
              <a:rect l="l" t="t" r="r" b="b"/>
              <a:pathLst>
                <a:path w="1102" h="868" extrusionOk="0">
                  <a:moveTo>
                    <a:pt x="568" y="0"/>
                  </a:moveTo>
                  <a:cubicBezTo>
                    <a:pt x="1" y="0"/>
                    <a:pt x="1" y="867"/>
                    <a:pt x="568" y="867"/>
                  </a:cubicBezTo>
                  <a:cubicBezTo>
                    <a:pt x="1102" y="867"/>
                    <a:pt x="1102" y="0"/>
                    <a:pt x="568"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21"/>
            <p:cNvSpPr/>
            <p:nvPr/>
          </p:nvSpPr>
          <p:spPr>
            <a:xfrm>
              <a:off x="2434055" y="101043"/>
              <a:ext cx="34002" cy="26003"/>
            </a:xfrm>
            <a:custGeom>
              <a:avLst/>
              <a:gdLst/>
              <a:ahLst/>
              <a:cxnLst/>
              <a:rect l="l" t="t" r="r" b="b"/>
              <a:pathLst>
                <a:path w="1135" h="868" extrusionOk="0">
                  <a:moveTo>
                    <a:pt x="568" y="0"/>
                  </a:moveTo>
                  <a:cubicBezTo>
                    <a:pt x="1" y="0"/>
                    <a:pt x="1" y="867"/>
                    <a:pt x="568" y="867"/>
                  </a:cubicBezTo>
                  <a:cubicBezTo>
                    <a:pt x="1135" y="867"/>
                    <a:pt x="1135" y="0"/>
                    <a:pt x="568"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21"/>
            <p:cNvSpPr/>
            <p:nvPr/>
          </p:nvSpPr>
          <p:spPr>
            <a:xfrm>
              <a:off x="2172275" y="125007"/>
              <a:ext cx="34002" cy="26003"/>
            </a:xfrm>
            <a:custGeom>
              <a:avLst/>
              <a:gdLst/>
              <a:ahLst/>
              <a:cxnLst/>
              <a:rect l="l" t="t" r="r" b="b"/>
              <a:pathLst>
                <a:path w="1135" h="868" extrusionOk="0">
                  <a:moveTo>
                    <a:pt x="567" y="1"/>
                  </a:moveTo>
                  <a:cubicBezTo>
                    <a:pt x="0" y="1"/>
                    <a:pt x="0" y="868"/>
                    <a:pt x="567" y="868"/>
                  </a:cubicBezTo>
                  <a:cubicBezTo>
                    <a:pt x="1134" y="868"/>
                    <a:pt x="1134"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77" name="Google Shape;2577;p21"/>
          <p:cNvGrpSpPr/>
          <p:nvPr/>
        </p:nvGrpSpPr>
        <p:grpSpPr>
          <a:xfrm flipH="1">
            <a:off x="8123388" y="-280695"/>
            <a:ext cx="363800" cy="984632"/>
            <a:chOff x="904476" y="-243594"/>
            <a:chExt cx="438472" cy="1186732"/>
          </a:xfrm>
        </p:grpSpPr>
        <p:sp>
          <p:nvSpPr>
            <p:cNvPr id="2578" name="Google Shape;2578;p21"/>
            <p:cNvSpPr/>
            <p:nvPr/>
          </p:nvSpPr>
          <p:spPr>
            <a:xfrm>
              <a:off x="904476" y="362824"/>
              <a:ext cx="134719" cy="198648"/>
            </a:xfrm>
            <a:custGeom>
              <a:avLst/>
              <a:gdLst/>
              <a:ahLst/>
              <a:cxnLst/>
              <a:rect l="l" t="t" r="r" b="b"/>
              <a:pathLst>
                <a:path w="4497" h="6631" extrusionOk="0">
                  <a:moveTo>
                    <a:pt x="4430" y="1"/>
                  </a:moveTo>
                  <a:cubicBezTo>
                    <a:pt x="4429" y="1"/>
                    <a:pt x="4429" y="2"/>
                    <a:pt x="4428" y="3"/>
                  </a:cubicBezTo>
                  <a:lnTo>
                    <a:pt x="4428" y="3"/>
                  </a:lnTo>
                  <a:cubicBezTo>
                    <a:pt x="4451" y="2"/>
                    <a:pt x="4474" y="1"/>
                    <a:pt x="4496" y="1"/>
                  </a:cubicBezTo>
                  <a:close/>
                  <a:moveTo>
                    <a:pt x="4428" y="3"/>
                  </a:moveTo>
                  <a:cubicBezTo>
                    <a:pt x="1897" y="113"/>
                    <a:pt x="192" y="2657"/>
                    <a:pt x="60" y="5004"/>
                  </a:cubicBezTo>
                  <a:cubicBezTo>
                    <a:pt x="1" y="6109"/>
                    <a:pt x="548" y="6631"/>
                    <a:pt x="1247" y="6631"/>
                  </a:cubicBezTo>
                  <a:cubicBezTo>
                    <a:pt x="1730" y="6631"/>
                    <a:pt x="2285" y="6382"/>
                    <a:pt x="2762" y="5905"/>
                  </a:cubicBezTo>
                  <a:cubicBezTo>
                    <a:pt x="3729" y="4904"/>
                    <a:pt x="3996" y="3270"/>
                    <a:pt x="4163" y="1969"/>
                  </a:cubicBezTo>
                  <a:cubicBezTo>
                    <a:pt x="4263" y="1403"/>
                    <a:pt x="4196" y="471"/>
                    <a:pt x="4428" y="3"/>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21"/>
            <p:cNvSpPr/>
            <p:nvPr/>
          </p:nvSpPr>
          <p:spPr>
            <a:xfrm>
              <a:off x="1121083" y="147893"/>
              <a:ext cx="221865" cy="139272"/>
            </a:xfrm>
            <a:custGeom>
              <a:avLst/>
              <a:gdLst/>
              <a:ahLst/>
              <a:cxnLst/>
              <a:rect l="l" t="t" r="r" b="b"/>
              <a:pathLst>
                <a:path w="7406" h="4649" extrusionOk="0">
                  <a:moveTo>
                    <a:pt x="294" y="1"/>
                  </a:moveTo>
                  <a:cubicBezTo>
                    <a:pt x="218" y="1"/>
                    <a:pt x="143" y="2"/>
                    <a:pt x="67" y="4"/>
                  </a:cubicBezTo>
                  <a:lnTo>
                    <a:pt x="1" y="137"/>
                  </a:lnTo>
                  <a:cubicBezTo>
                    <a:pt x="367" y="1005"/>
                    <a:pt x="834" y="2039"/>
                    <a:pt x="1402" y="2739"/>
                  </a:cubicBezTo>
                  <a:cubicBezTo>
                    <a:pt x="2106" y="3561"/>
                    <a:pt x="3506" y="4648"/>
                    <a:pt x="4715" y="4648"/>
                  </a:cubicBezTo>
                  <a:cubicBezTo>
                    <a:pt x="5223" y="4648"/>
                    <a:pt x="5697" y="4457"/>
                    <a:pt x="6072" y="3973"/>
                  </a:cubicBezTo>
                  <a:cubicBezTo>
                    <a:pt x="7406" y="2239"/>
                    <a:pt x="4971" y="704"/>
                    <a:pt x="3570" y="438"/>
                  </a:cubicBezTo>
                  <a:cubicBezTo>
                    <a:pt x="2540" y="219"/>
                    <a:pt x="1394" y="1"/>
                    <a:pt x="294" y="1"/>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21"/>
            <p:cNvSpPr/>
            <p:nvPr/>
          </p:nvSpPr>
          <p:spPr>
            <a:xfrm>
              <a:off x="926523" y="45086"/>
              <a:ext cx="117673" cy="243525"/>
            </a:xfrm>
            <a:custGeom>
              <a:avLst/>
              <a:gdLst/>
              <a:ahLst/>
              <a:cxnLst/>
              <a:rect l="l" t="t" r="r" b="b"/>
              <a:pathLst>
                <a:path w="3928" h="8129" extrusionOk="0">
                  <a:moveTo>
                    <a:pt x="3827" y="0"/>
                  </a:moveTo>
                  <a:cubicBezTo>
                    <a:pt x="1492" y="0"/>
                    <a:pt x="24" y="4070"/>
                    <a:pt x="24" y="5938"/>
                  </a:cubicBezTo>
                  <a:cubicBezTo>
                    <a:pt x="1" y="7075"/>
                    <a:pt x="583" y="8129"/>
                    <a:pt x="1413" y="8129"/>
                  </a:cubicBezTo>
                  <a:cubicBezTo>
                    <a:pt x="1751" y="8129"/>
                    <a:pt x="2130" y="7954"/>
                    <a:pt x="2526" y="7539"/>
                  </a:cubicBezTo>
                  <a:cubicBezTo>
                    <a:pt x="3660" y="6405"/>
                    <a:pt x="3827" y="4670"/>
                    <a:pt x="3894" y="3169"/>
                  </a:cubicBezTo>
                  <a:cubicBezTo>
                    <a:pt x="3927" y="2102"/>
                    <a:pt x="3827" y="1068"/>
                    <a:pt x="3827"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21"/>
            <p:cNvSpPr/>
            <p:nvPr/>
          </p:nvSpPr>
          <p:spPr>
            <a:xfrm>
              <a:off x="1114103" y="299887"/>
              <a:ext cx="171147" cy="210272"/>
            </a:xfrm>
            <a:custGeom>
              <a:avLst/>
              <a:gdLst/>
              <a:ahLst/>
              <a:cxnLst/>
              <a:rect l="l" t="t" r="r" b="b"/>
              <a:pathLst>
                <a:path w="5713" h="7019" extrusionOk="0">
                  <a:moveTo>
                    <a:pt x="133" y="0"/>
                  </a:moveTo>
                  <a:lnTo>
                    <a:pt x="200" y="134"/>
                  </a:lnTo>
                  <a:cubicBezTo>
                    <a:pt x="0" y="934"/>
                    <a:pt x="467" y="2002"/>
                    <a:pt x="667" y="2802"/>
                  </a:cubicBezTo>
                  <a:cubicBezTo>
                    <a:pt x="1001" y="4370"/>
                    <a:pt x="1635" y="6472"/>
                    <a:pt x="3436" y="6939"/>
                  </a:cubicBezTo>
                  <a:cubicBezTo>
                    <a:pt x="3627" y="6993"/>
                    <a:pt x="3803" y="7018"/>
                    <a:pt x="3965" y="7018"/>
                  </a:cubicBezTo>
                  <a:cubicBezTo>
                    <a:pt x="5388" y="7018"/>
                    <a:pt x="5713" y="5068"/>
                    <a:pt x="5204" y="3870"/>
                  </a:cubicBezTo>
                  <a:cubicBezTo>
                    <a:pt x="4570" y="2302"/>
                    <a:pt x="3336" y="1601"/>
                    <a:pt x="1868" y="901"/>
                  </a:cubicBezTo>
                  <a:cubicBezTo>
                    <a:pt x="1334" y="601"/>
                    <a:pt x="701" y="200"/>
                    <a:pt x="133"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21"/>
            <p:cNvSpPr/>
            <p:nvPr/>
          </p:nvSpPr>
          <p:spPr>
            <a:xfrm>
              <a:off x="962380" y="553670"/>
              <a:ext cx="142747" cy="313715"/>
            </a:xfrm>
            <a:custGeom>
              <a:avLst/>
              <a:gdLst/>
              <a:ahLst/>
              <a:cxnLst/>
              <a:rect l="l" t="t" r="r" b="b"/>
              <a:pathLst>
                <a:path w="4765" h="10472" extrusionOk="0">
                  <a:moveTo>
                    <a:pt x="3964" y="1"/>
                  </a:moveTo>
                  <a:cubicBezTo>
                    <a:pt x="3936" y="25"/>
                    <a:pt x="3909" y="51"/>
                    <a:pt x="3883" y="78"/>
                  </a:cubicBezTo>
                  <a:lnTo>
                    <a:pt x="3883" y="78"/>
                  </a:lnTo>
                  <a:cubicBezTo>
                    <a:pt x="3932" y="52"/>
                    <a:pt x="3981" y="26"/>
                    <a:pt x="4031" y="1"/>
                  </a:cubicBezTo>
                  <a:close/>
                  <a:moveTo>
                    <a:pt x="3883" y="78"/>
                  </a:moveTo>
                  <a:cubicBezTo>
                    <a:pt x="1280" y="1479"/>
                    <a:pt x="0" y="4425"/>
                    <a:pt x="295" y="7340"/>
                  </a:cubicBezTo>
                  <a:cubicBezTo>
                    <a:pt x="379" y="8517"/>
                    <a:pt x="1052" y="10472"/>
                    <a:pt x="2413" y="10472"/>
                  </a:cubicBezTo>
                  <a:cubicBezTo>
                    <a:pt x="2672" y="10472"/>
                    <a:pt x="2955" y="10401"/>
                    <a:pt x="3264" y="10242"/>
                  </a:cubicBezTo>
                  <a:cubicBezTo>
                    <a:pt x="4765" y="9441"/>
                    <a:pt x="4264" y="6506"/>
                    <a:pt x="4031" y="5238"/>
                  </a:cubicBezTo>
                  <a:cubicBezTo>
                    <a:pt x="3869" y="4168"/>
                    <a:pt x="2981" y="1047"/>
                    <a:pt x="3883" y="78"/>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21"/>
            <p:cNvSpPr/>
            <p:nvPr/>
          </p:nvSpPr>
          <p:spPr>
            <a:xfrm>
              <a:off x="1109101" y="685593"/>
              <a:ext cx="152124" cy="257545"/>
            </a:xfrm>
            <a:custGeom>
              <a:avLst/>
              <a:gdLst/>
              <a:ahLst/>
              <a:cxnLst/>
              <a:rect l="l" t="t" r="r" b="b"/>
              <a:pathLst>
                <a:path w="5078" h="8597" extrusionOk="0">
                  <a:moveTo>
                    <a:pt x="1101" y="0"/>
                  </a:moveTo>
                  <a:cubicBezTo>
                    <a:pt x="467" y="2002"/>
                    <a:pt x="0" y="6838"/>
                    <a:pt x="1868" y="8173"/>
                  </a:cubicBezTo>
                  <a:cubicBezTo>
                    <a:pt x="2271" y="8469"/>
                    <a:pt x="2642" y="8597"/>
                    <a:pt x="2976" y="8597"/>
                  </a:cubicBezTo>
                  <a:cubicBezTo>
                    <a:pt x="4331" y="8597"/>
                    <a:pt x="5078" y="6502"/>
                    <a:pt x="4837" y="5137"/>
                  </a:cubicBezTo>
                  <a:cubicBezTo>
                    <a:pt x="4537" y="3503"/>
                    <a:pt x="3136" y="1468"/>
                    <a:pt x="1868" y="467"/>
                  </a:cubicBezTo>
                  <a:cubicBezTo>
                    <a:pt x="1635" y="300"/>
                    <a:pt x="1335" y="200"/>
                    <a:pt x="1101"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21"/>
            <p:cNvSpPr/>
            <p:nvPr/>
          </p:nvSpPr>
          <p:spPr>
            <a:xfrm>
              <a:off x="1073125" y="-243594"/>
              <a:ext cx="112161" cy="1077032"/>
            </a:xfrm>
            <a:custGeom>
              <a:avLst/>
              <a:gdLst/>
              <a:ahLst/>
              <a:cxnLst/>
              <a:rect l="l" t="t" r="r" b="b"/>
              <a:pathLst>
                <a:path w="3744" h="35952" extrusionOk="0">
                  <a:moveTo>
                    <a:pt x="1294" y="1"/>
                  </a:moveTo>
                  <a:cubicBezTo>
                    <a:pt x="1173" y="1"/>
                    <a:pt x="1061" y="70"/>
                    <a:pt x="1034" y="230"/>
                  </a:cubicBezTo>
                  <a:cubicBezTo>
                    <a:pt x="501" y="2499"/>
                    <a:pt x="334" y="4800"/>
                    <a:pt x="234" y="7102"/>
                  </a:cubicBezTo>
                  <a:cubicBezTo>
                    <a:pt x="134" y="9470"/>
                    <a:pt x="0" y="11839"/>
                    <a:pt x="0" y="14207"/>
                  </a:cubicBezTo>
                  <a:cubicBezTo>
                    <a:pt x="0" y="16575"/>
                    <a:pt x="100" y="18944"/>
                    <a:pt x="301" y="21279"/>
                  </a:cubicBezTo>
                  <a:cubicBezTo>
                    <a:pt x="467" y="23580"/>
                    <a:pt x="734" y="25882"/>
                    <a:pt x="1301" y="28117"/>
                  </a:cubicBezTo>
                  <a:cubicBezTo>
                    <a:pt x="1935" y="30652"/>
                    <a:pt x="2769" y="33121"/>
                    <a:pt x="3103" y="35722"/>
                  </a:cubicBezTo>
                  <a:cubicBezTo>
                    <a:pt x="3129" y="35883"/>
                    <a:pt x="3241" y="35952"/>
                    <a:pt x="3362" y="35952"/>
                  </a:cubicBezTo>
                  <a:cubicBezTo>
                    <a:pt x="3543" y="35952"/>
                    <a:pt x="3743" y="35796"/>
                    <a:pt x="3703" y="35556"/>
                  </a:cubicBezTo>
                  <a:cubicBezTo>
                    <a:pt x="3403" y="33321"/>
                    <a:pt x="2736" y="31186"/>
                    <a:pt x="2169" y="29018"/>
                  </a:cubicBezTo>
                  <a:cubicBezTo>
                    <a:pt x="1568" y="26749"/>
                    <a:pt x="1201" y="24514"/>
                    <a:pt x="968" y="22179"/>
                  </a:cubicBezTo>
                  <a:cubicBezTo>
                    <a:pt x="567" y="17576"/>
                    <a:pt x="534" y="12939"/>
                    <a:pt x="801" y="8303"/>
                  </a:cubicBezTo>
                  <a:cubicBezTo>
                    <a:pt x="968" y="5668"/>
                    <a:pt x="1001" y="2999"/>
                    <a:pt x="1635" y="397"/>
                  </a:cubicBezTo>
                  <a:cubicBezTo>
                    <a:pt x="1675" y="157"/>
                    <a:pt x="1475" y="1"/>
                    <a:pt x="129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21"/>
            <p:cNvSpPr/>
            <p:nvPr/>
          </p:nvSpPr>
          <p:spPr>
            <a:xfrm>
              <a:off x="949020" y="-33577"/>
              <a:ext cx="148379" cy="280432"/>
            </a:xfrm>
            <a:custGeom>
              <a:avLst/>
              <a:gdLst/>
              <a:ahLst/>
              <a:cxnLst/>
              <a:rect l="l" t="t" r="r" b="b"/>
              <a:pathLst>
                <a:path w="4953" h="9361" extrusionOk="0">
                  <a:moveTo>
                    <a:pt x="4497" y="1"/>
                  </a:moveTo>
                  <a:cubicBezTo>
                    <a:pt x="4404" y="1"/>
                    <a:pt x="4311" y="37"/>
                    <a:pt x="4243" y="124"/>
                  </a:cubicBezTo>
                  <a:cubicBezTo>
                    <a:pt x="2442" y="2826"/>
                    <a:pt x="641" y="5695"/>
                    <a:pt x="40" y="8964"/>
                  </a:cubicBezTo>
                  <a:cubicBezTo>
                    <a:pt x="0" y="9204"/>
                    <a:pt x="201" y="9360"/>
                    <a:pt x="381" y="9360"/>
                  </a:cubicBezTo>
                  <a:cubicBezTo>
                    <a:pt x="502" y="9360"/>
                    <a:pt x="614" y="9291"/>
                    <a:pt x="641" y="9131"/>
                  </a:cubicBezTo>
                  <a:cubicBezTo>
                    <a:pt x="1241" y="5928"/>
                    <a:pt x="3009" y="3093"/>
                    <a:pt x="4811" y="458"/>
                  </a:cubicBezTo>
                  <a:cubicBezTo>
                    <a:pt x="4953" y="221"/>
                    <a:pt x="4725" y="1"/>
                    <a:pt x="4497"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21"/>
            <p:cNvSpPr/>
            <p:nvPr/>
          </p:nvSpPr>
          <p:spPr>
            <a:xfrm>
              <a:off x="1072016" y="255883"/>
              <a:ext cx="139422" cy="185886"/>
            </a:xfrm>
            <a:custGeom>
              <a:avLst/>
              <a:gdLst/>
              <a:ahLst/>
              <a:cxnLst/>
              <a:rect l="l" t="t" r="r" b="b"/>
              <a:pathLst>
                <a:path w="4654" h="6205" extrusionOk="0">
                  <a:moveTo>
                    <a:pt x="431" y="0"/>
                  </a:moveTo>
                  <a:cubicBezTo>
                    <a:pt x="204" y="0"/>
                    <a:pt x="1" y="306"/>
                    <a:pt x="204" y="535"/>
                  </a:cubicBezTo>
                  <a:cubicBezTo>
                    <a:pt x="971" y="1369"/>
                    <a:pt x="1672" y="2236"/>
                    <a:pt x="2339" y="3137"/>
                  </a:cubicBezTo>
                  <a:cubicBezTo>
                    <a:pt x="2973" y="4004"/>
                    <a:pt x="3573" y="4972"/>
                    <a:pt x="3974" y="5972"/>
                  </a:cubicBezTo>
                  <a:cubicBezTo>
                    <a:pt x="4028" y="6135"/>
                    <a:pt x="4159" y="6204"/>
                    <a:pt x="4287" y="6204"/>
                  </a:cubicBezTo>
                  <a:cubicBezTo>
                    <a:pt x="4474" y="6204"/>
                    <a:pt x="4653" y="6057"/>
                    <a:pt x="4574" y="5839"/>
                  </a:cubicBezTo>
                  <a:cubicBezTo>
                    <a:pt x="3740" y="3671"/>
                    <a:pt x="2206" y="1769"/>
                    <a:pt x="638" y="102"/>
                  </a:cubicBezTo>
                  <a:cubicBezTo>
                    <a:pt x="574" y="30"/>
                    <a:pt x="501" y="0"/>
                    <a:pt x="431"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21"/>
            <p:cNvSpPr/>
            <p:nvPr/>
          </p:nvSpPr>
          <p:spPr>
            <a:xfrm>
              <a:off x="1005186" y="527189"/>
              <a:ext cx="112730" cy="285225"/>
            </a:xfrm>
            <a:custGeom>
              <a:avLst/>
              <a:gdLst/>
              <a:ahLst/>
              <a:cxnLst/>
              <a:rect l="l" t="t" r="r" b="b"/>
              <a:pathLst>
                <a:path w="3763" h="9521" extrusionOk="0">
                  <a:moveTo>
                    <a:pt x="3282" y="1"/>
                  </a:moveTo>
                  <a:cubicBezTo>
                    <a:pt x="3210" y="1"/>
                    <a:pt x="3135" y="25"/>
                    <a:pt x="3069" y="84"/>
                  </a:cubicBezTo>
                  <a:cubicBezTo>
                    <a:pt x="534" y="2219"/>
                    <a:pt x="0" y="6189"/>
                    <a:pt x="534" y="9291"/>
                  </a:cubicBezTo>
                  <a:cubicBezTo>
                    <a:pt x="560" y="9451"/>
                    <a:pt x="673" y="9520"/>
                    <a:pt x="793" y="9520"/>
                  </a:cubicBezTo>
                  <a:cubicBezTo>
                    <a:pt x="974" y="9520"/>
                    <a:pt x="1174" y="9364"/>
                    <a:pt x="1134" y="9124"/>
                  </a:cubicBezTo>
                  <a:cubicBezTo>
                    <a:pt x="667" y="6222"/>
                    <a:pt x="1134" y="2519"/>
                    <a:pt x="3503" y="518"/>
                  </a:cubicBezTo>
                  <a:cubicBezTo>
                    <a:pt x="3763" y="310"/>
                    <a:pt x="3536" y="1"/>
                    <a:pt x="3282"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21"/>
            <p:cNvSpPr/>
            <p:nvPr/>
          </p:nvSpPr>
          <p:spPr>
            <a:xfrm>
              <a:off x="931735" y="330292"/>
              <a:ext cx="160333" cy="197450"/>
            </a:xfrm>
            <a:custGeom>
              <a:avLst/>
              <a:gdLst/>
              <a:ahLst/>
              <a:cxnLst/>
              <a:rect l="l" t="t" r="r" b="b"/>
              <a:pathLst>
                <a:path w="5352" h="6591" extrusionOk="0">
                  <a:moveTo>
                    <a:pt x="4956" y="0"/>
                  </a:moveTo>
                  <a:cubicBezTo>
                    <a:pt x="4924" y="0"/>
                    <a:pt x="4890" y="6"/>
                    <a:pt x="4854" y="19"/>
                  </a:cubicBezTo>
                  <a:cubicBezTo>
                    <a:pt x="2319" y="1087"/>
                    <a:pt x="284" y="3522"/>
                    <a:pt x="17" y="6290"/>
                  </a:cubicBezTo>
                  <a:cubicBezTo>
                    <a:pt x="0" y="6491"/>
                    <a:pt x="150" y="6591"/>
                    <a:pt x="309" y="6591"/>
                  </a:cubicBezTo>
                  <a:cubicBezTo>
                    <a:pt x="467" y="6591"/>
                    <a:pt x="634" y="6491"/>
                    <a:pt x="651" y="6290"/>
                  </a:cubicBezTo>
                  <a:cubicBezTo>
                    <a:pt x="884" y="3822"/>
                    <a:pt x="2786" y="1554"/>
                    <a:pt x="5021" y="620"/>
                  </a:cubicBezTo>
                  <a:cubicBezTo>
                    <a:pt x="5351" y="499"/>
                    <a:pt x="5249" y="0"/>
                    <a:pt x="4956"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21"/>
            <p:cNvSpPr/>
            <p:nvPr/>
          </p:nvSpPr>
          <p:spPr>
            <a:xfrm>
              <a:off x="1075821" y="128692"/>
              <a:ext cx="182142" cy="123395"/>
            </a:xfrm>
            <a:custGeom>
              <a:avLst/>
              <a:gdLst/>
              <a:ahLst/>
              <a:cxnLst/>
              <a:rect l="l" t="t" r="r" b="b"/>
              <a:pathLst>
                <a:path w="6080" h="4119" extrusionOk="0">
                  <a:moveTo>
                    <a:pt x="480" y="0"/>
                  </a:moveTo>
                  <a:cubicBezTo>
                    <a:pt x="191" y="0"/>
                    <a:pt x="0" y="409"/>
                    <a:pt x="311" y="578"/>
                  </a:cubicBezTo>
                  <a:cubicBezTo>
                    <a:pt x="1245" y="1079"/>
                    <a:pt x="2312" y="1245"/>
                    <a:pt x="3213" y="1812"/>
                  </a:cubicBezTo>
                  <a:cubicBezTo>
                    <a:pt x="4047" y="2346"/>
                    <a:pt x="4847" y="3113"/>
                    <a:pt x="5381" y="3981"/>
                  </a:cubicBezTo>
                  <a:cubicBezTo>
                    <a:pt x="5449" y="4078"/>
                    <a:pt x="5543" y="4119"/>
                    <a:pt x="5637" y="4119"/>
                  </a:cubicBezTo>
                  <a:cubicBezTo>
                    <a:pt x="5861" y="4119"/>
                    <a:pt x="6080" y="3883"/>
                    <a:pt x="5915" y="3647"/>
                  </a:cubicBezTo>
                  <a:cubicBezTo>
                    <a:pt x="5381" y="2713"/>
                    <a:pt x="4547" y="1979"/>
                    <a:pt x="3680" y="1379"/>
                  </a:cubicBezTo>
                  <a:cubicBezTo>
                    <a:pt x="2746" y="712"/>
                    <a:pt x="1612" y="545"/>
                    <a:pt x="644" y="44"/>
                  </a:cubicBezTo>
                  <a:cubicBezTo>
                    <a:pt x="588" y="14"/>
                    <a:pt x="532" y="0"/>
                    <a:pt x="480"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21"/>
            <p:cNvSpPr/>
            <p:nvPr/>
          </p:nvSpPr>
          <p:spPr>
            <a:xfrm>
              <a:off x="994192" y="204958"/>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21"/>
            <p:cNvSpPr/>
            <p:nvPr/>
          </p:nvSpPr>
          <p:spPr>
            <a:xfrm>
              <a:off x="1001172" y="174973"/>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21"/>
            <p:cNvSpPr/>
            <p:nvPr/>
          </p:nvSpPr>
          <p:spPr>
            <a:xfrm>
              <a:off x="1257979" y="207954"/>
              <a:ext cx="20012" cy="16027"/>
            </a:xfrm>
            <a:custGeom>
              <a:avLst/>
              <a:gdLst/>
              <a:ahLst/>
              <a:cxnLst/>
              <a:rect l="l" t="t" r="r" b="b"/>
              <a:pathLst>
                <a:path w="668" h="535" extrusionOk="0">
                  <a:moveTo>
                    <a:pt x="334" y="0"/>
                  </a:moveTo>
                  <a:cubicBezTo>
                    <a:pt x="0" y="0"/>
                    <a:pt x="0"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21"/>
            <p:cNvSpPr/>
            <p:nvPr/>
          </p:nvSpPr>
          <p:spPr>
            <a:xfrm>
              <a:off x="1264959" y="244919"/>
              <a:ext cx="20042" cy="16027"/>
            </a:xfrm>
            <a:custGeom>
              <a:avLst/>
              <a:gdLst/>
              <a:ahLst/>
              <a:cxnLst/>
              <a:rect l="l" t="t" r="r" b="b"/>
              <a:pathLst>
                <a:path w="669" h="535" extrusionOk="0">
                  <a:moveTo>
                    <a:pt x="335" y="1"/>
                  </a:moveTo>
                  <a:cubicBezTo>
                    <a:pt x="1" y="1"/>
                    <a:pt x="1" y="534"/>
                    <a:pt x="335" y="534"/>
                  </a:cubicBezTo>
                  <a:cubicBezTo>
                    <a:pt x="668" y="534"/>
                    <a:pt x="668" y="1"/>
                    <a:pt x="335"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21"/>
            <p:cNvSpPr/>
            <p:nvPr/>
          </p:nvSpPr>
          <p:spPr>
            <a:xfrm>
              <a:off x="1283950" y="223950"/>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21"/>
            <p:cNvSpPr/>
            <p:nvPr/>
          </p:nvSpPr>
          <p:spPr>
            <a:xfrm>
              <a:off x="973194" y="477733"/>
              <a:ext cx="20012" cy="15039"/>
            </a:xfrm>
            <a:custGeom>
              <a:avLst/>
              <a:gdLst/>
              <a:ahLst/>
              <a:cxnLst/>
              <a:rect l="l" t="t" r="r" b="b"/>
              <a:pathLst>
                <a:path w="668" h="502" extrusionOk="0">
                  <a:moveTo>
                    <a:pt x="334" y="1"/>
                  </a:moveTo>
                  <a:cubicBezTo>
                    <a:pt x="1" y="1"/>
                    <a:pt x="1" y="501"/>
                    <a:pt x="334" y="501"/>
                  </a:cubicBezTo>
                  <a:cubicBezTo>
                    <a:pt x="668" y="501"/>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21"/>
            <p:cNvSpPr/>
            <p:nvPr/>
          </p:nvSpPr>
          <p:spPr>
            <a:xfrm>
              <a:off x="980203" y="450773"/>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21"/>
            <p:cNvSpPr/>
            <p:nvPr/>
          </p:nvSpPr>
          <p:spPr>
            <a:xfrm>
              <a:off x="1211009" y="461766"/>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21"/>
            <p:cNvSpPr/>
            <p:nvPr/>
          </p:nvSpPr>
          <p:spPr>
            <a:xfrm>
              <a:off x="1222991" y="431781"/>
              <a:ext cx="20042" cy="16027"/>
            </a:xfrm>
            <a:custGeom>
              <a:avLst/>
              <a:gdLst/>
              <a:ahLst/>
              <a:cxnLst/>
              <a:rect l="l" t="t" r="r" b="b"/>
              <a:pathLst>
                <a:path w="669" h="535" extrusionOk="0">
                  <a:moveTo>
                    <a:pt x="335" y="0"/>
                  </a:moveTo>
                  <a:cubicBezTo>
                    <a:pt x="1" y="0"/>
                    <a:pt x="1" y="534"/>
                    <a:pt x="335" y="534"/>
                  </a:cubicBezTo>
                  <a:cubicBezTo>
                    <a:pt x="668" y="534"/>
                    <a:pt x="668" y="0"/>
                    <a:pt x="335"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21"/>
            <p:cNvSpPr/>
            <p:nvPr/>
          </p:nvSpPr>
          <p:spPr>
            <a:xfrm>
              <a:off x="1240006" y="457752"/>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21"/>
            <p:cNvSpPr/>
            <p:nvPr/>
          </p:nvSpPr>
          <p:spPr>
            <a:xfrm>
              <a:off x="1022171" y="830458"/>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21"/>
            <p:cNvSpPr/>
            <p:nvPr/>
          </p:nvSpPr>
          <p:spPr>
            <a:xfrm>
              <a:off x="1047153" y="816469"/>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21"/>
            <p:cNvSpPr/>
            <p:nvPr/>
          </p:nvSpPr>
          <p:spPr>
            <a:xfrm>
              <a:off x="1174044" y="866434"/>
              <a:ext cx="20012" cy="16027"/>
            </a:xfrm>
            <a:custGeom>
              <a:avLst/>
              <a:gdLst/>
              <a:ahLst/>
              <a:cxnLst/>
              <a:rect l="l" t="t" r="r" b="b"/>
              <a:pathLst>
                <a:path w="668" h="535" extrusionOk="0">
                  <a:moveTo>
                    <a:pt x="334" y="1"/>
                  </a:moveTo>
                  <a:cubicBezTo>
                    <a:pt x="0" y="1"/>
                    <a:pt x="0" y="534"/>
                    <a:pt x="334" y="534"/>
                  </a:cubicBezTo>
                  <a:cubicBezTo>
                    <a:pt x="668" y="534"/>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21"/>
            <p:cNvSpPr/>
            <p:nvPr/>
          </p:nvSpPr>
          <p:spPr>
            <a:xfrm>
              <a:off x="1191029" y="837467"/>
              <a:ext cx="21030" cy="15009"/>
            </a:xfrm>
            <a:custGeom>
              <a:avLst/>
              <a:gdLst/>
              <a:ahLst/>
              <a:cxnLst/>
              <a:rect l="l" t="t" r="r" b="b"/>
              <a:pathLst>
                <a:path w="702" h="501" extrusionOk="0">
                  <a:moveTo>
                    <a:pt x="367" y="0"/>
                  </a:moveTo>
                  <a:cubicBezTo>
                    <a:pt x="1" y="0"/>
                    <a:pt x="1" y="501"/>
                    <a:pt x="367" y="501"/>
                  </a:cubicBezTo>
                  <a:cubicBezTo>
                    <a:pt x="701" y="501"/>
                    <a:pt x="701" y="0"/>
                    <a:pt x="367"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21"/>
            <p:cNvSpPr/>
            <p:nvPr/>
          </p:nvSpPr>
          <p:spPr>
            <a:xfrm>
              <a:off x="1207025" y="866434"/>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5" name="Google Shape;2605;p21"/>
          <p:cNvGrpSpPr/>
          <p:nvPr/>
        </p:nvGrpSpPr>
        <p:grpSpPr>
          <a:xfrm flipH="1">
            <a:off x="8532685" y="-170594"/>
            <a:ext cx="747610" cy="722927"/>
            <a:chOff x="-168381" y="-168706"/>
            <a:chExt cx="901061" cy="871312"/>
          </a:xfrm>
        </p:grpSpPr>
        <p:sp>
          <p:nvSpPr>
            <p:cNvPr id="2606" name="Google Shape;2606;p21"/>
            <p:cNvSpPr/>
            <p:nvPr/>
          </p:nvSpPr>
          <p:spPr>
            <a:xfrm>
              <a:off x="-157717" y="-134796"/>
              <a:ext cx="890397" cy="837402"/>
            </a:xfrm>
            <a:custGeom>
              <a:avLst/>
              <a:gdLst/>
              <a:ahLst/>
              <a:cxnLst/>
              <a:rect l="l" t="t" r="r" b="b"/>
              <a:pathLst>
                <a:path w="29722" h="27953" extrusionOk="0">
                  <a:moveTo>
                    <a:pt x="568" y="1"/>
                  </a:moveTo>
                  <a:cubicBezTo>
                    <a:pt x="334" y="3603"/>
                    <a:pt x="34" y="8507"/>
                    <a:pt x="101" y="10442"/>
                  </a:cubicBezTo>
                  <a:cubicBezTo>
                    <a:pt x="201" y="13444"/>
                    <a:pt x="1" y="14978"/>
                    <a:pt x="368" y="17880"/>
                  </a:cubicBezTo>
                  <a:cubicBezTo>
                    <a:pt x="609" y="19676"/>
                    <a:pt x="721" y="23022"/>
                    <a:pt x="2365" y="23022"/>
                  </a:cubicBezTo>
                  <a:cubicBezTo>
                    <a:pt x="2767" y="23022"/>
                    <a:pt x="3261" y="22822"/>
                    <a:pt x="3870" y="22350"/>
                  </a:cubicBezTo>
                  <a:cubicBezTo>
                    <a:pt x="4427" y="21877"/>
                    <a:pt x="5052" y="20848"/>
                    <a:pt x="5709" y="20848"/>
                  </a:cubicBezTo>
                  <a:cubicBezTo>
                    <a:pt x="5840" y="20848"/>
                    <a:pt x="5972" y="20888"/>
                    <a:pt x="6105" y="20983"/>
                  </a:cubicBezTo>
                  <a:cubicBezTo>
                    <a:pt x="6572" y="21383"/>
                    <a:pt x="6672" y="23217"/>
                    <a:pt x="6772" y="23718"/>
                  </a:cubicBezTo>
                  <a:cubicBezTo>
                    <a:pt x="7062" y="24907"/>
                    <a:pt x="7320" y="27398"/>
                    <a:pt x="8831" y="27398"/>
                  </a:cubicBezTo>
                  <a:cubicBezTo>
                    <a:pt x="8888" y="27398"/>
                    <a:pt x="8947" y="27394"/>
                    <a:pt x="9007" y="27387"/>
                  </a:cubicBezTo>
                  <a:cubicBezTo>
                    <a:pt x="10442" y="27187"/>
                    <a:pt x="11809" y="24285"/>
                    <a:pt x="13043" y="23518"/>
                  </a:cubicBezTo>
                  <a:cubicBezTo>
                    <a:pt x="14017" y="24583"/>
                    <a:pt x="15074" y="27952"/>
                    <a:pt x="16721" y="27952"/>
                  </a:cubicBezTo>
                  <a:cubicBezTo>
                    <a:pt x="16880" y="27952"/>
                    <a:pt x="17043" y="27921"/>
                    <a:pt x="17213" y="27854"/>
                  </a:cubicBezTo>
                  <a:cubicBezTo>
                    <a:pt x="18381" y="27387"/>
                    <a:pt x="18747" y="25452"/>
                    <a:pt x="20115" y="24085"/>
                  </a:cubicBezTo>
                  <a:cubicBezTo>
                    <a:pt x="21574" y="24241"/>
                    <a:pt x="24886" y="25639"/>
                    <a:pt x="26727" y="25639"/>
                  </a:cubicBezTo>
                  <a:cubicBezTo>
                    <a:pt x="27242" y="25639"/>
                    <a:pt x="27642" y="25530"/>
                    <a:pt x="27854" y="25252"/>
                  </a:cubicBezTo>
                  <a:cubicBezTo>
                    <a:pt x="28821" y="23985"/>
                    <a:pt x="26119" y="18681"/>
                    <a:pt x="25752" y="17513"/>
                  </a:cubicBezTo>
                  <a:cubicBezTo>
                    <a:pt x="27187" y="16813"/>
                    <a:pt x="29722" y="16246"/>
                    <a:pt x="28655" y="14311"/>
                  </a:cubicBezTo>
                  <a:cubicBezTo>
                    <a:pt x="27954" y="12943"/>
                    <a:pt x="26119" y="12176"/>
                    <a:pt x="25152" y="10909"/>
                  </a:cubicBezTo>
                  <a:cubicBezTo>
                    <a:pt x="26420" y="10141"/>
                    <a:pt x="29422" y="9774"/>
                    <a:pt x="28655" y="7906"/>
                  </a:cubicBezTo>
                  <a:cubicBezTo>
                    <a:pt x="28054" y="6472"/>
                    <a:pt x="25252" y="5705"/>
                    <a:pt x="23985" y="5104"/>
                  </a:cubicBezTo>
                  <a:cubicBezTo>
                    <a:pt x="25052" y="4137"/>
                    <a:pt x="26720" y="3670"/>
                    <a:pt x="25152" y="2302"/>
                  </a:cubicBezTo>
                  <a:cubicBezTo>
                    <a:pt x="24185" y="1335"/>
                    <a:pt x="22250" y="1035"/>
                    <a:pt x="20982" y="868"/>
                  </a:cubicBezTo>
                  <a:cubicBezTo>
                    <a:pt x="17413" y="268"/>
                    <a:pt x="4270" y="1"/>
                    <a:pt x="568" y="1"/>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21"/>
            <p:cNvSpPr/>
            <p:nvPr/>
          </p:nvSpPr>
          <p:spPr>
            <a:xfrm>
              <a:off x="-168381" y="-168706"/>
              <a:ext cx="804808" cy="754000"/>
            </a:xfrm>
            <a:custGeom>
              <a:avLst/>
              <a:gdLst/>
              <a:ahLst/>
              <a:cxnLst/>
              <a:rect l="l" t="t" r="r" b="b"/>
              <a:pathLst>
                <a:path w="26865" h="25169" extrusionOk="0">
                  <a:moveTo>
                    <a:pt x="581" y="0"/>
                  </a:moveTo>
                  <a:cubicBezTo>
                    <a:pt x="295" y="0"/>
                    <a:pt x="1" y="425"/>
                    <a:pt x="257" y="733"/>
                  </a:cubicBezTo>
                  <a:cubicBezTo>
                    <a:pt x="2959" y="4202"/>
                    <a:pt x="6528" y="6870"/>
                    <a:pt x="9763" y="9772"/>
                  </a:cubicBezTo>
                  <a:cubicBezTo>
                    <a:pt x="13366" y="12975"/>
                    <a:pt x="16568" y="16577"/>
                    <a:pt x="20104" y="19846"/>
                  </a:cubicBezTo>
                  <a:cubicBezTo>
                    <a:pt x="22039" y="21648"/>
                    <a:pt x="23940" y="23549"/>
                    <a:pt x="26075" y="25083"/>
                  </a:cubicBezTo>
                  <a:cubicBezTo>
                    <a:pt x="26153" y="25143"/>
                    <a:pt x="26230" y="25168"/>
                    <a:pt x="26303" y="25168"/>
                  </a:cubicBezTo>
                  <a:cubicBezTo>
                    <a:pt x="26636" y="25168"/>
                    <a:pt x="26865" y="24629"/>
                    <a:pt x="26509" y="24383"/>
                  </a:cubicBezTo>
                  <a:cubicBezTo>
                    <a:pt x="24574" y="22982"/>
                    <a:pt x="22873" y="21247"/>
                    <a:pt x="21105" y="19646"/>
                  </a:cubicBezTo>
                  <a:cubicBezTo>
                    <a:pt x="19337" y="18045"/>
                    <a:pt x="17669" y="16310"/>
                    <a:pt x="16001" y="14609"/>
                  </a:cubicBezTo>
                  <a:cubicBezTo>
                    <a:pt x="14333" y="12941"/>
                    <a:pt x="12666" y="11273"/>
                    <a:pt x="10931" y="9706"/>
                  </a:cubicBezTo>
                  <a:cubicBezTo>
                    <a:pt x="9330" y="8238"/>
                    <a:pt x="7662" y="6870"/>
                    <a:pt x="6061" y="5436"/>
                  </a:cubicBezTo>
                  <a:cubicBezTo>
                    <a:pt x="4193" y="3801"/>
                    <a:pt x="2358" y="2100"/>
                    <a:pt x="824" y="132"/>
                  </a:cubicBezTo>
                  <a:cubicBezTo>
                    <a:pt x="754" y="39"/>
                    <a:pt x="668" y="0"/>
                    <a:pt x="581"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21"/>
            <p:cNvSpPr/>
            <p:nvPr/>
          </p:nvSpPr>
          <p:spPr>
            <a:xfrm>
              <a:off x="380880" y="342484"/>
              <a:ext cx="199876" cy="224232"/>
            </a:xfrm>
            <a:custGeom>
              <a:avLst/>
              <a:gdLst/>
              <a:ahLst/>
              <a:cxnLst/>
              <a:rect l="l" t="t" r="r" b="b"/>
              <a:pathLst>
                <a:path w="6672" h="7485" extrusionOk="0">
                  <a:moveTo>
                    <a:pt x="5644" y="1"/>
                  </a:moveTo>
                  <a:cubicBezTo>
                    <a:pt x="3868" y="1"/>
                    <a:pt x="2120" y="503"/>
                    <a:pt x="401" y="780"/>
                  </a:cubicBezTo>
                  <a:cubicBezTo>
                    <a:pt x="200" y="813"/>
                    <a:pt x="100" y="1013"/>
                    <a:pt x="100" y="1180"/>
                  </a:cubicBezTo>
                  <a:cubicBezTo>
                    <a:pt x="0" y="3148"/>
                    <a:pt x="100" y="5116"/>
                    <a:pt x="100" y="7084"/>
                  </a:cubicBezTo>
                  <a:cubicBezTo>
                    <a:pt x="100" y="7351"/>
                    <a:pt x="309" y="7485"/>
                    <a:pt x="517" y="7485"/>
                  </a:cubicBezTo>
                  <a:cubicBezTo>
                    <a:pt x="726" y="7485"/>
                    <a:pt x="934" y="7351"/>
                    <a:pt x="934" y="7084"/>
                  </a:cubicBezTo>
                  <a:cubicBezTo>
                    <a:pt x="903" y="5232"/>
                    <a:pt x="842" y="3379"/>
                    <a:pt x="918" y="1526"/>
                  </a:cubicBezTo>
                  <a:lnTo>
                    <a:pt x="918" y="1526"/>
                  </a:lnTo>
                  <a:cubicBezTo>
                    <a:pt x="2493" y="1248"/>
                    <a:pt x="4069" y="834"/>
                    <a:pt x="5644" y="834"/>
                  </a:cubicBezTo>
                  <a:cubicBezTo>
                    <a:pt x="5797" y="834"/>
                    <a:pt x="5951" y="838"/>
                    <a:pt x="6105" y="846"/>
                  </a:cubicBezTo>
                  <a:cubicBezTo>
                    <a:pt x="6672" y="846"/>
                    <a:pt x="6638" y="13"/>
                    <a:pt x="6105" y="13"/>
                  </a:cubicBezTo>
                  <a:cubicBezTo>
                    <a:pt x="5951" y="5"/>
                    <a:pt x="5798" y="1"/>
                    <a:pt x="5644"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21"/>
            <p:cNvSpPr/>
            <p:nvPr/>
          </p:nvSpPr>
          <p:spPr>
            <a:xfrm>
              <a:off x="243984" y="203700"/>
              <a:ext cx="219978" cy="244124"/>
            </a:xfrm>
            <a:custGeom>
              <a:avLst/>
              <a:gdLst/>
              <a:ahLst/>
              <a:cxnLst/>
              <a:rect l="l" t="t" r="r" b="b"/>
              <a:pathLst>
                <a:path w="7343" h="8149" extrusionOk="0">
                  <a:moveTo>
                    <a:pt x="6692" y="1"/>
                  </a:moveTo>
                  <a:cubicBezTo>
                    <a:pt x="6664" y="1"/>
                    <a:pt x="6635" y="3"/>
                    <a:pt x="6605" y="9"/>
                  </a:cubicBezTo>
                  <a:cubicBezTo>
                    <a:pt x="4570" y="276"/>
                    <a:pt x="2569" y="576"/>
                    <a:pt x="534" y="676"/>
                  </a:cubicBezTo>
                  <a:cubicBezTo>
                    <a:pt x="301" y="676"/>
                    <a:pt x="100" y="843"/>
                    <a:pt x="100" y="1076"/>
                  </a:cubicBezTo>
                  <a:cubicBezTo>
                    <a:pt x="0" y="3311"/>
                    <a:pt x="100" y="5546"/>
                    <a:pt x="100" y="7748"/>
                  </a:cubicBezTo>
                  <a:cubicBezTo>
                    <a:pt x="100" y="8015"/>
                    <a:pt x="309" y="8148"/>
                    <a:pt x="517" y="8148"/>
                  </a:cubicBezTo>
                  <a:cubicBezTo>
                    <a:pt x="726" y="8148"/>
                    <a:pt x="934" y="8015"/>
                    <a:pt x="934" y="7748"/>
                  </a:cubicBezTo>
                  <a:cubicBezTo>
                    <a:pt x="934" y="5682"/>
                    <a:pt x="846" y="3587"/>
                    <a:pt x="918" y="1490"/>
                  </a:cubicBezTo>
                  <a:lnTo>
                    <a:pt x="918" y="1490"/>
                  </a:lnTo>
                  <a:cubicBezTo>
                    <a:pt x="2892" y="1373"/>
                    <a:pt x="4865" y="1091"/>
                    <a:pt x="6839" y="809"/>
                  </a:cubicBezTo>
                  <a:cubicBezTo>
                    <a:pt x="7342" y="747"/>
                    <a:pt x="7163" y="1"/>
                    <a:pt x="6692"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21"/>
            <p:cNvSpPr/>
            <p:nvPr/>
          </p:nvSpPr>
          <p:spPr>
            <a:xfrm>
              <a:off x="73119" y="64048"/>
              <a:ext cx="303799" cy="334805"/>
            </a:xfrm>
            <a:custGeom>
              <a:avLst/>
              <a:gdLst/>
              <a:ahLst/>
              <a:cxnLst/>
              <a:rect l="l" t="t" r="r" b="b"/>
              <a:pathLst>
                <a:path w="10141" h="11176" extrusionOk="0">
                  <a:moveTo>
                    <a:pt x="9607" y="1"/>
                  </a:moveTo>
                  <a:cubicBezTo>
                    <a:pt x="6705" y="1"/>
                    <a:pt x="3803" y="101"/>
                    <a:pt x="901" y="301"/>
                  </a:cubicBezTo>
                  <a:cubicBezTo>
                    <a:pt x="667" y="301"/>
                    <a:pt x="501" y="468"/>
                    <a:pt x="501" y="701"/>
                  </a:cubicBezTo>
                  <a:cubicBezTo>
                    <a:pt x="200" y="4070"/>
                    <a:pt x="0" y="7406"/>
                    <a:pt x="0" y="10775"/>
                  </a:cubicBezTo>
                  <a:cubicBezTo>
                    <a:pt x="0" y="11042"/>
                    <a:pt x="209" y="11176"/>
                    <a:pt x="417" y="11176"/>
                  </a:cubicBezTo>
                  <a:cubicBezTo>
                    <a:pt x="626" y="11176"/>
                    <a:pt x="834" y="11042"/>
                    <a:pt x="834" y="10775"/>
                  </a:cubicBezTo>
                  <a:cubicBezTo>
                    <a:pt x="834" y="7542"/>
                    <a:pt x="1019" y="4339"/>
                    <a:pt x="1299" y="1108"/>
                  </a:cubicBezTo>
                  <a:lnTo>
                    <a:pt x="1299" y="1108"/>
                  </a:lnTo>
                  <a:cubicBezTo>
                    <a:pt x="4068" y="926"/>
                    <a:pt x="6838" y="835"/>
                    <a:pt x="9607" y="835"/>
                  </a:cubicBezTo>
                  <a:cubicBezTo>
                    <a:pt x="10141" y="835"/>
                    <a:pt x="10141" y="1"/>
                    <a:pt x="960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21"/>
            <p:cNvSpPr/>
            <p:nvPr/>
          </p:nvSpPr>
          <p:spPr>
            <a:xfrm>
              <a:off x="-59793" y="-50082"/>
              <a:ext cx="283847" cy="333038"/>
            </a:xfrm>
            <a:custGeom>
              <a:avLst/>
              <a:gdLst/>
              <a:ahLst/>
              <a:cxnLst/>
              <a:rect l="l" t="t" r="r" b="b"/>
              <a:pathLst>
                <a:path w="9475" h="11117" extrusionOk="0">
                  <a:moveTo>
                    <a:pt x="4345" y="0"/>
                  </a:moveTo>
                  <a:cubicBezTo>
                    <a:pt x="3143" y="0"/>
                    <a:pt x="1946" y="77"/>
                    <a:pt x="768" y="342"/>
                  </a:cubicBezTo>
                  <a:cubicBezTo>
                    <a:pt x="601" y="375"/>
                    <a:pt x="501" y="575"/>
                    <a:pt x="468" y="742"/>
                  </a:cubicBezTo>
                  <a:cubicBezTo>
                    <a:pt x="168" y="4044"/>
                    <a:pt x="1" y="7380"/>
                    <a:pt x="1" y="10716"/>
                  </a:cubicBezTo>
                  <a:cubicBezTo>
                    <a:pt x="1" y="10983"/>
                    <a:pt x="209" y="11116"/>
                    <a:pt x="418" y="11116"/>
                  </a:cubicBezTo>
                  <a:cubicBezTo>
                    <a:pt x="626" y="11116"/>
                    <a:pt x="835" y="10983"/>
                    <a:pt x="835" y="10716"/>
                  </a:cubicBezTo>
                  <a:cubicBezTo>
                    <a:pt x="835" y="7495"/>
                    <a:pt x="990" y="4274"/>
                    <a:pt x="1271" y="1084"/>
                  </a:cubicBezTo>
                  <a:lnTo>
                    <a:pt x="1271" y="1084"/>
                  </a:lnTo>
                  <a:cubicBezTo>
                    <a:pt x="2280" y="878"/>
                    <a:pt x="3303" y="814"/>
                    <a:pt x="4328" y="814"/>
                  </a:cubicBezTo>
                  <a:cubicBezTo>
                    <a:pt x="5862" y="814"/>
                    <a:pt x="7401" y="956"/>
                    <a:pt x="8907" y="976"/>
                  </a:cubicBezTo>
                  <a:cubicBezTo>
                    <a:pt x="9474" y="976"/>
                    <a:pt x="9474" y="142"/>
                    <a:pt x="8907" y="142"/>
                  </a:cubicBezTo>
                  <a:cubicBezTo>
                    <a:pt x="7397" y="123"/>
                    <a:pt x="5867" y="0"/>
                    <a:pt x="4345"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21"/>
            <p:cNvSpPr/>
            <p:nvPr/>
          </p:nvSpPr>
          <p:spPr>
            <a:xfrm>
              <a:off x="459812" y="66055"/>
              <a:ext cx="28010" cy="21030"/>
            </a:xfrm>
            <a:custGeom>
              <a:avLst/>
              <a:gdLst/>
              <a:ahLst/>
              <a:cxnLst/>
              <a:rect l="l" t="t" r="r" b="b"/>
              <a:pathLst>
                <a:path w="935" h="702" extrusionOk="0">
                  <a:moveTo>
                    <a:pt x="467" y="1"/>
                  </a:moveTo>
                  <a:cubicBezTo>
                    <a:pt x="0" y="1"/>
                    <a:pt x="0" y="701"/>
                    <a:pt x="467" y="701"/>
                  </a:cubicBezTo>
                  <a:cubicBezTo>
                    <a:pt x="934" y="701"/>
                    <a:pt x="934" y="1"/>
                    <a:pt x="46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21"/>
            <p:cNvSpPr/>
            <p:nvPr/>
          </p:nvSpPr>
          <p:spPr>
            <a:xfrm>
              <a:off x="471794" y="121023"/>
              <a:ext cx="28010" cy="22019"/>
            </a:xfrm>
            <a:custGeom>
              <a:avLst/>
              <a:gdLst/>
              <a:ahLst/>
              <a:cxnLst/>
              <a:rect l="l" t="t" r="r" b="b"/>
              <a:pathLst>
                <a:path w="935" h="735"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21"/>
            <p:cNvSpPr/>
            <p:nvPr/>
          </p:nvSpPr>
          <p:spPr>
            <a:xfrm>
              <a:off x="512773" y="80044"/>
              <a:ext cx="28010" cy="22019"/>
            </a:xfrm>
            <a:custGeom>
              <a:avLst/>
              <a:gdLst/>
              <a:ahLst/>
              <a:cxnLst/>
              <a:rect l="l" t="t" r="r" b="b"/>
              <a:pathLst>
                <a:path w="935" h="735" extrusionOk="0">
                  <a:moveTo>
                    <a:pt x="467" y="1"/>
                  </a:moveTo>
                  <a:cubicBezTo>
                    <a:pt x="0" y="1"/>
                    <a:pt x="0" y="734"/>
                    <a:pt x="467" y="734"/>
                  </a:cubicBezTo>
                  <a:cubicBezTo>
                    <a:pt x="934" y="734"/>
                    <a:pt x="934" y="1"/>
                    <a:pt x="46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21"/>
            <p:cNvSpPr/>
            <p:nvPr/>
          </p:nvSpPr>
          <p:spPr>
            <a:xfrm>
              <a:off x="89085" y="511702"/>
              <a:ext cx="28010" cy="22019"/>
            </a:xfrm>
            <a:custGeom>
              <a:avLst/>
              <a:gdLst/>
              <a:ahLst/>
              <a:cxnLst/>
              <a:rect l="l" t="t" r="r" b="b"/>
              <a:pathLst>
                <a:path w="935" h="735" extrusionOk="0">
                  <a:moveTo>
                    <a:pt x="468" y="1"/>
                  </a:moveTo>
                  <a:cubicBezTo>
                    <a:pt x="1" y="1"/>
                    <a:pt x="1" y="735"/>
                    <a:pt x="468" y="735"/>
                  </a:cubicBezTo>
                  <a:cubicBezTo>
                    <a:pt x="935" y="735"/>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21"/>
            <p:cNvSpPr/>
            <p:nvPr/>
          </p:nvSpPr>
          <p:spPr>
            <a:xfrm>
              <a:off x="115086" y="451761"/>
              <a:ext cx="28010" cy="21030"/>
            </a:xfrm>
            <a:custGeom>
              <a:avLst/>
              <a:gdLst/>
              <a:ahLst/>
              <a:cxnLst/>
              <a:rect l="l" t="t" r="r" b="b"/>
              <a:pathLst>
                <a:path w="935" h="702" extrusionOk="0">
                  <a:moveTo>
                    <a:pt x="467" y="1"/>
                  </a:moveTo>
                  <a:cubicBezTo>
                    <a:pt x="0" y="1"/>
                    <a:pt x="0" y="701"/>
                    <a:pt x="467" y="701"/>
                  </a:cubicBezTo>
                  <a:cubicBezTo>
                    <a:pt x="934" y="701"/>
                    <a:pt x="934" y="1"/>
                    <a:pt x="46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21"/>
            <p:cNvSpPr/>
            <p:nvPr/>
          </p:nvSpPr>
          <p:spPr>
            <a:xfrm>
              <a:off x="147049" y="503734"/>
              <a:ext cx="28010" cy="21989"/>
            </a:xfrm>
            <a:custGeom>
              <a:avLst/>
              <a:gdLst/>
              <a:ahLst/>
              <a:cxnLst/>
              <a:rect l="l" t="t" r="r" b="b"/>
              <a:pathLst>
                <a:path w="935" h="734"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21"/>
            <p:cNvSpPr/>
            <p:nvPr/>
          </p:nvSpPr>
          <p:spPr>
            <a:xfrm>
              <a:off x="7943" y="204958"/>
              <a:ext cx="28010" cy="22019"/>
            </a:xfrm>
            <a:custGeom>
              <a:avLst/>
              <a:gdLst/>
              <a:ahLst/>
              <a:cxnLst/>
              <a:rect l="l" t="t" r="r" b="b"/>
              <a:pathLst>
                <a:path w="935" h="735"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21"/>
            <p:cNvSpPr/>
            <p:nvPr/>
          </p:nvSpPr>
          <p:spPr>
            <a:xfrm>
              <a:off x="13934" y="146995"/>
              <a:ext cx="28010" cy="22019"/>
            </a:xfrm>
            <a:custGeom>
              <a:avLst/>
              <a:gdLst/>
              <a:ahLst/>
              <a:cxnLst/>
              <a:rect l="l" t="t" r="r" b="b"/>
              <a:pathLst>
                <a:path w="935" h="735" extrusionOk="0">
                  <a:moveTo>
                    <a:pt x="468" y="1"/>
                  </a:moveTo>
                  <a:cubicBezTo>
                    <a:pt x="1" y="1"/>
                    <a:pt x="1" y="734"/>
                    <a:pt x="468" y="734"/>
                  </a:cubicBezTo>
                  <a:cubicBezTo>
                    <a:pt x="935" y="734"/>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21"/>
            <p:cNvSpPr/>
            <p:nvPr/>
          </p:nvSpPr>
          <p:spPr>
            <a:xfrm>
              <a:off x="430845" y="285898"/>
              <a:ext cx="28010" cy="22019"/>
            </a:xfrm>
            <a:custGeom>
              <a:avLst/>
              <a:gdLst/>
              <a:ahLst/>
              <a:cxnLst/>
              <a:rect l="l" t="t" r="r" b="b"/>
              <a:pathLst>
                <a:path w="935" h="735" extrusionOk="0">
                  <a:moveTo>
                    <a:pt x="467" y="0"/>
                  </a:moveTo>
                  <a:cubicBezTo>
                    <a:pt x="0" y="0"/>
                    <a:pt x="0" y="734"/>
                    <a:pt x="467" y="734"/>
                  </a:cubicBezTo>
                  <a:cubicBezTo>
                    <a:pt x="934" y="734"/>
                    <a:pt x="934" y="0"/>
                    <a:pt x="467"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21"/>
            <p:cNvSpPr/>
            <p:nvPr/>
          </p:nvSpPr>
          <p:spPr>
            <a:xfrm>
              <a:off x="462808" y="268913"/>
              <a:ext cx="28010" cy="21989"/>
            </a:xfrm>
            <a:custGeom>
              <a:avLst/>
              <a:gdLst/>
              <a:ahLst/>
              <a:cxnLst/>
              <a:rect l="l" t="t" r="r" b="b"/>
              <a:pathLst>
                <a:path w="935" h="734"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21"/>
            <p:cNvSpPr/>
            <p:nvPr/>
          </p:nvSpPr>
          <p:spPr>
            <a:xfrm>
              <a:off x="219990" y="5096"/>
              <a:ext cx="28010" cy="21030"/>
            </a:xfrm>
            <a:custGeom>
              <a:avLst/>
              <a:gdLst/>
              <a:ahLst/>
              <a:cxnLst/>
              <a:rect l="l" t="t" r="r" b="b"/>
              <a:pathLst>
                <a:path w="935" h="702" extrusionOk="0">
                  <a:moveTo>
                    <a:pt x="468" y="1"/>
                  </a:moveTo>
                  <a:cubicBezTo>
                    <a:pt x="1" y="1"/>
                    <a:pt x="1" y="701"/>
                    <a:pt x="468" y="701"/>
                  </a:cubicBezTo>
                  <a:cubicBezTo>
                    <a:pt x="935" y="701"/>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21"/>
            <p:cNvSpPr/>
            <p:nvPr/>
          </p:nvSpPr>
          <p:spPr>
            <a:xfrm>
              <a:off x="578705" y="465750"/>
              <a:ext cx="28010" cy="22019"/>
            </a:xfrm>
            <a:custGeom>
              <a:avLst/>
              <a:gdLst/>
              <a:ahLst/>
              <a:cxnLst/>
              <a:rect l="l" t="t" r="r" b="b"/>
              <a:pathLst>
                <a:path w="935" h="735" extrusionOk="0">
                  <a:moveTo>
                    <a:pt x="468" y="1"/>
                  </a:moveTo>
                  <a:cubicBezTo>
                    <a:pt x="1" y="1"/>
                    <a:pt x="1" y="734"/>
                    <a:pt x="468" y="734"/>
                  </a:cubicBezTo>
                  <a:cubicBezTo>
                    <a:pt x="935" y="734"/>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21"/>
            <p:cNvSpPr/>
            <p:nvPr/>
          </p:nvSpPr>
          <p:spPr>
            <a:xfrm>
              <a:off x="494770" y="523714"/>
              <a:ext cx="28010" cy="22019"/>
            </a:xfrm>
            <a:custGeom>
              <a:avLst/>
              <a:gdLst/>
              <a:ahLst/>
              <a:cxnLst/>
              <a:rect l="l" t="t" r="r" b="b"/>
              <a:pathLst>
                <a:path w="935" h="735"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extBox 5">
            <a:extLst>
              <a:ext uri="{FF2B5EF4-FFF2-40B4-BE49-F238E27FC236}">
                <a16:creationId xmlns:a16="http://schemas.microsoft.com/office/drawing/2014/main" id="{447D4A90-6489-4C0C-CC16-70D0EA36BC17}"/>
              </a:ext>
            </a:extLst>
          </p:cNvPr>
          <p:cNvSpPr txBox="1"/>
          <p:nvPr/>
        </p:nvSpPr>
        <p:spPr>
          <a:xfrm>
            <a:off x="100700" y="921805"/>
            <a:ext cx="8493699" cy="523220"/>
          </a:xfrm>
          <a:prstGeom prst="rect">
            <a:avLst/>
          </a:prstGeom>
          <a:noFill/>
        </p:spPr>
        <p:txBody>
          <a:bodyPr wrap="square" rtlCol="0">
            <a:spAutoFit/>
          </a:bodyPr>
          <a:lstStyle/>
          <a:p>
            <a:r>
              <a:rPr lang="en-US" b="1" dirty="0" err="1">
                <a:solidFill>
                  <a:schemeClr val="accent2"/>
                </a:solidFill>
                <a:latin typeface="Times New Roman" panose="02020603050405020304" pitchFamily="18" charset="0"/>
                <a:cs typeface="Times New Roman" panose="02020603050405020304" pitchFamily="18" charset="0"/>
              </a:rPr>
              <a:t>Bước</a:t>
            </a:r>
            <a:r>
              <a:rPr lang="en-US" b="1" dirty="0">
                <a:solidFill>
                  <a:schemeClr val="accent2"/>
                </a:solidFill>
                <a:latin typeface="Times New Roman" panose="02020603050405020304" pitchFamily="18" charset="0"/>
                <a:cs typeface="Times New Roman" panose="02020603050405020304" pitchFamily="18" charset="0"/>
              </a:rPr>
              <a:t> 2: </a:t>
            </a:r>
            <a:r>
              <a:rPr lang="vi-VN" b="0" dirty="0">
                <a:solidFill>
                  <a:schemeClr val="accent2"/>
                </a:solidFill>
                <a:effectLst/>
                <a:latin typeface="+mj-lt"/>
              </a:rPr>
              <a:t>Từ kết quả của bước 1, sử dụng mô hình đã chọn tính ra giá trị tên </a:t>
            </a:r>
            <a:r>
              <a:rPr lang="en-US" b="0" dirty="0" err="1">
                <a:solidFill>
                  <a:schemeClr val="accent2"/>
                </a:solidFill>
                <a:effectLst/>
                <a:latin typeface="Times New Roman" panose="02020603050405020304" pitchFamily="18" charset="0"/>
                <a:cs typeface="Times New Roman" panose="02020603050405020304" pitchFamily="18" charset="0"/>
              </a:rPr>
              <a:t>Result_predict</a:t>
            </a:r>
            <a:r>
              <a:rPr lang="en-US" b="0" dirty="0">
                <a:solidFill>
                  <a:schemeClr val="accent2"/>
                </a:solidFill>
                <a:effectLst/>
                <a:latin typeface="Times New Roman" panose="02020603050405020304" pitchFamily="18" charset="0"/>
                <a:cs typeface="Times New Roman" panose="02020603050405020304" pitchFamily="18" charset="0"/>
              </a:rPr>
              <a:t> </a:t>
            </a:r>
            <a:r>
              <a:rPr lang="vi-VN" b="0" dirty="0">
                <a:solidFill>
                  <a:schemeClr val="accent2"/>
                </a:solidFill>
                <a:effectLst/>
                <a:latin typeface="+mj-lt"/>
              </a:rPr>
              <a:t>(y_pred).</a:t>
            </a:r>
          </a:p>
          <a:p>
            <a:endPar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endParaRPr>
          </a:p>
        </p:txBody>
      </p:sp>
      <p:pic>
        <p:nvPicPr>
          <p:cNvPr id="4" name="Picture 3">
            <a:extLst>
              <a:ext uri="{FF2B5EF4-FFF2-40B4-BE49-F238E27FC236}">
                <a16:creationId xmlns:a16="http://schemas.microsoft.com/office/drawing/2014/main" id="{42E9756E-88CE-07A7-3FA6-D5A38754EF12}"/>
              </a:ext>
            </a:extLst>
          </p:cNvPr>
          <p:cNvPicPr>
            <a:picLocks noChangeAspect="1"/>
          </p:cNvPicPr>
          <p:nvPr/>
        </p:nvPicPr>
        <p:blipFill>
          <a:blip r:embed="rId3"/>
          <a:stretch>
            <a:fillRect/>
          </a:stretch>
        </p:blipFill>
        <p:spPr>
          <a:xfrm>
            <a:off x="1045964" y="1667114"/>
            <a:ext cx="6341233" cy="2922433"/>
          </a:xfrm>
          <a:prstGeom prst="rect">
            <a:avLst/>
          </a:prstGeom>
        </p:spPr>
      </p:pic>
      <p:sp>
        <p:nvSpPr>
          <p:cNvPr id="2" name="TextBox 1">
            <a:extLst>
              <a:ext uri="{FF2B5EF4-FFF2-40B4-BE49-F238E27FC236}">
                <a16:creationId xmlns:a16="http://schemas.microsoft.com/office/drawing/2014/main" id="{11DE903C-C55F-6516-D0D4-2F5BEAEFA992}"/>
              </a:ext>
            </a:extLst>
          </p:cNvPr>
          <p:cNvSpPr txBox="1"/>
          <p:nvPr/>
        </p:nvSpPr>
        <p:spPr>
          <a:xfrm>
            <a:off x="2793675" y="1306525"/>
            <a:ext cx="2326965" cy="276999"/>
          </a:xfrm>
          <a:prstGeom prst="rect">
            <a:avLst/>
          </a:prstGeom>
          <a:noFill/>
        </p:spPr>
        <p:txBody>
          <a:bodyPr wrap="square" rtlCol="0">
            <a:spAutoFit/>
          </a:bodyPr>
          <a:lstStyle/>
          <a:p>
            <a:r>
              <a:rPr lang="en-US" sz="1200" dirty="0" err="1">
                <a:latin typeface="Times New Roman" panose="02020603050405020304" pitchFamily="18" charset="0"/>
                <a:cs typeface="Times New Roman" panose="02020603050405020304" pitchFamily="18" charset="0"/>
              </a:rPr>
              <a:t>Bảng</a:t>
            </a:r>
            <a:r>
              <a:rPr lang="en-US" sz="1200" dirty="0">
                <a:latin typeface="Times New Roman" panose="02020603050405020304" pitchFamily="18" charset="0"/>
                <a:cs typeface="Times New Roman" panose="02020603050405020304" pitchFamily="18" charset="0"/>
              </a:rPr>
              <a:t> 6: </a:t>
            </a:r>
            <a:r>
              <a:rPr lang="en-US" sz="1200" dirty="0" err="1">
                <a:latin typeface="Times New Roman" panose="02020603050405020304" pitchFamily="18" charset="0"/>
                <a:cs typeface="Times New Roman" panose="02020603050405020304" pitchFamily="18" charset="0"/>
              </a:rPr>
              <a:t>Giá</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trị</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Result_predict</a:t>
            </a:r>
            <a:r>
              <a:rPr lang="en-US" sz="12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8380618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13"/>
        <p:cNvGrpSpPr/>
        <p:nvPr/>
      </p:nvGrpSpPr>
      <p:grpSpPr>
        <a:xfrm>
          <a:off x="0" y="0"/>
          <a:ext cx="0" cy="0"/>
          <a:chOff x="0" y="0"/>
          <a:chExt cx="0" cy="0"/>
        </a:xfrm>
      </p:grpSpPr>
      <p:sp>
        <p:nvSpPr>
          <p:cNvPr id="2514" name="Google Shape;2514;p21"/>
          <p:cNvSpPr txBox="1">
            <a:spLocks noGrp="1"/>
          </p:cNvSpPr>
          <p:nvPr>
            <p:ph type="title"/>
          </p:nvPr>
        </p:nvSpPr>
        <p:spPr>
          <a:xfrm>
            <a:off x="100700" y="140100"/>
            <a:ext cx="82386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Times New Roman"/>
                <a:ea typeface="Times New Roman"/>
                <a:cs typeface="Times New Roman"/>
                <a:sym typeface="Times New Roman"/>
              </a:rPr>
              <a:t>V. </a:t>
            </a:r>
            <a:r>
              <a:rPr lang="en-US" dirty="0" err="1">
                <a:latin typeface="Times New Roman"/>
                <a:ea typeface="Times New Roman"/>
                <a:cs typeface="Times New Roman"/>
                <a:sym typeface="Times New Roman"/>
              </a:rPr>
              <a:t>Thực</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hiện</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bài</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toán</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chính</a:t>
            </a:r>
            <a:endParaRPr lang="en-US" dirty="0">
              <a:latin typeface="Times New Roman"/>
              <a:ea typeface="Times New Roman"/>
              <a:cs typeface="Times New Roman"/>
              <a:sym typeface="Times New Roman"/>
            </a:endParaRPr>
          </a:p>
        </p:txBody>
      </p:sp>
      <p:grpSp>
        <p:nvGrpSpPr>
          <p:cNvPr id="2515" name="Google Shape;2515;p21"/>
          <p:cNvGrpSpPr/>
          <p:nvPr/>
        </p:nvGrpSpPr>
        <p:grpSpPr>
          <a:xfrm flipH="1">
            <a:off x="7365625" y="-251591"/>
            <a:ext cx="359392" cy="931707"/>
            <a:chOff x="1823086" y="-208516"/>
            <a:chExt cx="433159" cy="1122944"/>
          </a:xfrm>
        </p:grpSpPr>
        <p:sp>
          <p:nvSpPr>
            <p:cNvPr id="2516" name="Google Shape;2516;p21"/>
            <p:cNvSpPr/>
            <p:nvPr/>
          </p:nvSpPr>
          <p:spPr>
            <a:xfrm>
              <a:off x="1823086" y="-208516"/>
              <a:ext cx="386212" cy="1066577"/>
            </a:xfrm>
            <a:custGeom>
              <a:avLst/>
              <a:gdLst/>
              <a:ahLst/>
              <a:cxnLst/>
              <a:rect l="l" t="t" r="r" b="b"/>
              <a:pathLst>
                <a:path w="12892" h="35603" extrusionOk="0">
                  <a:moveTo>
                    <a:pt x="423" y="1"/>
                  </a:moveTo>
                  <a:cubicBezTo>
                    <a:pt x="221" y="1"/>
                    <a:pt x="0" y="239"/>
                    <a:pt x="116" y="494"/>
                  </a:cubicBezTo>
                  <a:cubicBezTo>
                    <a:pt x="2484" y="5898"/>
                    <a:pt x="2584" y="11702"/>
                    <a:pt x="3051" y="17506"/>
                  </a:cubicBezTo>
                  <a:cubicBezTo>
                    <a:pt x="3251" y="19908"/>
                    <a:pt x="3518" y="22309"/>
                    <a:pt x="4285" y="24644"/>
                  </a:cubicBezTo>
                  <a:cubicBezTo>
                    <a:pt x="4919" y="26579"/>
                    <a:pt x="5853" y="28414"/>
                    <a:pt x="7054" y="30048"/>
                  </a:cubicBezTo>
                  <a:cubicBezTo>
                    <a:pt x="8522" y="32083"/>
                    <a:pt x="10323" y="33851"/>
                    <a:pt x="12224" y="35519"/>
                  </a:cubicBezTo>
                  <a:cubicBezTo>
                    <a:pt x="12291" y="35578"/>
                    <a:pt x="12363" y="35602"/>
                    <a:pt x="12433" y="35602"/>
                  </a:cubicBezTo>
                  <a:cubicBezTo>
                    <a:pt x="12680" y="35602"/>
                    <a:pt x="12892" y="35293"/>
                    <a:pt x="12658" y="35085"/>
                  </a:cubicBezTo>
                  <a:cubicBezTo>
                    <a:pt x="9389" y="32183"/>
                    <a:pt x="6387" y="28947"/>
                    <a:pt x="4986" y="24744"/>
                  </a:cubicBezTo>
                  <a:cubicBezTo>
                    <a:pt x="4185" y="22376"/>
                    <a:pt x="3885" y="19941"/>
                    <a:pt x="3685" y="17506"/>
                  </a:cubicBezTo>
                  <a:cubicBezTo>
                    <a:pt x="3451" y="14771"/>
                    <a:pt x="3351" y="12002"/>
                    <a:pt x="3018" y="9267"/>
                  </a:cubicBezTo>
                  <a:cubicBezTo>
                    <a:pt x="2651" y="6131"/>
                    <a:pt x="1917" y="3062"/>
                    <a:pt x="649" y="160"/>
                  </a:cubicBezTo>
                  <a:cubicBezTo>
                    <a:pt x="598" y="48"/>
                    <a:pt x="513" y="1"/>
                    <a:pt x="423"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21"/>
            <p:cNvSpPr/>
            <p:nvPr/>
          </p:nvSpPr>
          <p:spPr>
            <a:xfrm>
              <a:off x="1901479" y="522606"/>
              <a:ext cx="65247" cy="106080"/>
            </a:xfrm>
            <a:custGeom>
              <a:avLst/>
              <a:gdLst/>
              <a:ahLst/>
              <a:cxnLst/>
              <a:rect l="l" t="t" r="r" b="b"/>
              <a:pathLst>
                <a:path w="2178" h="3541" extrusionOk="0">
                  <a:moveTo>
                    <a:pt x="1846" y="0"/>
                  </a:moveTo>
                  <a:cubicBezTo>
                    <a:pt x="1788" y="0"/>
                    <a:pt x="1726" y="21"/>
                    <a:pt x="1668" y="71"/>
                  </a:cubicBezTo>
                  <a:cubicBezTo>
                    <a:pt x="934" y="671"/>
                    <a:pt x="301" y="1171"/>
                    <a:pt x="101" y="2139"/>
                  </a:cubicBezTo>
                  <a:cubicBezTo>
                    <a:pt x="0" y="2706"/>
                    <a:pt x="101" y="3506"/>
                    <a:pt x="834" y="3540"/>
                  </a:cubicBezTo>
                  <a:cubicBezTo>
                    <a:pt x="844" y="3540"/>
                    <a:pt x="854" y="3540"/>
                    <a:pt x="864" y="3540"/>
                  </a:cubicBezTo>
                  <a:cubicBezTo>
                    <a:pt x="2166" y="3540"/>
                    <a:pt x="2003" y="1332"/>
                    <a:pt x="2102" y="471"/>
                  </a:cubicBezTo>
                  <a:cubicBezTo>
                    <a:pt x="2102" y="438"/>
                    <a:pt x="2102" y="404"/>
                    <a:pt x="2102" y="371"/>
                  </a:cubicBezTo>
                  <a:cubicBezTo>
                    <a:pt x="2177" y="195"/>
                    <a:pt x="2026" y="0"/>
                    <a:pt x="1846"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21"/>
            <p:cNvSpPr/>
            <p:nvPr/>
          </p:nvSpPr>
          <p:spPr>
            <a:xfrm>
              <a:off x="1989398" y="567180"/>
              <a:ext cx="101975" cy="56080"/>
            </a:xfrm>
            <a:custGeom>
              <a:avLst/>
              <a:gdLst/>
              <a:ahLst/>
              <a:cxnLst/>
              <a:rect l="l" t="t" r="r" b="b"/>
              <a:pathLst>
                <a:path w="3404" h="1872" extrusionOk="0">
                  <a:moveTo>
                    <a:pt x="1758" y="1"/>
                  </a:moveTo>
                  <a:cubicBezTo>
                    <a:pt x="1190" y="1"/>
                    <a:pt x="644" y="250"/>
                    <a:pt x="134" y="517"/>
                  </a:cubicBezTo>
                  <a:cubicBezTo>
                    <a:pt x="1" y="584"/>
                    <a:pt x="1" y="751"/>
                    <a:pt x="68" y="851"/>
                  </a:cubicBezTo>
                  <a:cubicBezTo>
                    <a:pt x="1" y="951"/>
                    <a:pt x="1" y="1118"/>
                    <a:pt x="134" y="1218"/>
                  </a:cubicBezTo>
                  <a:cubicBezTo>
                    <a:pt x="545" y="1550"/>
                    <a:pt x="1323" y="1872"/>
                    <a:pt x="2004" y="1872"/>
                  </a:cubicBezTo>
                  <a:cubicBezTo>
                    <a:pt x="2484" y="1872"/>
                    <a:pt x="2916" y="1712"/>
                    <a:pt x="3136" y="1285"/>
                  </a:cubicBezTo>
                  <a:cubicBezTo>
                    <a:pt x="3403" y="751"/>
                    <a:pt x="2836" y="284"/>
                    <a:pt x="2403" y="117"/>
                  </a:cubicBezTo>
                  <a:cubicBezTo>
                    <a:pt x="2185" y="35"/>
                    <a:pt x="1970" y="1"/>
                    <a:pt x="1758"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21"/>
            <p:cNvSpPr/>
            <p:nvPr/>
          </p:nvSpPr>
          <p:spPr>
            <a:xfrm>
              <a:off x="1983407" y="656626"/>
              <a:ext cx="63001" cy="103084"/>
            </a:xfrm>
            <a:custGeom>
              <a:avLst/>
              <a:gdLst/>
              <a:ahLst/>
              <a:cxnLst/>
              <a:rect l="l" t="t" r="r" b="b"/>
              <a:pathLst>
                <a:path w="2103" h="3441" extrusionOk="0">
                  <a:moveTo>
                    <a:pt x="1197" y="1"/>
                  </a:moveTo>
                  <a:cubicBezTo>
                    <a:pt x="1137" y="1"/>
                    <a:pt x="1077" y="30"/>
                    <a:pt x="1035" y="100"/>
                  </a:cubicBezTo>
                  <a:cubicBezTo>
                    <a:pt x="534" y="667"/>
                    <a:pt x="1" y="1401"/>
                    <a:pt x="67" y="2168"/>
                  </a:cubicBezTo>
                  <a:cubicBezTo>
                    <a:pt x="134" y="2668"/>
                    <a:pt x="368" y="3335"/>
                    <a:pt x="935" y="3436"/>
                  </a:cubicBezTo>
                  <a:cubicBezTo>
                    <a:pt x="964" y="3439"/>
                    <a:pt x="993" y="3440"/>
                    <a:pt x="1021" y="3440"/>
                  </a:cubicBezTo>
                  <a:cubicBezTo>
                    <a:pt x="1593" y="3440"/>
                    <a:pt x="1840" y="2812"/>
                    <a:pt x="1935" y="2335"/>
                  </a:cubicBezTo>
                  <a:cubicBezTo>
                    <a:pt x="2102" y="1568"/>
                    <a:pt x="1935" y="967"/>
                    <a:pt x="1602" y="267"/>
                  </a:cubicBezTo>
                  <a:cubicBezTo>
                    <a:pt x="1569" y="167"/>
                    <a:pt x="1502" y="133"/>
                    <a:pt x="1402" y="133"/>
                  </a:cubicBezTo>
                  <a:cubicBezTo>
                    <a:pt x="1363" y="56"/>
                    <a:pt x="1280" y="1"/>
                    <a:pt x="119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21"/>
            <p:cNvSpPr/>
            <p:nvPr/>
          </p:nvSpPr>
          <p:spPr>
            <a:xfrm>
              <a:off x="2070337" y="678254"/>
              <a:ext cx="94965" cy="57249"/>
            </a:xfrm>
            <a:custGeom>
              <a:avLst/>
              <a:gdLst/>
              <a:ahLst/>
              <a:cxnLst/>
              <a:rect l="l" t="t" r="r" b="b"/>
              <a:pathLst>
                <a:path w="3170" h="1911" extrusionOk="0">
                  <a:moveTo>
                    <a:pt x="1804" y="0"/>
                  </a:moveTo>
                  <a:cubicBezTo>
                    <a:pt x="1160" y="0"/>
                    <a:pt x="531" y="518"/>
                    <a:pt x="101" y="979"/>
                  </a:cubicBezTo>
                  <a:cubicBezTo>
                    <a:pt x="1" y="1079"/>
                    <a:pt x="34" y="1246"/>
                    <a:pt x="101" y="1313"/>
                  </a:cubicBezTo>
                  <a:cubicBezTo>
                    <a:pt x="34" y="1446"/>
                    <a:pt x="34" y="1613"/>
                    <a:pt x="168" y="1679"/>
                  </a:cubicBezTo>
                  <a:cubicBezTo>
                    <a:pt x="455" y="1864"/>
                    <a:pt x="794" y="1910"/>
                    <a:pt x="1128" y="1910"/>
                  </a:cubicBezTo>
                  <a:cubicBezTo>
                    <a:pt x="1337" y="1910"/>
                    <a:pt x="1543" y="1892"/>
                    <a:pt x="1735" y="1880"/>
                  </a:cubicBezTo>
                  <a:cubicBezTo>
                    <a:pt x="2269" y="1780"/>
                    <a:pt x="2836" y="1613"/>
                    <a:pt x="3003" y="1046"/>
                  </a:cubicBezTo>
                  <a:cubicBezTo>
                    <a:pt x="3170" y="445"/>
                    <a:pt x="2436" y="45"/>
                    <a:pt x="1969" y="12"/>
                  </a:cubicBezTo>
                  <a:cubicBezTo>
                    <a:pt x="1914" y="4"/>
                    <a:pt x="1859" y="0"/>
                    <a:pt x="180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21"/>
            <p:cNvSpPr/>
            <p:nvPr/>
          </p:nvSpPr>
          <p:spPr>
            <a:xfrm>
              <a:off x="2099334" y="780941"/>
              <a:ext cx="43888" cy="88704"/>
            </a:xfrm>
            <a:custGeom>
              <a:avLst/>
              <a:gdLst/>
              <a:ahLst/>
              <a:cxnLst/>
              <a:rect l="l" t="t" r="r" b="b"/>
              <a:pathLst>
                <a:path w="1465" h="2961" extrusionOk="0">
                  <a:moveTo>
                    <a:pt x="695" y="1"/>
                  </a:moveTo>
                  <a:cubicBezTo>
                    <a:pt x="640" y="1"/>
                    <a:pt x="585" y="16"/>
                    <a:pt x="534" y="53"/>
                  </a:cubicBezTo>
                  <a:cubicBezTo>
                    <a:pt x="100" y="453"/>
                    <a:pt x="34" y="1087"/>
                    <a:pt x="34" y="1621"/>
                  </a:cubicBezTo>
                  <a:cubicBezTo>
                    <a:pt x="0" y="2054"/>
                    <a:pt x="167" y="2755"/>
                    <a:pt x="634" y="2921"/>
                  </a:cubicBezTo>
                  <a:cubicBezTo>
                    <a:pt x="703" y="2948"/>
                    <a:pt x="768" y="2961"/>
                    <a:pt x="827" y="2961"/>
                  </a:cubicBezTo>
                  <a:cubicBezTo>
                    <a:pt x="1285" y="2961"/>
                    <a:pt x="1464" y="2238"/>
                    <a:pt x="1435" y="1854"/>
                  </a:cubicBezTo>
                  <a:cubicBezTo>
                    <a:pt x="1401" y="1354"/>
                    <a:pt x="1134" y="953"/>
                    <a:pt x="1001" y="520"/>
                  </a:cubicBezTo>
                  <a:cubicBezTo>
                    <a:pt x="1001" y="486"/>
                    <a:pt x="1001" y="420"/>
                    <a:pt x="968" y="386"/>
                  </a:cubicBezTo>
                  <a:cubicBezTo>
                    <a:pt x="1072" y="204"/>
                    <a:pt x="891" y="1"/>
                    <a:pt x="695"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21"/>
            <p:cNvSpPr/>
            <p:nvPr/>
          </p:nvSpPr>
          <p:spPr>
            <a:xfrm>
              <a:off x="2147293" y="762369"/>
              <a:ext cx="82952" cy="56680"/>
            </a:xfrm>
            <a:custGeom>
              <a:avLst/>
              <a:gdLst/>
              <a:ahLst/>
              <a:cxnLst/>
              <a:rect l="l" t="t" r="r" b="b"/>
              <a:pathLst>
                <a:path w="2769" h="1892" extrusionOk="0">
                  <a:moveTo>
                    <a:pt x="1861" y="1"/>
                  </a:moveTo>
                  <a:cubicBezTo>
                    <a:pt x="1818" y="1"/>
                    <a:pt x="1776" y="2"/>
                    <a:pt x="1735" y="6"/>
                  </a:cubicBezTo>
                  <a:cubicBezTo>
                    <a:pt x="1034" y="106"/>
                    <a:pt x="501" y="706"/>
                    <a:pt x="200" y="1307"/>
                  </a:cubicBezTo>
                  <a:cubicBezTo>
                    <a:pt x="67" y="1407"/>
                    <a:pt x="0" y="1640"/>
                    <a:pt x="200" y="1740"/>
                  </a:cubicBezTo>
                  <a:cubicBezTo>
                    <a:pt x="412" y="1842"/>
                    <a:pt x="680" y="1892"/>
                    <a:pt x="962" y="1892"/>
                  </a:cubicBezTo>
                  <a:cubicBezTo>
                    <a:pt x="1791" y="1892"/>
                    <a:pt x="2744" y="1461"/>
                    <a:pt x="2769" y="639"/>
                  </a:cubicBezTo>
                  <a:cubicBezTo>
                    <a:pt x="2769" y="156"/>
                    <a:pt x="2276" y="1"/>
                    <a:pt x="1861"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21"/>
            <p:cNvSpPr/>
            <p:nvPr/>
          </p:nvSpPr>
          <p:spPr>
            <a:xfrm>
              <a:off x="2182251" y="841122"/>
              <a:ext cx="73995" cy="73306"/>
            </a:xfrm>
            <a:custGeom>
              <a:avLst/>
              <a:gdLst/>
              <a:ahLst/>
              <a:cxnLst/>
              <a:rect l="l" t="t" r="r" b="b"/>
              <a:pathLst>
                <a:path w="2470" h="2447" extrusionOk="0">
                  <a:moveTo>
                    <a:pt x="267" y="0"/>
                  </a:moveTo>
                  <a:cubicBezTo>
                    <a:pt x="132" y="0"/>
                    <a:pt x="1" y="82"/>
                    <a:pt x="1" y="245"/>
                  </a:cubicBezTo>
                  <a:cubicBezTo>
                    <a:pt x="1" y="779"/>
                    <a:pt x="368" y="1346"/>
                    <a:pt x="668" y="1713"/>
                  </a:cubicBezTo>
                  <a:cubicBezTo>
                    <a:pt x="889" y="1989"/>
                    <a:pt x="1269" y="2447"/>
                    <a:pt x="1657" y="2447"/>
                  </a:cubicBezTo>
                  <a:cubicBezTo>
                    <a:pt x="1739" y="2447"/>
                    <a:pt x="1821" y="2426"/>
                    <a:pt x="1902" y="2380"/>
                  </a:cubicBezTo>
                  <a:cubicBezTo>
                    <a:pt x="2469" y="2080"/>
                    <a:pt x="2236" y="1346"/>
                    <a:pt x="1936" y="946"/>
                  </a:cubicBezTo>
                  <a:cubicBezTo>
                    <a:pt x="1569" y="546"/>
                    <a:pt x="1002" y="79"/>
                    <a:pt x="434" y="45"/>
                  </a:cubicBezTo>
                  <a:cubicBezTo>
                    <a:pt x="384" y="15"/>
                    <a:pt x="325" y="0"/>
                    <a:pt x="267"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4" name="Google Shape;2524;p21"/>
          <p:cNvGrpSpPr/>
          <p:nvPr/>
        </p:nvGrpSpPr>
        <p:grpSpPr>
          <a:xfrm flipH="1">
            <a:off x="7481563" y="-436182"/>
            <a:ext cx="548163" cy="942251"/>
            <a:chOff x="1455834" y="-430995"/>
            <a:chExt cx="660677" cy="1135653"/>
          </a:xfrm>
        </p:grpSpPr>
        <p:sp>
          <p:nvSpPr>
            <p:cNvPr id="2525" name="Google Shape;2525;p21"/>
            <p:cNvSpPr/>
            <p:nvPr/>
          </p:nvSpPr>
          <p:spPr>
            <a:xfrm>
              <a:off x="1455834" y="-342088"/>
              <a:ext cx="651576" cy="1046745"/>
            </a:xfrm>
            <a:custGeom>
              <a:avLst/>
              <a:gdLst/>
              <a:ahLst/>
              <a:cxnLst/>
              <a:rect l="l" t="t" r="r" b="b"/>
              <a:pathLst>
                <a:path w="21750" h="34941" extrusionOk="0">
                  <a:moveTo>
                    <a:pt x="16913" y="1"/>
                  </a:moveTo>
                  <a:cubicBezTo>
                    <a:pt x="14337" y="1"/>
                    <a:pt x="10562" y="1386"/>
                    <a:pt x="8840" y="2318"/>
                  </a:cubicBezTo>
                  <a:cubicBezTo>
                    <a:pt x="5904" y="3852"/>
                    <a:pt x="3603" y="5920"/>
                    <a:pt x="2202" y="8856"/>
                  </a:cubicBezTo>
                  <a:cubicBezTo>
                    <a:pt x="0" y="13192"/>
                    <a:pt x="334" y="18396"/>
                    <a:pt x="667" y="23199"/>
                  </a:cubicBezTo>
                  <a:cubicBezTo>
                    <a:pt x="901" y="27102"/>
                    <a:pt x="1535" y="31138"/>
                    <a:pt x="901" y="34941"/>
                  </a:cubicBezTo>
                  <a:cubicBezTo>
                    <a:pt x="6338" y="32439"/>
                    <a:pt x="12843" y="29704"/>
                    <a:pt x="16445" y="24600"/>
                  </a:cubicBezTo>
                  <a:cubicBezTo>
                    <a:pt x="20248" y="19163"/>
                    <a:pt x="21749" y="14159"/>
                    <a:pt x="20548" y="7521"/>
                  </a:cubicBezTo>
                  <a:cubicBezTo>
                    <a:pt x="20148" y="5153"/>
                    <a:pt x="18380" y="2084"/>
                    <a:pt x="18513" y="49"/>
                  </a:cubicBezTo>
                  <a:lnTo>
                    <a:pt x="18513" y="49"/>
                  </a:lnTo>
                  <a:lnTo>
                    <a:pt x="18180" y="149"/>
                  </a:lnTo>
                  <a:cubicBezTo>
                    <a:pt x="17810" y="47"/>
                    <a:pt x="17382" y="1"/>
                    <a:pt x="16913" y="1"/>
                  </a:cubicBezTo>
                  <a:close/>
                </a:path>
              </a:pathLst>
            </a:custGeom>
            <a:solidFill>
              <a:srgbClr val="C6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21"/>
            <p:cNvSpPr/>
            <p:nvPr/>
          </p:nvSpPr>
          <p:spPr>
            <a:xfrm>
              <a:off x="1538301" y="-430995"/>
              <a:ext cx="578210" cy="1060406"/>
            </a:xfrm>
            <a:custGeom>
              <a:avLst/>
              <a:gdLst/>
              <a:ahLst/>
              <a:cxnLst/>
              <a:rect l="l" t="t" r="r" b="b"/>
              <a:pathLst>
                <a:path w="19301" h="35397" extrusionOk="0">
                  <a:moveTo>
                    <a:pt x="18677" y="0"/>
                  </a:moveTo>
                  <a:cubicBezTo>
                    <a:pt x="18582" y="0"/>
                    <a:pt x="18484" y="34"/>
                    <a:pt x="18396" y="115"/>
                  </a:cubicBezTo>
                  <a:cubicBezTo>
                    <a:pt x="15027" y="2917"/>
                    <a:pt x="12191" y="6153"/>
                    <a:pt x="10490" y="10256"/>
                  </a:cubicBezTo>
                  <a:cubicBezTo>
                    <a:pt x="9423" y="12824"/>
                    <a:pt x="8622" y="15459"/>
                    <a:pt x="7588" y="18061"/>
                  </a:cubicBezTo>
                  <a:cubicBezTo>
                    <a:pt x="6520" y="20730"/>
                    <a:pt x="5420" y="23365"/>
                    <a:pt x="4252" y="26000"/>
                  </a:cubicBezTo>
                  <a:cubicBezTo>
                    <a:pt x="2951" y="28936"/>
                    <a:pt x="1584" y="31871"/>
                    <a:pt x="183" y="34773"/>
                  </a:cubicBezTo>
                  <a:cubicBezTo>
                    <a:pt x="0" y="35093"/>
                    <a:pt x="286" y="35397"/>
                    <a:pt x="559" y="35397"/>
                  </a:cubicBezTo>
                  <a:cubicBezTo>
                    <a:pt x="686" y="35397"/>
                    <a:pt x="809" y="35332"/>
                    <a:pt x="883" y="35174"/>
                  </a:cubicBezTo>
                  <a:cubicBezTo>
                    <a:pt x="3352" y="30103"/>
                    <a:pt x="5687" y="25000"/>
                    <a:pt x="7788" y="19763"/>
                  </a:cubicBezTo>
                  <a:cubicBezTo>
                    <a:pt x="8855" y="17161"/>
                    <a:pt x="9823" y="14525"/>
                    <a:pt x="10757" y="11857"/>
                  </a:cubicBezTo>
                  <a:cubicBezTo>
                    <a:pt x="11524" y="9789"/>
                    <a:pt x="12525" y="7787"/>
                    <a:pt x="13826" y="5986"/>
                  </a:cubicBezTo>
                  <a:cubicBezTo>
                    <a:pt x="15293" y="3985"/>
                    <a:pt x="17095" y="2283"/>
                    <a:pt x="18963" y="682"/>
                  </a:cubicBezTo>
                  <a:cubicBezTo>
                    <a:pt x="19301" y="422"/>
                    <a:pt x="19011" y="0"/>
                    <a:pt x="18677"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21"/>
            <p:cNvSpPr/>
            <p:nvPr/>
          </p:nvSpPr>
          <p:spPr>
            <a:xfrm>
              <a:off x="1524162" y="373308"/>
              <a:ext cx="201494" cy="167043"/>
            </a:xfrm>
            <a:custGeom>
              <a:avLst/>
              <a:gdLst/>
              <a:ahLst/>
              <a:cxnLst/>
              <a:rect l="l" t="t" r="r" b="b"/>
              <a:pathLst>
                <a:path w="6726" h="5576" extrusionOk="0">
                  <a:moveTo>
                    <a:pt x="4720" y="0"/>
                  </a:moveTo>
                  <a:cubicBezTo>
                    <a:pt x="4637" y="0"/>
                    <a:pt x="4555" y="19"/>
                    <a:pt x="4491" y="51"/>
                  </a:cubicBezTo>
                  <a:cubicBezTo>
                    <a:pt x="3156" y="651"/>
                    <a:pt x="1855" y="1385"/>
                    <a:pt x="454" y="1852"/>
                  </a:cubicBezTo>
                  <a:cubicBezTo>
                    <a:pt x="1" y="2003"/>
                    <a:pt x="123" y="2676"/>
                    <a:pt x="523" y="2676"/>
                  </a:cubicBezTo>
                  <a:cubicBezTo>
                    <a:pt x="564" y="2676"/>
                    <a:pt x="608" y="2668"/>
                    <a:pt x="655" y="2653"/>
                  </a:cubicBezTo>
                  <a:cubicBezTo>
                    <a:pt x="1941" y="2214"/>
                    <a:pt x="3150" y="1597"/>
                    <a:pt x="4372" y="1002"/>
                  </a:cubicBezTo>
                  <a:lnTo>
                    <a:pt x="4372" y="1002"/>
                  </a:lnTo>
                  <a:cubicBezTo>
                    <a:pt x="4665" y="2485"/>
                    <a:pt x="5313" y="3873"/>
                    <a:pt x="5825" y="5288"/>
                  </a:cubicBezTo>
                  <a:cubicBezTo>
                    <a:pt x="5891" y="5488"/>
                    <a:pt x="6059" y="5576"/>
                    <a:pt x="6225" y="5576"/>
                  </a:cubicBezTo>
                  <a:cubicBezTo>
                    <a:pt x="6476" y="5576"/>
                    <a:pt x="6726" y="5375"/>
                    <a:pt x="6626" y="5055"/>
                  </a:cubicBezTo>
                  <a:cubicBezTo>
                    <a:pt x="6058" y="3487"/>
                    <a:pt x="5325" y="1952"/>
                    <a:pt x="5091" y="284"/>
                  </a:cubicBezTo>
                  <a:cubicBezTo>
                    <a:pt x="5069" y="81"/>
                    <a:pt x="4893" y="0"/>
                    <a:pt x="4720"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21"/>
            <p:cNvSpPr/>
            <p:nvPr/>
          </p:nvSpPr>
          <p:spPr>
            <a:xfrm>
              <a:off x="1522934" y="228264"/>
              <a:ext cx="280103" cy="217881"/>
            </a:xfrm>
            <a:custGeom>
              <a:avLst/>
              <a:gdLst/>
              <a:ahLst/>
              <a:cxnLst/>
              <a:rect l="l" t="t" r="r" b="b"/>
              <a:pathLst>
                <a:path w="9350" h="7273" extrusionOk="0">
                  <a:moveTo>
                    <a:pt x="6183" y="0"/>
                  </a:moveTo>
                  <a:cubicBezTo>
                    <a:pt x="4107" y="0"/>
                    <a:pt x="2152" y="1072"/>
                    <a:pt x="395" y="2058"/>
                  </a:cubicBezTo>
                  <a:cubicBezTo>
                    <a:pt x="1" y="2283"/>
                    <a:pt x="225" y="2818"/>
                    <a:pt x="586" y="2818"/>
                  </a:cubicBezTo>
                  <a:cubicBezTo>
                    <a:pt x="652" y="2818"/>
                    <a:pt x="723" y="2800"/>
                    <a:pt x="796" y="2758"/>
                  </a:cubicBezTo>
                  <a:cubicBezTo>
                    <a:pt x="2474" y="1857"/>
                    <a:pt x="4326" y="840"/>
                    <a:pt x="6270" y="840"/>
                  </a:cubicBezTo>
                  <a:cubicBezTo>
                    <a:pt x="6287" y="840"/>
                    <a:pt x="6304" y="840"/>
                    <a:pt x="6321" y="840"/>
                  </a:cubicBezTo>
                  <a:lnTo>
                    <a:pt x="6321" y="840"/>
                  </a:lnTo>
                  <a:cubicBezTo>
                    <a:pt x="6680" y="2983"/>
                    <a:pt x="7901" y="4885"/>
                    <a:pt x="8468" y="6995"/>
                  </a:cubicBezTo>
                  <a:cubicBezTo>
                    <a:pt x="8520" y="7189"/>
                    <a:pt x="8673" y="7273"/>
                    <a:pt x="8832" y="7273"/>
                  </a:cubicBezTo>
                  <a:cubicBezTo>
                    <a:pt x="9083" y="7273"/>
                    <a:pt x="9350" y="7067"/>
                    <a:pt x="9268" y="6761"/>
                  </a:cubicBezTo>
                  <a:cubicBezTo>
                    <a:pt x="8701" y="4626"/>
                    <a:pt x="7367" y="2691"/>
                    <a:pt x="7100" y="456"/>
                  </a:cubicBezTo>
                  <a:cubicBezTo>
                    <a:pt x="7067" y="223"/>
                    <a:pt x="6933" y="56"/>
                    <a:pt x="6700" y="23"/>
                  </a:cubicBezTo>
                  <a:cubicBezTo>
                    <a:pt x="6527" y="8"/>
                    <a:pt x="6355" y="0"/>
                    <a:pt x="6183"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1"/>
            <p:cNvSpPr/>
            <p:nvPr/>
          </p:nvSpPr>
          <p:spPr>
            <a:xfrm>
              <a:off x="1512719" y="76270"/>
              <a:ext cx="388219" cy="265753"/>
            </a:xfrm>
            <a:custGeom>
              <a:avLst/>
              <a:gdLst/>
              <a:ahLst/>
              <a:cxnLst/>
              <a:rect l="l" t="t" r="r" b="b"/>
              <a:pathLst>
                <a:path w="12959" h="8871" extrusionOk="0">
                  <a:moveTo>
                    <a:pt x="9243" y="1"/>
                  </a:moveTo>
                  <a:cubicBezTo>
                    <a:pt x="9197" y="1"/>
                    <a:pt x="9152" y="9"/>
                    <a:pt x="9109" y="27"/>
                  </a:cubicBezTo>
                  <a:cubicBezTo>
                    <a:pt x="6240" y="794"/>
                    <a:pt x="3438" y="1761"/>
                    <a:pt x="503" y="2295"/>
                  </a:cubicBezTo>
                  <a:cubicBezTo>
                    <a:pt x="0" y="2389"/>
                    <a:pt x="178" y="3104"/>
                    <a:pt x="646" y="3104"/>
                  </a:cubicBezTo>
                  <a:cubicBezTo>
                    <a:pt x="675" y="3104"/>
                    <a:pt x="705" y="3101"/>
                    <a:pt x="736" y="3095"/>
                  </a:cubicBezTo>
                  <a:cubicBezTo>
                    <a:pt x="3528" y="2582"/>
                    <a:pt x="6226" y="1668"/>
                    <a:pt x="8981" y="916"/>
                  </a:cubicBezTo>
                  <a:lnTo>
                    <a:pt x="8981" y="916"/>
                  </a:lnTo>
                  <a:cubicBezTo>
                    <a:pt x="10166" y="3393"/>
                    <a:pt x="11307" y="5933"/>
                    <a:pt x="12078" y="8566"/>
                  </a:cubicBezTo>
                  <a:cubicBezTo>
                    <a:pt x="12131" y="8779"/>
                    <a:pt x="12291" y="8870"/>
                    <a:pt x="12456" y="8870"/>
                  </a:cubicBezTo>
                  <a:cubicBezTo>
                    <a:pt x="12702" y="8870"/>
                    <a:pt x="12958" y="8666"/>
                    <a:pt x="12878" y="8366"/>
                  </a:cubicBezTo>
                  <a:cubicBezTo>
                    <a:pt x="12078" y="5530"/>
                    <a:pt x="10810" y="2862"/>
                    <a:pt x="9576" y="193"/>
                  </a:cubicBezTo>
                  <a:cubicBezTo>
                    <a:pt x="9502" y="70"/>
                    <a:pt x="9373" y="1"/>
                    <a:pt x="9243"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21"/>
            <p:cNvSpPr/>
            <p:nvPr/>
          </p:nvSpPr>
          <p:spPr>
            <a:xfrm>
              <a:off x="1532699" y="-106248"/>
              <a:ext cx="446786" cy="249426"/>
            </a:xfrm>
            <a:custGeom>
              <a:avLst/>
              <a:gdLst/>
              <a:ahLst/>
              <a:cxnLst/>
              <a:rect l="l" t="t" r="r" b="b"/>
              <a:pathLst>
                <a:path w="14914" h="8326" extrusionOk="0">
                  <a:moveTo>
                    <a:pt x="10815" y="0"/>
                  </a:moveTo>
                  <a:cubicBezTo>
                    <a:pt x="10781" y="0"/>
                    <a:pt x="10746" y="5"/>
                    <a:pt x="10710" y="15"/>
                  </a:cubicBezTo>
                  <a:cubicBezTo>
                    <a:pt x="7308" y="1349"/>
                    <a:pt x="4139" y="3351"/>
                    <a:pt x="503" y="4051"/>
                  </a:cubicBezTo>
                  <a:cubicBezTo>
                    <a:pt x="1" y="4146"/>
                    <a:pt x="178" y="4861"/>
                    <a:pt x="618" y="4861"/>
                  </a:cubicBezTo>
                  <a:cubicBezTo>
                    <a:pt x="645" y="4861"/>
                    <a:pt x="674" y="4858"/>
                    <a:pt x="703" y="4852"/>
                  </a:cubicBezTo>
                  <a:cubicBezTo>
                    <a:pt x="4210" y="4176"/>
                    <a:pt x="7282" y="2291"/>
                    <a:pt x="10577" y="961"/>
                  </a:cubicBezTo>
                  <a:lnTo>
                    <a:pt x="10577" y="961"/>
                  </a:lnTo>
                  <a:cubicBezTo>
                    <a:pt x="11592" y="3362"/>
                    <a:pt x="13160" y="5527"/>
                    <a:pt x="14013" y="8021"/>
                  </a:cubicBezTo>
                  <a:cubicBezTo>
                    <a:pt x="14079" y="8234"/>
                    <a:pt x="14248" y="8325"/>
                    <a:pt x="14415" y="8325"/>
                  </a:cubicBezTo>
                  <a:cubicBezTo>
                    <a:pt x="14665" y="8325"/>
                    <a:pt x="14913" y="8121"/>
                    <a:pt x="14813" y="7821"/>
                  </a:cubicBezTo>
                  <a:cubicBezTo>
                    <a:pt x="13913" y="5186"/>
                    <a:pt x="12211" y="2917"/>
                    <a:pt x="11211" y="315"/>
                  </a:cubicBezTo>
                  <a:cubicBezTo>
                    <a:pt x="11154" y="146"/>
                    <a:pt x="11002" y="0"/>
                    <a:pt x="1081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21"/>
            <p:cNvSpPr/>
            <p:nvPr/>
          </p:nvSpPr>
          <p:spPr>
            <a:xfrm>
              <a:off x="1720100" y="-252581"/>
              <a:ext cx="279863" cy="178007"/>
            </a:xfrm>
            <a:custGeom>
              <a:avLst/>
              <a:gdLst/>
              <a:ahLst/>
              <a:cxnLst/>
              <a:rect l="l" t="t" r="r" b="b"/>
              <a:pathLst>
                <a:path w="9342" h="5942" extrusionOk="0">
                  <a:moveTo>
                    <a:pt x="7095" y="0"/>
                  </a:moveTo>
                  <a:cubicBezTo>
                    <a:pt x="7051" y="0"/>
                    <a:pt x="7004" y="9"/>
                    <a:pt x="6956" y="30"/>
                  </a:cubicBezTo>
                  <a:cubicBezTo>
                    <a:pt x="4688" y="797"/>
                    <a:pt x="2653" y="2065"/>
                    <a:pt x="418" y="2965"/>
                  </a:cubicBezTo>
                  <a:cubicBezTo>
                    <a:pt x="1" y="3115"/>
                    <a:pt x="116" y="3797"/>
                    <a:pt x="503" y="3797"/>
                  </a:cubicBezTo>
                  <a:cubicBezTo>
                    <a:pt x="549" y="3797"/>
                    <a:pt x="599" y="3787"/>
                    <a:pt x="652" y="3766"/>
                  </a:cubicBezTo>
                  <a:cubicBezTo>
                    <a:pt x="2725" y="2918"/>
                    <a:pt x="4680" y="1744"/>
                    <a:pt x="6795" y="970"/>
                  </a:cubicBezTo>
                  <a:lnTo>
                    <a:pt x="6795" y="970"/>
                  </a:lnTo>
                  <a:cubicBezTo>
                    <a:pt x="7288" y="2577"/>
                    <a:pt x="7663" y="4267"/>
                    <a:pt x="8457" y="5734"/>
                  </a:cubicBezTo>
                  <a:cubicBezTo>
                    <a:pt x="8530" y="5880"/>
                    <a:pt x="8652" y="5941"/>
                    <a:pt x="8777" y="5941"/>
                  </a:cubicBezTo>
                  <a:cubicBezTo>
                    <a:pt x="9052" y="5941"/>
                    <a:pt x="9341" y="5645"/>
                    <a:pt x="9158" y="5300"/>
                  </a:cubicBezTo>
                  <a:cubicBezTo>
                    <a:pt x="8357" y="3766"/>
                    <a:pt x="8024" y="1965"/>
                    <a:pt x="7456" y="297"/>
                  </a:cubicBezTo>
                  <a:cubicBezTo>
                    <a:pt x="7403" y="138"/>
                    <a:pt x="7266" y="0"/>
                    <a:pt x="709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21"/>
            <p:cNvSpPr/>
            <p:nvPr/>
          </p:nvSpPr>
          <p:spPr>
            <a:xfrm>
              <a:off x="1919452" y="216941"/>
              <a:ext cx="31006" cy="24026"/>
            </a:xfrm>
            <a:custGeom>
              <a:avLst/>
              <a:gdLst/>
              <a:ahLst/>
              <a:cxnLst/>
              <a:rect l="l" t="t" r="r" b="b"/>
              <a:pathLst>
                <a:path w="1035" h="802" extrusionOk="0">
                  <a:moveTo>
                    <a:pt x="535" y="1"/>
                  </a:moveTo>
                  <a:cubicBezTo>
                    <a:pt x="1" y="1"/>
                    <a:pt x="1" y="801"/>
                    <a:pt x="535" y="801"/>
                  </a:cubicBezTo>
                  <a:cubicBezTo>
                    <a:pt x="1035" y="801"/>
                    <a:pt x="1035" y="1"/>
                    <a:pt x="535"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21"/>
            <p:cNvSpPr/>
            <p:nvPr/>
          </p:nvSpPr>
          <p:spPr>
            <a:xfrm>
              <a:off x="1955429" y="183960"/>
              <a:ext cx="31006" cy="24026"/>
            </a:xfrm>
            <a:custGeom>
              <a:avLst/>
              <a:gdLst/>
              <a:ahLst/>
              <a:cxnLst/>
              <a:rect l="l" t="t" r="r" b="b"/>
              <a:pathLst>
                <a:path w="1035" h="802" extrusionOk="0">
                  <a:moveTo>
                    <a:pt x="501" y="1"/>
                  </a:moveTo>
                  <a:cubicBezTo>
                    <a:pt x="1" y="1"/>
                    <a:pt x="1" y="801"/>
                    <a:pt x="501" y="801"/>
                  </a:cubicBezTo>
                  <a:cubicBezTo>
                    <a:pt x="1035" y="801"/>
                    <a:pt x="1035" y="1"/>
                    <a:pt x="501"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21"/>
            <p:cNvSpPr/>
            <p:nvPr/>
          </p:nvSpPr>
          <p:spPr>
            <a:xfrm>
              <a:off x="1968429" y="242912"/>
              <a:ext cx="31006" cy="24026"/>
            </a:xfrm>
            <a:custGeom>
              <a:avLst/>
              <a:gdLst/>
              <a:ahLst/>
              <a:cxnLst/>
              <a:rect l="l" t="t" r="r" b="b"/>
              <a:pathLst>
                <a:path w="1035" h="802" extrusionOk="0">
                  <a:moveTo>
                    <a:pt x="501" y="1"/>
                  </a:moveTo>
                  <a:cubicBezTo>
                    <a:pt x="0" y="1"/>
                    <a:pt x="0" y="801"/>
                    <a:pt x="501" y="801"/>
                  </a:cubicBezTo>
                  <a:cubicBezTo>
                    <a:pt x="1034" y="801"/>
                    <a:pt x="1034" y="1"/>
                    <a:pt x="501"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21"/>
            <p:cNvSpPr/>
            <p:nvPr/>
          </p:nvSpPr>
          <p:spPr>
            <a:xfrm>
              <a:off x="1586709" y="67044"/>
              <a:ext cx="32025" cy="24026"/>
            </a:xfrm>
            <a:custGeom>
              <a:avLst/>
              <a:gdLst/>
              <a:ahLst/>
              <a:cxnLst/>
              <a:rect l="l" t="t" r="r" b="b"/>
              <a:pathLst>
                <a:path w="1069" h="802" extrusionOk="0">
                  <a:moveTo>
                    <a:pt x="535" y="1"/>
                  </a:moveTo>
                  <a:cubicBezTo>
                    <a:pt x="1" y="1"/>
                    <a:pt x="1" y="802"/>
                    <a:pt x="535" y="802"/>
                  </a:cubicBezTo>
                  <a:cubicBezTo>
                    <a:pt x="1068" y="802"/>
                    <a:pt x="1068" y="1"/>
                    <a:pt x="535"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1"/>
            <p:cNvSpPr/>
            <p:nvPr/>
          </p:nvSpPr>
          <p:spPr>
            <a:xfrm>
              <a:off x="1625681" y="37088"/>
              <a:ext cx="32025" cy="25015"/>
            </a:xfrm>
            <a:custGeom>
              <a:avLst/>
              <a:gdLst/>
              <a:ahLst/>
              <a:cxnLst/>
              <a:rect l="l" t="t" r="r" b="b"/>
              <a:pathLst>
                <a:path w="1069" h="835" extrusionOk="0">
                  <a:moveTo>
                    <a:pt x="535" y="0"/>
                  </a:moveTo>
                  <a:cubicBezTo>
                    <a:pt x="1" y="0"/>
                    <a:pt x="1" y="834"/>
                    <a:pt x="535" y="834"/>
                  </a:cubicBezTo>
                  <a:cubicBezTo>
                    <a:pt x="1068" y="834"/>
                    <a:pt x="1068" y="0"/>
                    <a:pt x="53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21"/>
            <p:cNvSpPr/>
            <p:nvPr/>
          </p:nvSpPr>
          <p:spPr>
            <a:xfrm>
              <a:off x="1736605" y="-219720"/>
              <a:ext cx="31995" cy="24026"/>
            </a:xfrm>
            <a:custGeom>
              <a:avLst/>
              <a:gdLst/>
              <a:ahLst/>
              <a:cxnLst/>
              <a:rect l="l" t="t" r="r" b="b"/>
              <a:pathLst>
                <a:path w="1068" h="802" extrusionOk="0">
                  <a:moveTo>
                    <a:pt x="534" y="0"/>
                  </a:moveTo>
                  <a:cubicBezTo>
                    <a:pt x="1" y="0"/>
                    <a:pt x="1" y="801"/>
                    <a:pt x="534" y="801"/>
                  </a:cubicBezTo>
                  <a:cubicBezTo>
                    <a:pt x="1068" y="801"/>
                    <a:pt x="1068"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21"/>
            <p:cNvSpPr/>
            <p:nvPr/>
          </p:nvSpPr>
          <p:spPr>
            <a:xfrm>
              <a:off x="1779561" y="-252701"/>
              <a:ext cx="31006" cy="25015"/>
            </a:xfrm>
            <a:custGeom>
              <a:avLst/>
              <a:gdLst/>
              <a:ahLst/>
              <a:cxnLst/>
              <a:rect l="l" t="t" r="r" b="b"/>
              <a:pathLst>
                <a:path w="1035" h="835" extrusionOk="0">
                  <a:moveTo>
                    <a:pt x="501" y="1"/>
                  </a:moveTo>
                  <a:cubicBezTo>
                    <a:pt x="1" y="1"/>
                    <a:pt x="1" y="835"/>
                    <a:pt x="501" y="835"/>
                  </a:cubicBezTo>
                  <a:cubicBezTo>
                    <a:pt x="1035" y="835"/>
                    <a:pt x="1035" y="1"/>
                    <a:pt x="501"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1"/>
            <p:cNvSpPr/>
            <p:nvPr/>
          </p:nvSpPr>
          <p:spPr>
            <a:xfrm>
              <a:off x="1785582" y="265918"/>
              <a:ext cx="31995" cy="23996"/>
            </a:xfrm>
            <a:custGeom>
              <a:avLst/>
              <a:gdLst/>
              <a:ahLst/>
              <a:cxnLst/>
              <a:rect l="l" t="t" r="r" b="b"/>
              <a:pathLst>
                <a:path w="1068" h="801" extrusionOk="0">
                  <a:moveTo>
                    <a:pt x="534" y="0"/>
                  </a:moveTo>
                  <a:cubicBezTo>
                    <a:pt x="0" y="0"/>
                    <a:pt x="0" y="801"/>
                    <a:pt x="534" y="801"/>
                  </a:cubicBezTo>
                  <a:cubicBezTo>
                    <a:pt x="1067" y="801"/>
                    <a:pt x="1067"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21"/>
            <p:cNvSpPr/>
            <p:nvPr/>
          </p:nvSpPr>
          <p:spPr>
            <a:xfrm>
              <a:off x="1808558" y="323852"/>
              <a:ext cx="31995" cy="25015"/>
            </a:xfrm>
            <a:custGeom>
              <a:avLst/>
              <a:gdLst/>
              <a:ahLst/>
              <a:cxnLst/>
              <a:rect l="l" t="t" r="r" b="b"/>
              <a:pathLst>
                <a:path w="1068" h="835" extrusionOk="0">
                  <a:moveTo>
                    <a:pt x="534" y="1"/>
                  </a:moveTo>
                  <a:cubicBezTo>
                    <a:pt x="0" y="1"/>
                    <a:pt x="0" y="835"/>
                    <a:pt x="534" y="835"/>
                  </a:cubicBezTo>
                  <a:cubicBezTo>
                    <a:pt x="1068" y="835"/>
                    <a:pt x="1068" y="1"/>
                    <a:pt x="534"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21"/>
            <p:cNvSpPr/>
            <p:nvPr/>
          </p:nvSpPr>
          <p:spPr>
            <a:xfrm>
              <a:off x="1524761" y="369833"/>
              <a:ext cx="32025" cy="23996"/>
            </a:xfrm>
            <a:custGeom>
              <a:avLst/>
              <a:gdLst/>
              <a:ahLst/>
              <a:cxnLst/>
              <a:rect l="l" t="t" r="r" b="b"/>
              <a:pathLst>
                <a:path w="1069" h="801" extrusionOk="0">
                  <a:moveTo>
                    <a:pt x="535" y="0"/>
                  </a:moveTo>
                  <a:cubicBezTo>
                    <a:pt x="1" y="0"/>
                    <a:pt x="1" y="801"/>
                    <a:pt x="535" y="801"/>
                  </a:cubicBezTo>
                  <a:cubicBezTo>
                    <a:pt x="1068" y="801"/>
                    <a:pt x="1068" y="0"/>
                    <a:pt x="53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21"/>
            <p:cNvSpPr/>
            <p:nvPr/>
          </p:nvSpPr>
          <p:spPr>
            <a:xfrm>
              <a:off x="1573738" y="333857"/>
              <a:ext cx="31995" cy="23996"/>
            </a:xfrm>
            <a:custGeom>
              <a:avLst/>
              <a:gdLst/>
              <a:ahLst/>
              <a:cxnLst/>
              <a:rect l="l" t="t" r="r" b="b"/>
              <a:pathLst>
                <a:path w="1068" h="801" extrusionOk="0">
                  <a:moveTo>
                    <a:pt x="534" y="0"/>
                  </a:moveTo>
                  <a:cubicBezTo>
                    <a:pt x="0" y="0"/>
                    <a:pt x="0" y="801"/>
                    <a:pt x="534" y="801"/>
                  </a:cubicBezTo>
                  <a:cubicBezTo>
                    <a:pt x="1068" y="801"/>
                    <a:pt x="1068"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21"/>
            <p:cNvSpPr/>
            <p:nvPr/>
          </p:nvSpPr>
          <p:spPr>
            <a:xfrm>
              <a:off x="1632690" y="545701"/>
              <a:ext cx="31006" cy="23996"/>
            </a:xfrm>
            <a:custGeom>
              <a:avLst/>
              <a:gdLst/>
              <a:ahLst/>
              <a:cxnLst/>
              <a:rect l="l" t="t" r="r" b="b"/>
              <a:pathLst>
                <a:path w="1035" h="801" extrusionOk="0">
                  <a:moveTo>
                    <a:pt x="534" y="0"/>
                  </a:moveTo>
                  <a:cubicBezTo>
                    <a:pt x="0" y="0"/>
                    <a:pt x="0" y="801"/>
                    <a:pt x="534" y="801"/>
                  </a:cubicBezTo>
                  <a:cubicBezTo>
                    <a:pt x="1034" y="801"/>
                    <a:pt x="1034"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1"/>
            <p:cNvSpPr/>
            <p:nvPr/>
          </p:nvSpPr>
          <p:spPr>
            <a:xfrm>
              <a:off x="1599709" y="597644"/>
              <a:ext cx="32025" cy="25015"/>
            </a:xfrm>
            <a:custGeom>
              <a:avLst/>
              <a:gdLst/>
              <a:ahLst/>
              <a:cxnLst/>
              <a:rect l="l" t="t" r="r" b="b"/>
              <a:pathLst>
                <a:path w="1069" h="835" extrusionOk="0">
                  <a:moveTo>
                    <a:pt x="534" y="1"/>
                  </a:moveTo>
                  <a:cubicBezTo>
                    <a:pt x="1" y="1"/>
                    <a:pt x="1" y="835"/>
                    <a:pt x="534" y="835"/>
                  </a:cubicBezTo>
                  <a:cubicBezTo>
                    <a:pt x="1068" y="835"/>
                    <a:pt x="1068" y="1"/>
                    <a:pt x="534"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5" name="Google Shape;2545;p21"/>
          <p:cNvGrpSpPr/>
          <p:nvPr/>
        </p:nvGrpSpPr>
        <p:grpSpPr>
          <a:xfrm flipH="1">
            <a:off x="6986707" y="-461408"/>
            <a:ext cx="676573" cy="945704"/>
            <a:chOff x="1897495" y="-461400"/>
            <a:chExt cx="815443" cy="1139815"/>
          </a:xfrm>
        </p:grpSpPr>
        <p:sp>
          <p:nvSpPr>
            <p:cNvPr id="2546" name="Google Shape;2546;p21"/>
            <p:cNvSpPr/>
            <p:nvPr/>
          </p:nvSpPr>
          <p:spPr>
            <a:xfrm>
              <a:off x="1897495" y="-345293"/>
              <a:ext cx="815443" cy="1023708"/>
            </a:xfrm>
            <a:custGeom>
              <a:avLst/>
              <a:gdLst/>
              <a:ahLst/>
              <a:cxnLst/>
              <a:rect l="l" t="t" r="r" b="b"/>
              <a:pathLst>
                <a:path w="27220" h="34172" extrusionOk="0">
                  <a:moveTo>
                    <a:pt x="7239" y="1"/>
                  </a:moveTo>
                  <a:cubicBezTo>
                    <a:pt x="7053" y="1"/>
                    <a:pt x="6874" y="8"/>
                    <a:pt x="6705" y="23"/>
                  </a:cubicBezTo>
                  <a:cubicBezTo>
                    <a:pt x="4470" y="3992"/>
                    <a:pt x="3536" y="8496"/>
                    <a:pt x="2035" y="12665"/>
                  </a:cubicBezTo>
                  <a:cubicBezTo>
                    <a:pt x="1607" y="13858"/>
                    <a:pt x="1" y="17770"/>
                    <a:pt x="1459" y="17770"/>
                  </a:cubicBezTo>
                  <a:cubicBezTo>
                    <a:pt x="1591" y="17770"/>
                    <a:pt x="1749" y="17738"/>
                    <a:pt x="1935" y="17669"/>
                  </a:cubicBezTo>
                  <a:cubicBezTo>
                    <a:pt x="3669" y="16968"/>
                    <a:pt x="4236" y="14433"/>
                    <a:pt x="6338" y="13833"/>
                  </a:cubicBezTo>
                  <a:lnTo>
                    <a:pt x="6338" y="13833"/>
                  </a:lnTo>
                  <a:cubicBezTo>
                    <a:pt x="7405" y="16401"/>
                    <a:pt x="2969" y="18503"/>
                    <a:pt x="3436" y="21071"/>
                  </a:cubicBezTo>
                  <a:cubicBezTo>
                    <a:pt x="3669" y="22806"/>
                    <a:pt x="7405" y="28276"/>
                    <a:pt x="9273" y="28510"/>
                  </a:cubicBezTo>
                  <a:cubicBezTo>
                    <a:pt x="9290" y="28511"/>
                    <a:pt x="9307" y="28512"/>
                    <a:pt x="9324" y="28512"/>
                  </a:cubicBezTo>
                  <a:cubicBezTo>
                    <a:pt x="10766" y="28512"/>
                    <a:pt x="12521" y="23463"/>
                    <a:pt x="13943" y="23463"/>
                  </a:cubicBezTo>
                  <a:cubicBezTo>
                    <a:pt x="14092" y="23463"/>
                    <a:pt x="14236" y="23518"/>
                    <a:pt x="14377" y="23640"/>
                  </a:cubicBezTo>
                  <a:cubicBezTo>
                    <a:pt x="16011" y="24907"/>
                    <a:pt x="12542" y="29110"/>
                    <a:pt x="13109" y="30611"/>
                  </a:cubicBezTo>
                  <a:cubicBezTo>
                    <a:pt x="13910" y="32846"/>
                    <a:pt x="20782" y="33780"/>
                    <a:pt x="22883" y="34114"/>
                  </a:cubicBezTo>
                  <a:cubicBezTo>
                    <a:pt x="23175" y="34153"/>
                    <a:pt x="23443" y="34172"/>
                    <a:pt x="23691" y="34172"/>
                  </a:cubicBezTo>
                  <a:cubicBezTo>
                    <a:pt x="26409" y="34172"/>
                    <a:pt x="26547" y="31901"/>
                    <a:pt x="26853" y="29210"/>
                  </a:cubicBezTo>
                  <a:cubicBezTo>
                    <a:pt x="27086" y="27009"/>
                    <a:pt x="27219" y="24674"/>
                    <a:pt x="27086" y="22339"/>
                  </a:cubicBezTo>
                  <a:cubicBezTo>
                    <a:pt x="26986" y="19070"/>
                    <a:pt x="24651" y="20004"/>
                    <a:pt x="22082" y="19303"/>
                  </a:cubicBezTo>
                  <a:cubicBezTo>
                    <a:pt x="17546" y="18036"/>
                    <a:pt x="23584" y="17802"/>
                    <a:pt x="25218" y="17569"/>
                  </a:cubicBezTo>
                  <a:cubicBezTo>
                    <a:pt x="27086" y="17335"/>
                    <a:pt x="26986" y="17102"/>
                    <a:pt x="26853" y="15234"/>
                  </a:cubicBezTo>
                  <a:cubicBezTo>
                    <a:pt x="26752" y="13733"/>
                    <a:pt x="26752" y="12432"/>
                    <a:pt x="26386" y="11031"/>
                  </a:cubicBezTo>
                  <a:cubicBezTo>
                    <a:pt x="25918" y="8781"/>
                    <a:pt x="24929" y="8033"/>
                    <a:pt x="23430" y="8033"/>
                  </a:cubicBezTo>
                  <a:cubicBezTo>
                    <a:pt x="22685" y="8033"/>
                    <a:pt x="21812" y="8218"/>
                    <a:pt x="20815" y="8496"/>
                  </a:cubicBezTo>
                  <a:cubicBezTo>
                    <a:pt x="20323" y="8660"/>
                    <a:pt x="19140" y="9169"/>
                    <a:pt x="18237" y="9169"/>
                  </a:cubicBezTo>
                  <a:cubicBezTo>
                    <a:pt x="17854" y="9169"/>
                    <a:pt x="17521" y="9077"/>
                    <a:pt x="17312" y="8829"/>
                  </a:cubicBezTo>
                  <a:cubicBezTo>
                    <a:pt x="15911" y="7428"/>
                    <a:pt x="19047" y="6728"/>
                    <a:pt x="19881" y="6394"/>
                  </a:cubicBezTo>
                  <a:cubicBezTo>
                    <a:pt x="21482" y="5794"/>
                    <a:pt x="23950" y="5227"/>
                    <a:pt x="21716" y="3459"/>
                  </a:cubicBezTo>
                  <a:cubicBezTo>
                    <a:pt x="20448" y="2658"/>
                    <a:pt x="18447" y="2525"/>
                    <a:pt x="17079" y="2191"/>
                  </a:cubicBezTo>
                  <a:cubicBezTo>
                    <a:pt x="14548" y="1535"/>
                    <a:pt x="9999" y="1"/>
                    <a:pt x="7239" y="1"/>
                  </a:cubicBezTo>
                  <a:close/>
                </a:path>
              </a:pathLst>
            </a:custGeom>
            <a:solidFill>
              <a:srgbClr val="83C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21"/>
            <p:cNvSpPr/>
            <p:nvPr/>
          </p:nvSpPr>
          <p:spPr>
            <a:xfrm>
              <a:off x="2063148" y="-461400"/>
              <a:ext cx="574974" cy="1048962"/>
            </a:xfrm>
            <a:custGeom>
              <a:avLst/>
              <a:gdLst/>
              <a:ahLst/>
              <a:cxnLst/>
              <a:rect l="l" t="t" r="r" b="b"/>
              <a:pathLst>
                <a:path w="19193" h="35015" extrusionOk="0">
                  <a:moveTo>
                    <a:pt x="382" y="0"/>
                  </a:moveTo>
                  <a:cubicBezTo>
                    <a:pt x="201" y="0"/>
                    <a:pt x="1" y="156"/>
                    <a:pt x="41" y="396"/>
                  </a:cubicBezTo>
                  <a:cubicBezTo>
                    <a:pt x="574" y="2731"/>
                    <a:pt x="1742" y="4966"/>
                    <a:pt x="2876" y="7034"/>
                  </a:cubicBezTo>
                  <a:cubicBezTo>
                    <a:pt x="4110" y="9303"/>
                    <a:pt x="5344" y="11538"/>
                    <a:pt x="6579" y="13806"/>
                  </a:cubicBezTo>
                  <a:cubicBezTo>
                    <a:pt x="9014" y="18342"/>
                    <a:pt x="11516" y="22879"/>
                    <a:pt x="14051" y="27349"/>
                  </a:cubicBezTo>
                  <a:cubicBezTo>
                    <a:pt x="15518" y="29884"/>
                    <a:pt x="16986" y="32386"/>
                    <a:pt x="18521" y="34854"/>
                  </a:cubicBezTo>
                  <a:cubicBezTo>
                    <a:pt x="18583" y="34968"/>
                    <a:pt x="18677" y="35014"/>
                    <a:pt x="18771" y="35014"/>
                  </a:cubicBezTo>
                  <a:cubicBezTo>
                    <a:pt x="18981" y="35014"/>
                    <a:pt x="19192" y="34784"/>
                    <a:pt x="19054" y="34554"/>
                  </a:cubicBezTo>
                  <a:cubicBezTo>
                    <a:pt x="13717" y="25848"/>
                    <a:pt x="8947" y="16841"/>
                    <a:pt x="4044" y="7902"/>
                  </a:cubicBezTo>
                  <a:cubicBezTo>
                    <a:pt x="2709" y="5467"/>
                    <a:pt x="1275" y="2965"/>
                    <a:pt x="641" y="230"/>
                  </a:cubicBezTo>
                  <a:cubicBezTo>
                    <a:pt x="614" y="69"/>
                    <a:pt x="502" y="0"/>
                    <a:pt x="382"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21"/>
            <p:cNvSpPr/>
            <p:nvPr/>
          </p:nvSpPr>
          <p:spPr>
            <a:xfrm>
              <a:off x="2112814" y="-304284"/>
              <a:ext cx="166684" cy="157666"/>
            </a:xfrm>
            <a:custGeom>
              <a:avLst/>
              <a:gdLst/>
              <a:ahLst/>
              <a:cxnLst/>
              <a:rect l="l" t="t" r="r" b="b"/>
              <a:pathLst>
                <a:path w="5564" h="5263" extrusionOk="0">
                  <a:moveTo>
                    <a:pt x="1439" y="0"/>
                  </a:moveTo>
                  <a:cubicBezTo>
                    <a:pt x="1101" y="0"/>
                    <a:pt x="860" y="241"/>
                    <a:pt x="718" y="555"/>
                  </a:cubicBezTo>
                  <a:cubicBezTo>
                    <a:pt x="384" y="1156"/>
                    <a:pt x="217" y="1789"/>
                    <a:pt x="151" y="2457"/>
                  </a:cubicBezTo>
                  <a:cubicBezTo>
                    <a:pt x="84" y="3290"/>
                    <a:pt x="117" y="4124"/>
                    <a:pt x="17" y="4958"/>
                  </a:cubicBezTo>
                  <a:cubicBezTo>
                    <a:pt x="0" y="5163"/>
                    <a:pt x="149" y="5263"/>
                    <a:pt x="307" y="5263"/>
                  </a:cubicBezTo>
                  <a:cubicBezTo>
                    <a:pt x="458" y="5263"/>
                    <a:pt x="618" y="5171"/>
                    <a:pt x="651" y="4992"/>
                  </a:cubicBezTo>
                  <a:cubicBezTo>
                    <a:pt x="784" y="3691"/>
                    <a:pt x="584" y="2356"/>
                    <a:pt x="1085" y="1156"/>
                  </a:cubicBezTo>
                  <a:cubicBezTo>
                    <a:pt x="1151" y="989"/>
                    <a:pt x="1251" y="789"/>
                    <a:pt x="1351" y="689"/>
                  </a:cubicBezTo>
                  <a:cubicBezTo>
                    <a:pt x="1371" y="650"/>
                    <a:pt x="1379" y="633"/>
                    <a:pt x="1382" y="633"/>
                  </a:cubicBezTo>
                  <a:cubicBezTo>
                    <a:pt x="1385" y="633"/>
                    <a:pt x="1385" y="641"/>
                    <a:pt x="1385" y="655"/>
                  </a:cubicBezTo>
                  <a:cubicBezTo>
                    <a:pt x="1452" y="622"/>
                    <a:pt x="1385" y="622"/>
                    <a:pt x="1418" y="622"/>
                  </a:cubicBezTo>
                  <a:lnTo>
                    <a:pt x="1485" y="622"/>
                  </a:lnTo>
                  <a:cubicBezTo>
                    <a:pt x="1852" y="722"/>
                    <a:pt x="2252" y="1089"/>
                    <a:pt x="2619" y="1289"/>
                  </a:cubicBezTo>
                  <a:cubicBezTo>
                    <a:pt x="3019" y="1489"/>
                    <a:pt x="3420" y="1656"/>
                    <a:pt x="3787" y="1856"/>
                  </a:cubicBezTo>
                  <a:cubicBezTo>
                    <a:pt x="4187" y="2090"/>
                    <a:pt x="4587" y="2323"/>
                    <a:pt x="4954" y="2557"/>
                  </a:cubicBezTo>
                  <a:cubicBezTo>
                    <a:pt x="5012" y="2597"/>
                    <a:pt x="5069" y="2614"/>
                    <a:pt x="5124" y="2614"/>
                  </a:cubicBezTo>
                  <a:cubicBezTo>
                    <a:pt x="5383" y="2614"/>
                    <a:pt x="5563" y="2216"/>
                    <a:pt x="5288" y="2023"/>
                  </a:cubicBezTo>
                  <a:cubicBezTo>
                    <a:pt x="4554" y="1523"/>
                    <a:pt x="3787" y="1122"/>
                    <a:pt x="2986" y="755"/>
                  </a:cubicBezTo>
                  <a:cubicBezTo>
                    <a:pt x="2519" y="522"/>
                    <a:pt x="2119" y="155"/>
                    <a:pt x="1618" y="21"/>
                  </a:cubicBezTo>
                  <a:cubicBezTo>
                    <a:pt x="1556" y="7"/>
                    <a:pt x="1496" y="0"/>
                    <a:pt x="1439"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21"/>
            <p:cNvSpPr/>
            <p:nvPr/>
          </p:nvSpPr>
          <p:spPr>
            <a:xfrm>
              <a:off x="2178776" y="-133328"/>
              <a:ext cx="228696" cy="228396"/>
            </a:xfrm>
            <a:custGeom>
              <a:avLst/>
              <a:gdLst/>
              <a:ahLst/>
              <a:cxnLst/>
              <a:rect l="l" t="t" r="r" b="b"/>
              <a:pathLst>
                <a:path w="7634" h="7624" extrusionOk="0">
                  <a:moveTo>
                    <a:pt x="1506" y="1"/>
                  </a:moveTo>
                  <a:cubicBezTo>
                    <a:pt x="1383" y="1"/>
                    <a:pt x="1245" y="110"/>
                    <a:pt x="1218" y="219"/>
                  </a:cubicBezTo>
                  <a:cubicBezTo>
                    <a:pt x="717" y="2587"/>
                    <a:pt x="284" y="4922"/>
                    <a:pt x="17" y="7324"/>
                  </a:cubicBezTo>
                  <a:cubicBezTo>
                    <a:pt x="0" y="7524"/>
                    <a:pt x="150" y="7624"/>
                    <a:pt x="309" y="7624"/>
                  </a:cubicBezTo>
                  <a:cubicBezTo>
                    <a:pt x="467" y="7624"/>
                    <a:pt x="634" y="7524"/>
                    <a:pt x="651" y="7324"/>
                  </a:cubicBezTo>
                  <a:cubicBezTo>
                    <a:pt x="873" y="5096"/>
                    <a:pt x="1278" y="2899"/>
                    <a:pt x="1749" y="732"/>
                  </a:cubicBezTo>
                  <a:lnTo>
                    <a:pt x="1749" y="732"/>
                  </a:lnTo>
                  <a:cubicBezTo>
                    <a:pt x="3636" y="1390"/>
                    <a:pt x="5479" y="2290"/>
                    <a:pt x="7055" y="3488"/>
                  </a:cubicBezTo>
                  <a:cubicBezTo>
                    <a:pt x="7116" y="3537"/>
                    <a:pt x="7176" y="3558"/>
                    <a:pt x="7232" y="3558"/>
                  </a:cubicBezTo>
                  <a:cubicBezTo>
                    <a:pt x="7479" y="3558"/>
                    <a:pt x="7634" y="3145"/>
                    <a:pt x="7389" y="2954"/>
                  </a:cubicBezTo>
                  <a:cubicBezTo>
                    <a:pt x="5654" y="1653"/>
                    <a:pt x="3619" y="686"/>
                    <a:pt x="1585" y="19"/>
                  </a:cubicBezTo>
                  <a:cubicBezTo>
                    <a:pt x="1560" y="6"/>
                    <a:pt x="1533" y="1"/>
                    <a:pt x="1506"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1"/>
            <p:cNvSpPr/>
            <p:nvPr/>
          </p:nvSpPr>
          <p:spPr>
            <a:xfrm>
              <a:off x="2245726" y="-14016"/>
              <a:ext cx="256676" cy="324949"/>
            </a:xfrm>
            <a:custGeom>
              <a:avLst/>
              <a:gdLst/>
              <a:ahLst/>
              <a:cxnLst/>
              <a:rect l="l" t="t" r="r" b="b"/>
              <a:pathLst>
                <a:path w="8568" h="10847" extrusionOk="0">
                  <a:moveTo>
                    <a:pt x="1357" y="0"/>
                  </a:moveTo>
                  <a:cubicBezTo>
                    <a:pt x="1199" y="0"/>
                    <a:pt x="1051" y="107"/>
                    <a:pt x="1051" y="305"/>
                  </a:cubicBezTo>
                  <a:cubicBezTo>
                    <a:pt x="1151" y="3774"/>
                    <a:pt x="150" y="7110"/>
                    <a:pt x="17" y="10546"/>
                  </a:cubicBezTo>
                  <a:cubicBezTo>
                    <a:pt x="0" y="10746"/>
                    <a:pt x="150" y="10846"/>
                    <a:pt x="309" y="10846"/>
                  </a:cubicBezTo>
                  <a:cubicBezTo>
                    <a:pt x="467" y="10846"/>
                    <a:pt x="634" y="10746"/>
                    <a:pt x="650" y="10546"/>
                  </a:cubicBezTo>
                  <a:cubicBezTo>
                    <a:pt x="778" y="7272"/>
                    <a:pt x="1692" y="4088"/>
                    <a:pt x="1692" y="794"/>
                  </a:cubicBezTo>
                  <a:lnTo>
                    <a:pt x="1692" y="794"/>
                  </a:lnTo>
                  <a:cubicBezTo>
                    <a:pt x="3789" y="1755"/>
                    <a:pt x="6004" y="2529"/>
                    <a:pt x="7989" y="3708"/>
                  </a:cubicBezTo>
                  <a:cubicBezTo>
                    <a:pt x="8044" y="3746"/>
                    <a:pt x="8099" y="3763"/>
                    <a:pt x="8150" y="3763"/>
                  </a:cubicBezTo>
                  <a:cubicBezTo>
                    <a:pt x="8405" y="3763"/>
                    <a:pt x="8567" y="3341"/>
                    <a:pt x="8289" y="3174"/>
                  </a:cubicBezTo>
                  <a:cubicBezTo>
                    <a:pt x="6154" y="1873"/>
                    <a:pt x="3786" y="1106"/>
                    <a:pt x="1518" y="38"/>
                  </a:cubicBezTo>
                  <a:cubicBezTo>
                    <a:pt x="1467" y="13"/>
                    <a:pt x="1411" y="0"/>
                    <a:pt x="135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21"/>
            <p:cNvSpPr/>
            <p:nvPr/>
          </p:nvSpPr>
          <p:spPr>
            <a:xfrm>
              <a:off x="2354134" y="146605"/>
              <a:ext cx="132532" cy="171297"/>
            </a:xfrm>
            <a:custGeom>
              <a:avLst/>
              <a:gdLst/>
              <a:ahLst/>
              <a:cxnLst/>
              <a:rect l="l" t="t" r="r" b="b"/>
              <a:pathLst>
                <a:path w="4424" h="5718" extrusionOk="0">
                  <a:moveTo>
                    <a:pt x="760" y="1"/>
                  </a:moveTo>
                  <a:cubicBezTo>
                    <a:pt x="625" y="1"/>
                    <a:pt x="490" y="76"/>
                    <a:pt x="467" y="214"/>
                  </a:cubicBezTo>
                  <a:cubicBezTo>
                    <a:pt x="234" y="1948"/>
                    <a:pt x="0" y="3683"/>
                    <a:pt x="0" y="5417"/>
                  </a:cubicBezTo>
                  <a:cubicBezTo>
                    <a:pt x="0" y="5618"/>
                    <a:pt x="159" y="5718"/>
                    <a:pt x="317" y="5718"/>
                  </a:cubicBezTo>
                  <a:cubicBezTo>
                    <a:pt x="476" y="5718"/>
                    <a:pt x="634" y="5618"/>
                    <a:pt x="634" y="5417"/>
                  </a:cubicBezTo>
                  <a:cubicBezTo>
                    <a:pt x="634" y="3875"/>
                    <a:pt x="805" y="2304"/>
                    <a:pt x="1016" y="757"/>
                  </a:cubicBezTo>
                  <a:lnTo>
                    <a:pt x="1016" y="757"/>
                  </a:lnTo>
                  <a:cubicBezTo>
                    <a:pt x="1943" y="1205"/>
                    <a:pt x="2830" y="1775"/>
                    <a:pt x="3770" y="2215"/>
                  </a:cubicBezTo>
                  <a:cubicBezTo>
                    <a:pt x="3816" y="2236"/>
                    <a:pt x="3861" y="2245"/>
                    <a:pt x="3905" y="2245"/>
                  </a:cubicBezTo>
                  <a:cubicBezTo>
                    <a:pt x="4209" y="2245"/>
                    <a:pt x="4424" y="1794"/>
                    <a:pt x="4103" y="1648"/>
                  </a:cubicBezTo>
                  <a:cubicBezTo>
                    <a:pt x="3002" y="1181"/>
                    <a:pt x="2035" y="514"/>
                    <a:pt x="934" y="47"/>
                  </a:cubicBezTo>
                  <a:cubicBezTo>
                    <a:pt x="883" y="16"/>
                    <a:pt x="821" y="1"/>
                    <a:pt x="760"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21"/>
            <p:cNvSpPr/>
            <p:nvPr/>
          </p:nvSpPr>
          <p:spPr>
            <a:xfrm>
              <a:off x="2447056" y="299348"/>
              <a:ext cx="169589" cy="204310"/>
            </a:xfrm>
            <a:custGeom>
              <a:avLst/>
              <a:gdLst/>
              <a:ahLst/>
              <a:cxnLst/>
              <a:rect l="l" t="t" r="r" b="b"/>
              <a:pathLst>
                <a:path w="5661" h="6820" extrusionOk="0">
                  <a:moveTo>
                    <a:pt x="824" y="1"/>
                  </a:moveTo>
                  <a:cubicBezTo>
                    <a:pt x="701" y="1"/>
                    <a:pt x="562" y="115"/>
                    <a:pt x="534" y="252"/>
                  </a:cubicBezTo>
                  <a:cubicBezTo>
                    <a:pt x="0" y="2253"/>
                    <a:pt x="34" y="4455"/>
                    <a:pt x="167" y="6490"/>
                  </a:cubicBezTo>
                  <a:cubicBezTo>
                    <a:pt x="184" y="6711"/>
                    <a:pt x="349" y="6819"/>
                    <a:pt x="506" y="6819"/>
                  </a:cubicBezTo>
                  <a:cubicBezTo>
                    <a:pt x="657" y="6819"/>
                    <a:pt x="801" y="6719"/>
                    <a:pt x="801" y="6523"/>
                  </a:cubicBezTo>
                  <a:cubicBezTo>
                    <a:pt x="675" y="4632"/>
                    <a:pt x="638" y="2623"/>
                    <a:pt x="1056" y="748"/>
                  </a:cubicBezTo>
                  <a:lnTo>
                    <a:pt x="1056" y="748"/>
                  </a:lnTo>
                  <a:cubicBezTo>
                    <a:pt x="2421" y="1283"/>
                    <a:pt x="3810" y="1697"/>
                    <a:pt x="5171" y="2253"/>
                  </a:cubicBezTo>
                  <a:cubicBezTo>
                    <a:pt x="5215" y="2273"/>
                    <a:pt x="5256" y="2282"/>
                    <a:pt x="5294" y="2282"/>
                  </a:cubicBezTo>
                  <a:cubicBezTo>
                    <a:pt x="5570" y="2282"/>
                    <a:pt x="5661" y="1799"/>
                    <a:pt x="5338" y="1653"/>
                  </a:cubicBezTo>
                  <a:cubicBezTo>
                    <a:pt x="3870" y="1052"/>
                    <a:pt x="2369" y="619"/>
                    <a:pt x="901" y="18"/>
                  </a:cubicBezTo>
                  <a:cubicBezTo>
                    <a:pt x="877" y="6"/>
                    <a:pt x="851" y="1"/>
                    <a:pt x="824"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21"/>
            <p:cNvSpPr/>
            <p:nvPr/>
          </p:nvSpPr>
          <p:spPr>
            <a:xfrm>
              <a:off x="2522004" y="425790"/>
              <a:ext cx="120399" cy="140800"/>
            </a:xfrm>
            <a:custGeom>
              <a:avLst/>
              <a:gdLst/>
              <a:ahLst/>
              <a:cxnLst/>
              <a:rect l="l" t="t" r="r" b="b"/>
              <a:pathLst>
                <a:path w="4019" h="4700" extrusionOk="0">
                  <a:moveTo>
                    <a:pt x="534" y="0"/>
                  </a:moveTo>
                  <a:cubicBezTo>
                    <a:pt x="401" y="0"/>
                    <a:pt x="267" y="67"/>
                    <a:pt x="234" y="200"/>
                  </a:cubicBezTo>
                  <a:cubicBezTo>
                    <a:pt x="0" y="1601"/>
                    <a:pt x="0" y="3002"/>
                    <a:pt x="0" y="4370"/>
                  </a:cubicBezTo>
                  <a:cubicBezTo>
                    <a:pt x="0" y="4591"/>
                    <a:pt x="165" y="4700"/>
                    <a:pt x="327" y="4700"/>
                  </a:cubicBezTo>
                  <a:cubicBezTo>
                    <a:pt x="482" y="4700"/>
                    <a:pt x="634" y="4600"/>
                    <a:pt x="634" y="4403"/>
                  </a:cubicBezTo>
                  <a:cubicBezTo>
                    <a:pt x="634" y="3143"/>
                    <a:pt x="604" y="1853"/>
                    <a:pt x="798" y="618"/>
                  </a:cubicBezTo>
                  <a:lnTo>
                    <a:pt x="798" y="618"/>
                  </a:lnTo>
                  <a:cubicBezTo>
                    <a:pt x="1714" y="705"/>
                    <a:pt x="2642" y="1075"/>
                    <a:pt x="3403" y="1501"/>
                  </a:cubicBezTo>
                  <a:cubicBezTo>
                    <a:pt x="3459" y="1532"/>
                    <a:pt x="3514" y="1545"/>
                    <a:pt x="3565" y="1545"/>
                  </a:cubicBezTo>
                  <a:cubicBezTo>
                    <a:pt x="3847" y="1545"/>
                    <a:pt x="4019" y="1137"/>
                    <a:pt x="3736" y="968"/>
                  </a:cubicBezTo>
                  <a:cubicBezTo>
                    <a:pt x="2769" y="434"/>
                    <a:pt x="1635" y="0"/>
                    <a:pt x="534"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21"/>
            <p:cNvSpPr/>
            <p:nvPr/>
          </p:nvSpPr>
          <p:spPr>
            <a:xfrm>
              <a:off x="2081331" y="278888"/>
              <a:ext cx="34002" cy="26003"/>
            </a:xfrm>
            <a:custGeom>
              <a:avLst/>
              <a:gdLst/>
              <a:ahLst/>
              <a:cxnLst/>
              <a:rect l="l" t="t" r="r" b="b"/>
              <a:pathLst>
                <a:path w="1135" h="868" extrusionOk="0">
                  <a:moveTo>
                    <a:pt x="568" y="1"/>
                  </a:moveTo>
                  <a:cubicBezTo>
                    <a:pt x="1" y="1"/>
                    <a:pt x="1"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21"/>
            <p:cNvSpPr/>
            <p:nvPr/>
          </p:nvSpPr>
          <p:spPr>
            <a:xfrm>
              <a:off x="2116319" y="320856"/>
              <a:ext cx="34002" cy="26003"/>
            </a:xfrm>
            <a:custGeom>
              <a:avLst/>
              <a:gdLst/>
              <a:ahLst/>
              <a:cxnLst/>
              <a:rect l="l" t="t" r="r" b="b"/>
              <a:pathLst>
                <a:path w="1135" h="868" extrusionOk="0">
                  <a:moveTo>
                    <a:pt x="567" y="1"/>
                  </a:moveTo>
                  <a:cubicBezTo>
                    <a:pt x="0" y="1"/>
                    <a:pt x="0" y="868"/>
                    <a:pt x="567" y="868"/>
                  </a:cubicBezTo>
                  <a:cubicBezTo>
                    <a:pt x="1134" y="868"/>
                    <a:pt x="1134"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1"/>
            <p:cNvSpPr/>
            <p:nvPr/>
          </p:nvSpPr>
          <p:spPr>
            <a:xfrm>
              <a:off x="2130308" y="260915"/>
              <a:ext cx="34002" cy="26992"/>
            </a:xfrm>
            <a:custGeom>
              <a:avLst/>
              <a:gdLst/>
              <a:ahLst/>
              <a:cxnLst/>
              <a:rect l="l" t="t" r="r" b="b"/>
              <a:pathLst>
                <a:path w="1135" h="901" extrusionOk="0">
                  <a:moveTo>
                    <a:pt x="567" y="0"/>
                  </a:moveTo>
                  <a:cubicBezTo>
                    <a:pt x="0" y="0"/>
                    <a:pt x="0" y="901"/>
                    <a:pt x="567" y="901"/>
                  </a:cubicBezTo>
                  <a:cubicBezTo>
                    <a:pt x="1134" y="901"/>
                    <a:pt x="1134"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1"/>
            <p:cNvSpPr/>
            <p:nvPr/>
          </p:nvSpPr>
          <p:spPr>
            <a:xfrm>
              <a:off x="2604920" y="13094"/>
              <a:ext cx="34032" cy="26003"/>
            </a:xfrm>
            <a:custGeom>
              <a:avLst/>
              <a:gdLst/>
              <a:ahLst/>
              <a:cxnLst/>
              <a:rect l="l" t="t" r="r" b="b"/>
              <a:pathLst>
                <a:path w="1136" h="868" extrusionOk="0">
                  <a:moveTo>
                    <a:pt x="568" y="1"/>
                  </a:moveTo>
                  <a:cubicBezTo>
                    <a:pt x="1" y="1"/>
                    <a:pt x="1"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1"/>
            <p:cNvSpPr/>
            <p:nvPr/>
          </p:nvSpPr>
          <p:spPr>
            <a:xfrm>
              <a:off x="2594945" y="69051"/>
              <a:ext cx="33013" cy="26003"/>
            </a:xfrm>
            <a:custGeom>
              <a:avLst/>
              <a:gdLst/>
              <a:ahLst/>
              <a:cxnLst/>
              <a:rect l="l" t="t" r="r" b="b"/>
              <a:pathLst>
                <a:path w="1102" h="868" extrusionOk="0">
                  <a:moveTo>
                    <a:pt x="567" y="1"/>
                  </a:moveTo>
                  <a:cubicBezTo>
                    <a:pt x="0" y="1"/>
                    <a:pt x="0" y="868"/>
                    <a:pt x="567" y="868"/>
                  </a:cubicBezTo>
                  <a:cubicBezTo>
                    <a:pt x="1101" y="868"/>
                    <a:pt x="1101"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21"/>
            <p:cNvSpPr/>
            <p:nvPr/>
          </p:nvSpPr>
          <p:spPr>
            <a:xfrm>
              <a:off x="2538988" y="27083"/>
              <a:ext cx="34002" cy="26003"/>
            </a:xfrm>
            <a:custGeom>
              <a:avLst/>
              <a:gdLst/>
              <a:ahLst/>
              <a:cxnLst/>
              <a:rect l="l" t="t" r="r" b="b"/>
              <a:pathLst>
                <a:path w="1135" h="868" extrusionOk="0">
                  <a:moveTo>
                    <a:pt x="567" y="1"/>
                  </a:moveTo>
                  <a:cubicBezTo>
                    <a:pt x="0" y="1"/>
                    <a:pt x="0" y="868"/>
                    <a:pt x="567" y="868"/>
                  </a:cubicBezTo>
                  <a:cubicBezTo>
                    <a:pt x="1134" y="868"/>
                    <a:pt x="1134"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21"/>
            <p:cNvSpPr/>
            <p:nvPr/>
          </p:nvSpPr>
          <p:spPr>
            <a:xfrm>
              <a:off x="2455054" y="585662"/>
              <a:ext cx="34002" cy="27022"/>
            </a:xfrm>
            <a:custGeom>
              <a:avLst/>
              <a:gdLst/>
              <a:ahLst/>
              <a:cxnLst/>
              <a:rect l="l" t="t" r="r" b="b"/>
              <a:pathLst>
                <a:path w="1135" h="902" extrusionOk="0">
                  <a:moveTo>
                    <a:pt x="567" y="0"/>
                  </a:moveTo>
                  <a:cubicBezTo>
                    <a:pt x="0" y="0"/>
                    <a:pt x="0" y="901"/>
                    <a:pt x="567" y="901"/>
                  </a:cubicBezTo>
                  <a:cubicBezTo>
                    <a:pt x="1134" y="901"/>
                    <a:pt x="1134"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21"/>
            <p:cNvSpPr/>
            <p:nvPr/>
          </p:nvSpPr>
          <p:spPr>
            <a:xfrm>
              <a:off x="2493007" y="603635"/>
              <a:ext cx="34032" cy="26033"/>
            </a:xfrm>
            <a:custGeom>
              <a:avLst/>
              <a:gdLst/>
              <a:ahLst/>
              <a:cxnLst/>
              <a:rect l="l" t="t" r="r" b="b"/>
              <a:pathLst>
                <a:path w="1136" h="869" extrusionOk="0">
                  <a:moveTo>
                    <a:pt x="568" y="1"/>
                  </a:moveTo>
                  <a:cubicBezTo>
                    <a:pt x="1" y="1"/>
                    <a:pt x="1"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21"/>
            <p:cNvSpPr/>
            <p:nvPr/>
          </p:nvSpPr>
          <p:spPr>
            <a:xfrm>
              <a:off x="2639908" y="390802"/>
              <a:ext cx="34002" cy="26003"/>
            </a:xfrm>
            <a:custGeom>
              <a:avLst/>
              <a:gdLst/>
              <a:ahLst/>
              <a:cxnLst/>
              <a:rect l="l" t="t" r="r" b="b"/>
              <a:pathLst>
                <a:path w="1135" h="868" extrusionOk="0">
                  <a:moveTo>
                    <a:pt x="567" y="1"/>
                  </a:moveTo>
                  <a:cubicBezTo>
                    <a:pt x="0" y="1"/>
                    <a:pt x="0" y="868"/>
                    <a:pt x="567" y="868"/>
                  </a:cubicBezTo>
                  <a:cubicBezTo>
                    <a:pt x="1135" y="868"/>
                    <a:pt x="1135"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21"/>
            <p:cNvSpPr/>
            <p:nvPr/>
          </p:nvSpPr>
          <p:spPr>
            <a:xfrm>
              <a:off x="2639908" y="355844"/>
              <a:ext cx="34002" cy="26003"/>
            </a:xfrm>
            <a:custGeom>
              <a:avLst/>
              <a:gdLst/>
              <a:ahLst/>
              <a:cxnLst/>
              <a:rect l="l" t="t" r="r" b="b"/>
              <a:pathLst>
                <a:path w="1135" h="868" extrusionOk="0">
                  <a:moveTo>
                    <a:pt x="567" y="0"/>
                  </a:moveTo>
                  <a:cubicBezTo>
                    <a:pt x="0" y="0"/>
                    <a:pt x="0" y="867"/>
                    <a:pt x="567" y="867"/>
                  </a:cubicBezTo>
                  <a:cubicBezTo>
                    <a:pt x="1135" y="867"/>
                    <a:pt x="1135"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21"/>
            <p:cNvSpPr/>
            <p:nvPr/>
          </p:nvSpPr>
          <p:spPr>
            <a:xfrm>
              <a:off x="2116319" y="-49842"/>
              <a:ext cx="34002" cy="26992"/>
            </a:xfrm>
            <a:custGeom>
              <a:avLst/>
              <a:gdLst/>
              <a:ahLst/>
              <a:cxnLst/>
              <a:rect l="l" t="t" r="r" b="b"/>
              <a:pathLst>
                <a:path w="1135" h="901" extrusionOk="0">
                  <a:moveTo>
                    <a:pt x="567" y="0"/>
                  </a:moveTo>
                  <a:cubicBezTo>
                    <a:pt x="0" y="0"/>
                    <a:pt x="0" y="901"/>
                    <a:pt x="567" y="901"/>
                  </a:cubicBezTo>
                  <a:cubicBezTo>
                    <a:pt x="1134" y="901"/>
                    <a:pt x="1134"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21"/>
            <p:cNvSpPr/>
            <p:nvPr/>
          </p:nvSpPr>
          <p:spPr>
            <a:xfrm>
              <a:off x="2319146" y="-206719"/>
              <a:ext cx="33013" cy="26003"/>
            </a:xfrm>
            <a:custGeom>
              <a:avLst/>
              <a:gdLst/>
              <a:ahLst/>
              <a:cxnLst/>
              <a:rect l="l" t="t" r="r" b="b"/>
              <a:pathLst>
                <a:path w="1102" h="868" extrusionOk="0">
                  <a:moveTo>
                    <a:pt x="568" y="0"/>
                  </a:moveTo>
                  <a:cubicBezTo>
                    <a:pt x="1" y="0"/>
                    <a:pt x="1" y="867"/>
                    <a:pt x="568" y="867"/>
                  </a:cubicBezTo>
                  <a:cubicBezTo>
                    <a:pt x="1102" y="867"/>
                    <a:pt x="1102" y="0"/>
                    <a:pt x="568"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21"/>
            <p:cNvSpPr/>
            <p:nvPr/>
          </p:nvSpPr>
          <p:spPr>
            <a:xfrm>
              <a:off x="2434055" y="101043"/>
              <a:ext cx="34002" cy="26003"/>
            </a:xfrm>
            <a:custGeom>
              <a:avLst/>
              <a:gdLst/>
              <a:ahLst/>
              <a:cxnLst/>
              <a:rect l="l" t="t" r="r" b="b"/>
              <a:pathLst>
                <a:path w="1135" h="868" extrusionOk="0">
                  <a:moveTo>
                    <a:pt x="568" y="0"/>
                  </a:moveTo>
                  <a:cubicBezTo>
                    <a:pt x="1" y="0"/>
                    <a:pt x="1" y="867"/>
                    <a:pt x="568" y="867"/>
                  </a:cubicBezTo>
                  <a:cubicBezTo>
                    <a:pt x="1135" y="867"/>
                    <a:pt x="1135" y="0"/>
                    <a:pt x="568"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21"/>
            <p:cNvSpPr/>
            <p:nvPr/>
          </p:nvSpPr>
          <p:spPr>
            <a:xfrm>
              <a:off x="2172275" y="125007"/>
              <a:ext cx="34002" cy="26003"/>
            </a:xfrm>
            <a:custGeom>
              <a:avLst/>
              <a:gdLst/>
              <a:ahLst/>
              <a:cxnLst/>
              <a:rect l="l" t="t" r="r" b="b"/>
              <a:pathLst>
                <a:path w="1135" h="868" extrusionOk="0">
                  <a:moveTo>
                    <a:pt x="567" y="1"/>
                  </a:moveTo>
                  <a:cubicBezTo>
                    <a:pt x="0" y="1"/>
                    <a:pt x="0" y="868"/>
                    <a:pt x="567" y="868"/>
                  </a:cubicBezTo>
                  <a:cubicBezTo>
                    <a:pt x="1134" y="868"/>
                    <a:pt x="1134"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77" name="Google Shape;2577;p21"/>
          <p:cNvGrpSpPr/>
          <p:nvPr/>
        </p:nvGrpSpPr>
        <p:grpSpPr>
          <a:xfrm flipH="1">
            <a:off x="8123388" y="-280695"/>
            <a:ext cx="363800" cy="984632"/>
            <a:chOff x="904476" y="-243594"/>
            <a:chExt cx="438472" cy="1186732"/>
          </a:xfrm>
        </p:grpSpPr>
        <p:sp>
          <p:nvSpPr>
            <p:cNvPr id="2578" name="Google Shape;2578;p21"/>
            <p:cNvSpPr/>
            <p:nvPr/>
          </p:nvSpPr>
          <p:spPr>
            <a:xfrm>
              <a:off x="904476" y="362824"/>
              <a:ext cx="134719" cy="198648"/>
            </a:xfrm>
            <a:custGeom>
              <a:avLst/>
              <a:gdLst/>
              <a:ahLst/>
              <a:cxnLst/>
              <a:rect l="l" t="t" r="r" b="b"/>
              <a:pathLst>
                <a:path w="4497" h="6631" extrusionOk="0">
                  <a:moveTo>
                    <a:pt x="4430" y="1"/>
                  </a:moveTo>
                  <a:cubicBezTo>
                    <a:pt x="4429" y="1"/>
                    <a:pt x="4429" y="2"/>
                    <a:pt x="4428" y="3"/>
                  </a:cubicBezTo>
                  <a:lnTo>
                    <a:pt x="4428" y="3"/>
                  </a:lnTo>
                  <a:cubicBezTo>
                    <a:pt x="4451" y="2"/>
                    <a:pt x="4474" y="1"/>
                    <a:pt x="4496" y="1"/>
                  </a:cubicBezTo>
                  <a:close/>
                  <a:moveTo>
                    <a:pt x="4428" y="3"/>
                  </a:moveTo>
                  <a:cubicBezTo>
                    <a:pt x="1897" y="113"/>
                    <a:pt x="192" y="2657"/>
                    <a:pt x="60" y="5004"/>
                  </a:cubicBezTo>
                  <a:cubicBezTo>
                    <a:pt x="1" y="6109"/>
                    <a:pt x="548" y="6631"/>
                    <a:pt x="1247" y="6631"/>
                  </a:cubicBezTo>
                  <a:cubicBezTo>
                    <a:pt x="1730" y="6631"/>
                    <a:pt x="2285" y="6382"/>
                    <a:pt x="2762" y="5905"/>
                  </a:cubicBezTo>
                  <a:cubicBezTo>
                    <a:pt x="3729" y="4904"/>
                    <a:pt x="3996" y="3270"/>
                    <a:pt x="4163" y="1969"/>
                  </a:cubicBezTo>
                  <a:cubicBezTo>
                    <a:pt x="4263" y="1403"/>
                    <a:pt x="4196" y="471"/>
                    <a:pt x="4428" y="3"/>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21"/>
            <p:cNvSpPr/>
            <p:nvPr/>
          </p:nvSpPr>
          <p:spPr>
            <a:xfrm>
              <a:off x="1121083" y="147893"/>
              <a:ext cx="221865" cy="139272"/>
            </a:xfrm>
            <a:custGeom>
              <a:avLst/>
              <a:gdLst/>
              <a:ahLst/>
              <a:cxnLst/>
              <a:rect l="l" t="t" r="r" b="b"/>
              <a:pathLst>
                <a:path w="7406" h="4649" extrusionOk="0">
                  <a:moveTo>
                    <a:pt x="294" y="1"/>
                  </a:moveTo>
                  <a:cubicBezTo>
                    <a:pt x="218" y="1"/>
                    <a:pt x="143" y="2"/>
                    <a:pt x="67" y="4"/>
                  </a:cubicBezTo>
                  <a:lnTo>
                    <a:pt x="1" y="137"/>
                  </a:lnTo>
                  <a:cubicBezTo>
                    <a:pt x="367" y="1005"/>
                    <a:pt x="834" y="2039"/>
                    <a:pt x="1402" y="2739"/>
                  </a:cubicBezTo>
                  <a:cubicBezTo>
                    <a:pt x="2106" y="3561"/>
                    <a:pt x="3506" y="4648"/>
                    <a:pt x="4715" y="4648"/>
                  </a:cubicBezTo>
                  <a:cubicBezTo>
                    <a:pt x="5223" y="4648"/>
                    <a:pt x="5697" y="4457"/>
                    <a:pt x="6072" y="3973"/>
                  </a:cubicBezTo>
                  <a:cubicBezTo>
                    <a:pt x="7406" y="2239"/>
                    <a:pt x="4971" y="704"/>
                    <a:pt x="3570" y="438"/>
                  </a:cubicBezTo>
                  <a:cubicBezTo>
                    <a:pt x="2540" y="219"/>
                    <a:pt x="1394" y="1"/>
                    <a:pt x="294" y="1"/>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21"/>
            <p:cNvSpPr/>
            <p:nvPr/>
          </p:nvSpPr>
          <p:spPr>
            <a:xfrm>
              <a:off x="926523" y="45086"/>
              <a:ext cx="117673" cy="243525"/>
            </a:xfrm>
            <a:custGeom>
              <a:avLst/>
              <a:gdLst/>
              <a:ahLst/>
              <a:cxnLst/>
              <a:rect l="l" t="t" r="r" b="b"/>
              <a:pathLst>
                <a:path w="3928" h="8129" extrusionOk="0">
                  <a:moveTo>
                    <a:pt x="3827" y="0"/>
                  </a:moveTo>
                  <a:cubicBezTo>
                    <a:pt x="1492" y="0"/>
                    <a:pt x="24" y="4070"/>
                    <a:pt x="24" y="5938"/>
                  </a:cubicBezTo>
                  <a:cubicBezTo>
                    <a:pt x="1" y="7075"/>
                    <a:pt x="583" y="8129"/>
                    <a:pt x="1413" y="8129"/>
                  </a:cubicBezTo>
                  <a:cubicBezTo>
                    <a:pt x="1751" y="8129"/>
                    <a:pt x="2130" y="7954"/>
                    <a:pt x="2526" y="7539"/>
                  </a:cubicBezTo>
                  <a:cubicBezTo>
                    <a:pt x="3660" y="6405"/>
                    <a:pt x="3827" y="4670"/>
                    <a:pt x="3894" y="3169"/>
                  </a:cubicBezTo>
                  <a:cubicBezTo>
                    <a:pt x="3927" y="2102"/>
                    <a:pt x="3827" y="1068"/>
                    <a:pt x="3827"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21"/>
            <p:cNvSpPr/>
            <p:nvPr/>
          </p:nvSpPr>
          <p:spPr>
            <a:xfrm>
              <a:off x="1114103" y="299887"/>
              <a:ext cx="171147" cy="210272"/>
            </a:xfrm>
            <a:custGeom>
              <a:avLst/>
              <a:gdLst/>
              <a:ahLst/>
              <a:cxnLst/>
              <a:rect l="l" t="t" r="r" b="b"/>
              <a:pathLst>
                <a:path w="5713" h="7019" extrusionOk="0">
                  <a:moveTo>
                    <a:pt x="133" y="0"/>
                  </a:moveTo>
                  <a:lnTo>
                    <a:pt x="200" y="134"/>
                  </a:lnTo>
                  <a:cubicBezTo>
                    <a:pt x="0" y="934"/>
                    <a:pt x="467" y="2002"/>
                    <a:pt x="667" y="2802"/>
                  </a:cubicBezTo>
                  <a:cubicBezTo>
                    <a:pt x="1001" y="4370"/>
                    <a:pt x="1635" y="6472"/>
                    <a:pt x="3436" y="6939"/>
                  </a:cubicBezTo>
                  <a:cubicBezTo>
                    <a:pt x="3627" y="6993"/>
                    <a:pt x="3803" y="7018"/>
                    <a:pt x="3965" y="7018"/>
                  </a:cubicBezTo>
                  <a:cubicBezTo>
                    <a:pt x="5388" y="7018"/>
                    <a:pt x="5713" y="5068"/>
                    <a:pt x="5204" y="3870"/>
                  </a:cubicBezTo>
                  <a:cubicBezTo>
                    <a:pt x="4570" y="2302"/>
                    <a:pt x="3336" y="1601"/>
                    <a:pt x="1868" y="901"/>
                  </a:cubicBezTo>
                  <a:cubicBezTo>
                    <a:pt x="1334" y="601"/>
                    <a:pt x="701" y="200"/>
                    <a:pt x="133"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21"/>
            <p:cNvSpPr/>
            <p:nvPr/>
          </p:nvSpPr>
          <p:spPr>
            <a:xfrm>
              <a:off x="962380" y="553670"/>
              <a:ext cx="142747" cy="313715"/>
            </a:xfrm>
            <a:custGeom>
              <a:avLst/>
              <a:gdLst/>
              <a:ahLst/>
              <a:cxnLst/>
              <a:rect l="l" t="t" r="r" b="b"/>
              <a:pathLst>
                <a:path w="4765" h="10472" extrusionOk="0">
                  <a:moveTo>
                    <a:pt x="3964" y="1"/>
                  </a:moveTo>
                  <a:cubicBezTo>
                    <a:pt x="3936" y="25"/>
                    <a:pt x="3909" y="51"/>
                    <a:pt x="3883" y="78"/>
                  </a:cubicBezTo>
                  <a:lnTo>
                    <a:pt x="3883" y="78"/>
                  </a:lnTo>
                  <a:cubicBezTo>
                    <a:pt x="3932" y="52"/>
                    <a:pt x="3981" y="26"/>
                    <a:pt x="4031" y="1"/>
                  </a:cubicBezTo>
                  <a:close/>
                  <a:moveTo>
                    <a:pt x="3883" y="78"/>
                  </a:moveTo>
                  <a:cubicBezTo>
                    <a:pt x="1280" y="1479"/>
                    <a:pt x="0" y="4425"/>
                    <a:pt x="295" y="7340"/>
                  </a:cubicBezTo>
                  <a:cubicBezTo>
                    <a:pt x="379" y="8517"/>
                    <a:pt x="1052" y="10472"/>
                    <a:pt x="2413" y="10472"/>
                  </a:cubicBezTo>
                  <a:cubicBezTo>
                    <a:pt x="2672" y="10472"/>
                    <a:pt x="2955" y="10401"/>
                    <a:pt x="3264" y="10242"/>
                  </a:cubicBezTo>
                  <a:cubicBezTo>
                    <a:pt x="4765" y="9441"/>
                    <a:pt x="4264" y="6506"/>
                    <a:pt x="4031" y="5238"/>
                  </a:cubicBezTo>
                  <a:cubicBezTo>
                    <a:pt x="3869" y="4168"/>
                    <a:pt x="2981" y="1047"/>
                    <a:pt x="3883" y="78"/>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21"/>
            <p:cNvSpPr/>
            <p:nvPr/>
          </p:nvSpPr>
          <p:spPr>
            <a:xfrm>
              <a:off x="1109101" y="685593"/>
              <a:ext cx="152124" cy="257545"/>
            </a:xfrm>
            <a:custGeom>
              <a:avLst/>
              <a:gdLst/>
              <a:ahLst/>
              <a:cxnLst/>
              <a:rect l="l" t="t" r="r" b="b"/>
              <a:pathLst>
                <a:path w="5078" h="8597" extrusionOk="0">
                  <a:moveTo>
                    <a:pt x="1101" y="0"/>
                  </a:moveTo>
                  <a:cubicBezTo>
                    <a:pt x="467" y="2002"/>
                    <a:pt x="0" y="6838"/>
                    <a:pt x="1868" y="8173"/>
                  </a:cubicBezTo>
                  <a:cubicBezTo>
                    <a:pt x="2271" y="8469"/>
                    <a:pt x="2642" y="8597"/>
                    <a:pt x="2976" y="8597"/>
                  </a:cubicBezTo>
                  <a:cubicBezTo>
                    <a:pt x="4331" y="8597"/>
                    <a:pt x="5078" y="6502"/>
                    <a:pt x="4837" y="5137"/>
                  </a:cubicBezTo>
                  <a:cubicBezTo>
                    <a:pt x="4537" y="3503"/>
                    <a:pt x="3136" y="1468"/>
                    <a:pt x="1868" y="467"/>
                  </a:cubicBezTo>
                  <a:cubicBezTo>
                    <a:pt x="1635" y="300"/>
                    <a:pt x="1335" y="200"/>
                    <a:pt x="1101"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21"/>
            <p:cNvSpPr/>
            <p:nvPr/>
          </p:nvSpPr>
          <p:spPr>
            <a:xfrm>
              <a:off x="1073125" y="-243594"/>
              <a:ext cx="112161" cy="1077032"/>
            </a:xfrm>
            <a:custGeom>
              <a:avLst/>
              <a:gdLst/>
              <a:ahLst/>
              <a:cxnLst/>
              <a:rect l="l" t="t" r="r" b="b"/>
              <a:pathLst>
                <a:path w="3744" h="35952" extrusionOk="0">
                  <a:moveTo>
                    <a:pt x="1294" y="1"/>
                  </a:moveTo>
                  <a:cubicBezTo>
                    <a:pt x="1173" y="1"/>
                    <a:pt x="1061" y="70"/>
                    <a:pt x="1034" y="230"/>
                  </a:cubicBezTo>
                  <a:cubicBezTo>
                    <a:pt x="501" y="2499"/>
                    <a:pt x="334" y="4800"/>
                    <a:pt x="234" y="7102"/>
                  </a:cubicBezTo>
                  <a:cubicBezTo>
                    <a:pt x="134" y="9470"/>
                    <a:pt x="0" y="11839"/>
                    <a:pt x="0" y="14207"/>
                  </a:cubicBezTo>
                  <a:cubicBezTo>
                    <a:pt x="0" y="16575"/>
                    <a:pt x="100" y="18944"/>
                    <a:pt x="301" y="21279"/>
                  </a:cubicBezTo>
                  <a:cubicBezTo>
                    <a:pt x="467" y="23580"/>
                    <a:pt x="734" y="25882"/>
                    <a:pt x="1301" y="28117"/>
                  </a:cubicBezTo>
                  <a:cubicBezTo>
                    <a:pt x="1935" y="30652"/>
                    <a:pt x="2769" y="33121"/>
                    <a:pt x="3103" y="35722"/>
                  </a:cubicBezTo>
                  <a:cubicBezTo>
                    <a:pt x="3129" y="35883"/>
                    <a:pt x="3241" y="35952"/>
                    <a:pt x="3362" y="35952"/>
                  </a:cubicBezTo>
                  <a:cubicBezTo>
                    <a:pt x="3543" y="35952"/>
                    <a:pt x="3743" y="35796"/>
                    <a:pt x="3703" y="35556"/>
                  </a:cubicBezTo>
                  <a:cubicBezTo>
                    <a:pt x="3403" y="33321"/>
                    <a:pt x="2736" y="31186"/>
                    <a:pt x="2169" y="29018"/>
                  </a:cubicBezTo>
                  <a:cubicBezTo>
                    <a:pt x="1568" y="26749"/>
                    <a:pt x="1201" y="24514"/>
                    <a:pt x="968" y="22179"/>
                  </a:cubicBezTo>
                  <a:cubicBezTo>
                    <a:pt x="567" y="17576"/>
                    <a:pt x="534" y="12939"/>
                    <a:pt x="801" y="8303"/>
                  </a:cubicBezTo>
                  <a:cubicBezTo>
                    <a:pt x="968" y="5668"/>
                    <a:pt x="1001" y="2999"/>
                    <a:pt x="1635" y="397"/>
                  </a:cubicBezTo>
                  <a:cubicBezTo>
                    <a:pt x="1675" y="157"/>
                    <a:pt x="1475" y="1"/>
                    <a:pt x="129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21"/>
            <p:cNvSpPr/>
            <p:nvPr/>
          </p:nvSpPr>
          <p:spPr>
            <a:xfrm>
              <a:off x="949020" y="-33577"/>
              <a:ext cx="148379" cy="280432"/>
            </a:xfrm>
            <a:custGeom>
              <a:avLst/>
              <a:gdLst/>
              <a:ahLst/>
              <a:cxnLst/>
              <a:rect l="l" t="t" r="r" b="b"/>
              <a:pathLst>
                <a:path w="4953" h="9361" extrusionOk="0">
                  <a:moveTo>
                    <a:pt x="4497" y="1"/>
                  </a:moveTo>
                  <a:cubicBezTo>
                    <a:pt x="4404" y="1"/>
                    <a:pt x="4311" y="37"/>
                    <a:pt x="4243" y="124"/>
                  </a:cubicBezTo>
                  <a:cubicBezTo>
                    <a:pt x="2442" y="2826"/>
                    <a:pt x="641" y="5695"/>
                    <a:pt x="40" y="8964"/>
                  </a:cubicBezTo>
                  <a:cubicBezTo>
                    <a:pt x="0" y="9204"/>
                    <a:pt x="201" y="9360"/>
                    <a:pt x="381" y="9360"/>
                  </a:cubicBezTo>
                  <a:cubicBezTo>
                    <a:pt x="502" y="9360"/>
                    <a:pt x="614" y="9291"/>
                    <a:pt x="641" y="9131"/>
                  </a:cubicBezTo>
                  <a:cubicBezTo>
                    <a:pt x="1241" y="5928"/>
                    <a:pt x="3009" y="3093"/>
                    <a:pt x="4811" y="458"/>
                  </a:cubicBezTo>
                  <a:cubicBezTo>
                    <a:pt x="4953" y="221"/>
                    <a:pt x="4725" y="1"/>
                    <a:pt x="4497"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21"/>
            <p:cNvSpPr/>
            <p:nvPr/>
          </p:nvSpPr>
          <p:spPr>
            <a:xfrm>
              <a:off x="1072016" y="255883"/>
              <a:ext cx="139422" cy="185886"/>
            </a:xfrm>
            <a:custGeom>
              <a:avLst/>
              <a:gdLst/>
              <a:ahLst/>
              <a:cxnLst/>
              <a:rect l="l" t="t" r="r" b="b"/>
              <a:pathLst>
                <a:path w="4654" h="6205" extrusionOk="0">
                  <a:moveTo>
                    <a:pt x="431" y="0"/>
                  </a:moveTo>
                  <a:cubicBezTo>
                    <a:pt x="204" y="0"/>
                    <a:pt x="1" y="306"/>
                    <a:pt x="204" y="535"/>
                  </a:cubicBezTo>
                  <a:cubicBezTo>
                    <a:pt x="971" y="1369"/>
                    <a:pt x="1672" y="2236"/>
                    <a:pt x="2339" y="3137"/>
                  </a:cubicBezTo>
                  <a:cubicBezTo>
                    <a:pt x="2973" y="4004"/>
                    <a:pt x="3573" y="4972"/>
                    <a:pt x="3974" y="5972"/>
                  </a:cubicBezTo>
                  <a:cubicBezTo>
                    <a:pt x="4028" y="6135"/>
                    <a:pt x="4159" y="6204"/>
                    <a:pt x="4287" y="6204"/>
                  </a:cubicBezTo>
                  <a:cubicBezTo>
                    <a:pt x="4474" y="6204"/>
                    <a:pt x="4653" y="6057"/>
                    <a:pt x="4574" y="5839"/>
                  </a:cubicBezTo>
                  <a:cubicBezTo>
                    <a:pt x="3740" y="3671"/>
                    <a:pt x="2206" y="1769"/>
                    <a:pt x="638" y="102"/>
                  </a:cubicBezTo>
                  <a:cubicBezTo>
                    <a:pt x="574" y="30"/>
                    <a:pt x="501" y="0"/>
                    <a:pt x="431"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21"/>
            <p:cNvSpPr/>
            <p:nvPr/>
          </p:nvSpPr>
          <p:spPr>
            <a:xfrm>
              <a:off x="1005186" y="527189"/>
              <a:ext cx="112730" cy="285225"/>
            </a:xfrm>
            <a:custGeom>
              <a:avLst/>
              <a:gdLst/>
              <a:ahLst/>
              <a:cxnLst/>
              <a:rect l="l" t="t" r="r" b="b"/>
              <a:pathLst>
                <a:path w="3763" h="9521" extrusionOk="0">
                  <a:moveTo>
                    <a:pt x="3282" y="1"/>
                  </a:moveTo>
                  <a:cubicBezTo>
                    <a:pt x="3210" y="1"/>
                    <a:pt x="3135" y="25"/>
                    <a:pt x="3069" y="84"/>
                  </a:cubicBezTo>
                  <a:cubicBezTo>
                    <a:pt x="534" y="2219"/>
                    <a:pt x="0" y="6189"/>
                    <a:pt x="534" y="9291"/>
                  </a:cubicBezTo>
                  <a:cubicBezTo>
                    <a:pt x="560" y="9451"/>
                    <a:pt x="673" y="9520"/>
                    <a:pt x="793" y="9520"/>
                  </a:cubicBezTo>
                  <a:cubicBezTo>
                    <a:pt x="974" y="9520"/>
                    <a:pt x="1174" y="9364"/>
                    <a:pt x="1134" y="9124"/>
                  </a:cubicBezTo>
                  <a:cubicBezTo>
                    <a:pt x="667" y="6222"/>
                    <a:pt x="1134" y="2519"/>
                    <a:pt x="3503" y="518"/>
                  </a:cubicBezTo>
                  <a:cubicBezTo>
                    <a:pt x="3763" y="310"/>
                    <a:pt x="3536" y="1"/>
                    <a:pt x="3282"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21"/>
            <p:cNvSpPr/>
            <p:nvPr/>
          </p:nvSpPr>
          <p:spPr>
            <a:xfrm>
              <a:off x="931735" y="330292"/>
              <a:ext cx="160333" cy="197450"/>
            </a:xfrm>
            <a:custGeom>
              <a:avLst/>
              <a:gdLst/>
              <a:ahLst/>
              <a:cxnLst/>
              <a:rect l="l" t="t" r="r" b="b"/>
              <a:pathLst>
                <a:path w="5352" h="6591" extrusionOk="0">
                  <a:moveTo>
                    <a:pt x="4956" y="0"/>
                  </a:moveTo>
                  <a:cubicBezTo>
                    <a:pt x="4924" y="0"/>
                    <a:pt x="4890" y="6"/>
                    <a:pt x="4854" y="19"/>
                  </a:cubicBezTo>
                  <a:cubicBezTo>
                    <a:pt x="2319" y="1087"/>
                    <a:pt x="284" y="3522"/>
                    <a:pt x="17" y="6290"/>
                  </a:cubicBezTo>
                  <a:cubicBezTo>
                    <a:pt x="0" y="6491"/>
                    <a:pt x="150" y="6591"/>
                    <a:pt x="309" y="6591"/>
                  </a:cubicBezTo>
                  <a:cubicBezTo>
                    <a:pt x="467" y="6591"/>
                    <a:pt x="634" y="6491"/>
                    <a:pt x="651" y="6290"/>
                  </a:cubicBezTo>
                  <a:cubicBezTo>
                    <a:pt x="884" y="3822"/>
                    <a:pt x="2786" y="1554"/>
                    <a:pt x="5021" y="620"/>
                  </a:cubicBezTo>
                  <a:cubicBezTo>
                    <a:pt x="5351" y="499"/>
                    <a:pt x="5249" y="0"/>
                    <a:pt x="4956"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21"/>
            <p:cNvSpPr/>
            <p:nvPr/>
          </p:nvSpPr>
          <p:spPr>
            <a:xfrm>
              <a:off x="1075821" y="128692"/>
              <a:ext cx="182142" cy="123395"/>
            </a:xfrm>
            <a:custGeom>
              <a:avLst/>
              <a:gdLst/>
              <a:ahLst/>
              <a:cxnLst/>
              <a:rect l="l" t="t" r="r" b="b"/>
              <a:pathLst>
                <a:path w="6080" h="4119" extrusionOk="0">
                  <a:moveTo>
                    <a:pt x="480" y="0"/>
                  </a:moveTo>
                  <a:cubicBezTo>
                    <a:pt x="191" y="0"/>
                    <a:pt x="0" y="409"/>
                    <a:pt x="311" y="578"/>
                  </a:cubicBezTo>
                  <a:cubicBezTo>
                    <a:pt x="1245" y="1079"/>
                    <a:pt x="2312" y="1245"/>
                    <a:pt x="3213" y="1812"/>
                  </a:cubicBezTo>
                  <a:cubicBezTo>
                    <a:pt x="4047" y="2346"/>
                    <a:pt x="4847" y="3113"/>
                    <a:pt x="5381" y="3981"/>
                  </a:cubicBezTo>
                  <a:cubicBezTo>
                    <a:pt x="5449" y="4078"/>
                    <a:pt x="5543" y="4119"/>
                    <a:pt x="5637" y="4119"/>
                  </a:cubicBezTo>
                  <a:cubicBezTo>
                    <a:pt x="5861" y="4119"/>
                    <a:pt x="6080" y="3883"/>
                    <a:pt x="5915" y="3647"/>
                  </a:cubicBezTo>
                  <a:cubicBezTo>
                    <a:pt x="5381" y="2713"/>
                    <a:pt x="4547" y="1979"/>
                    <a:pt x="3680" y="1379"/>
                  </a:cubicBezTo>
                  <a:cubicBezTo>
                    <a:pt x="2746" y="712"/>
                    <a:pt x="1612" y="545"/>
                    <a:pt x="644" y="44"/>
                  </a:cubicBezTo>
                  <a:cubicBezTo>
                    <a:pt x="588" y="14"/>
                    <a:pt x="532" y="0"/>
                    <a:pt x="480"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21"/>
            <p:cNvSpPr/>
            <p:nvPr/>
          </p:nvSpPr>
          <p:spPr>
            <a:xfrm>
              <a:off x="994192" y="204958"/>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21"/>
            <p:cNvSpPr/>
            <p:nvPr/>
          </p:nvSpPr>
          <p:spPr>
            <a:xfrm>
              <a:off x="1001172" y="174973"/>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21"/>
            <p:cNvSpPr/>
            <p:nvPr/>
          </p:nvSpPr>
          <p:spPr>
            <a:xfrm>
              <a:off x="1257979" y="207954"/>
              <a:ext cx="20012" cy="16027"/>
            </a:xfrm>
            <a:custGeom>
              <a:avLst/>
              <a:gdLst/>
              <a:ahLst/>
              <a:cxnLst/>
              <a:rect l="l" t="t" r="r" b="b"/>
              <a:pathLst>
                <a:path w="668" h="535" extrusionOk="0">
                  <a:moveTo>
                    <a:pt x="334" y="0"/>
                  </a:moveTo>
                  <a:cubicBezTo>
                    <a:pt x="0" y="0"/>
                    <a:pt x="0"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21"/>
            <p:cNvSpPr/>
            <p:nvPr/>
          </p:nvSpPr>
          <p:spPr>
            <a:xfrm>
              <a:off x="1264959" y="244919"/>
              <a:ext cx="20042" cy="16027"/>
            </a:xfrm>
            <a:custGeom>
              <a:avLst/>
              <a:gdLst/>
              <a:ahLst/>
              <a:cxnLst/>
              <a:rect l="l" t="t" r="r" b="b"/>
              <a:pathLst>
                <a:path w="669" h="535" extrusionOk="0">
                  <a:moveTo>
                    <a:pt x="335" y="1"/>
                  </a:moveTo>
                  <a:cubicBezTo>
                    <a:pt x="1" y="1"/>
                    <a:pt x="1" y="534"/>
                    <a:pt x="335" y="534"/>
                  </a:cubicBezTo>
                  <a:cubicBezTo>
                    <a:pt x="668" y="534"/>
                    <a:pt x="668" y="1"/>
                    <a:pt x="335"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21"/>
            <p:cNvSpPr/>
            <p:nvPr/>
          </p:nvSpPr>
          <p:spPr>
            <a:xfrm>
              <a:off x="1283950" y="223950"/>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21"/>
            <p:cNvSpPr/>
            <p:nvPr/>
          </p:nvSpPr>
          <p:spPr>
            <a:xfrm>
              <a:off x="973194" y="477733"/>
              <a:ext cx="20012" cy="15039"/>
            </a:xfrm>
            <a:custGeom>
              <a:avLst/>
              <a:gdLst/>
              <a:ahLst/>
              <a:cxnLst/>
              <a:rect l="l" t="t" r="r" b="b"/>
              <a:pathLst>
                <a:path w="668" h="502" extrusionOk="0">
                  <a:moveTo>
                    <a:pt x="334" y="1"/>
                  </a:moveTo>
                  <a:cubicBezTo>
                    <a:pt x="1" y="1"/>
                    <a:pt x="1" y="501"/>
                    <a:pt x="334" y="501"/>
                  </a:cubicBezTo>
                  <a:cubicBezTo>
                    <a:pt x="668" y="501"/>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21"/>
            <p:cNvSpPr/>
            <p:nvPr/>
          </p:nvSpPr>
          <p:spPr>
            <a:xfrm>
              <a:off x="980203" y="450773"/>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21"/>
            <p:cNvSpPr/>
            <p:nvPr/>
          </p:nvSpPr>
          <p:spPr>
            <a:xfrm>
              <a:off x="1211009" y="461766"/>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21"/>
            <p:cNvSpPr/>
            <p:nvPr/>
          </p:nvSpPr>
          <p:spPr>
            <a:xfrm>
              <a:off x="1222991" y="431781"/>
              <a:ext cx="20042" cy="16027"/>
            </a:xfrm>
            <a:custGeom>
              <a:avLst/>
              <a:gdLst/>
              <a:ahLst/>
              <a:cxnLst/>
              <a:rect l="l" t="t" r="r" b="b"/>
              <a:pathLst>
                <a:path w="669" h="535" extrusionOk="0">
                  <a:moveTo>
                    <a:pt x="335" y="0"/>
                  </a:moveTo>
                  <a:cubicBezTo>
                    <a:pt x="1" y="0"/>
                    <a:pt x="1" y="534"/>
                    <a:pt x="335" y="534"/>
                  </a:cubicBezTo>
                  <a:cubicBezTo>
                    <a:pt x="668" y="534"/>
                    <a:pt x="668" y="0"/>
                    <a:pt x="335"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21"/>
            <p:cNvSpPr/>
            <p:nvPr/>
          </p:nvSpPr>
          <p:spPr>
            <a:xfrm>
              <a:off x="1240006" y="457752"/>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21"/>
            <p:cNvSpPr/>
            <p:nvPr/>
          </p:nvSpPr>
          <p:spPr>
            <a:xfrm>
              <a:off x="1022171" y="830458"/>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21"/>
            <p:cNvSpPr/>
            <p:nvPr/>
          </p:nvSpPr>
          <p:spPr>
            <a:xfrm>
              <a:off x="1047153" y="816469"/>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21"/>
            <p:cNvSpPr/>
            <p:nvPr/>
          </p:nvSpPr>
          <p:spPr>
            <a:xfrm>
              <a:off x="1174044" y="866434"/>
              <a:ext cx="20012" cy="16027"/>
            </a:xfrm>
            <a:custGeom>
              <a:avLst/>
              <a:gdLst/>
              <a:ahLst/>
              <a:cxnLst/>
              <a:rect l="l" t="t" r="r" b="b"/>
              <a:pathLst>
                <a:path w="668" h="535" extrusionOk="0">
                  <a:moveTo>
                    <a:pt x="334" y="1"/>
                  </a:moveTo>
                  <a:cubicBezTo>
                    <a:pt x="0" y="1"/>
                    <a:pt x="0" y="534"/>
                    <a:pt x="334" y="534"/>
                  </a:cubicBezTo>
                  <a:cubicBezTo>
                    <a:pt x="668" y="534"/>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21"/>
            <p:cNvSpPr/>
            <p:nvPr/>
          </p:nvSpPr>
          <p:spPr>
            <a:xfrm>
              <a:off x="1191029" y="837467"/>
              <a:ext cx="21030" cy="15009"/>
            </a:xfrm>
            <a:custGeom>
              <a:avLst/>
              <a:gdLst/>
              <a:ahLst/>
              <a:cxnLst/>
              <a:rect l="l" t="t" r="r" b="b"/>
              <a:pathLst>
                <a:path w="702" h="501" extrusionOk="0">
                  <a:moveTo>
                    <a:pt x="367" y="0"/>
                  </a:moveTo>
                  <a:cubicBezTo>
                    <a:pt x="1" y="0"/>
                    <a:pt x="1" y="501"/>
                    <a:pt x="367" y="501"/>
                  </a:cubicBezTo>
                  <a:cubicBezTo>
                    <a:pt x="701" y="501"/>
                    <a:pt x="701" y="0"/>
                    <a:pt x="367"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21"/>
            <p:cNvSpPr/>
            <p:nvPr/>
          </p:nvSpPr>
          <p:spPr>
            <a:xfrm>
              <a:off x="1207025" y="866434"/>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5" name="Google Shape;2605;p21"/>
          <p:cNvGrpSpPr/>
          <p:nvPr/>
        </p:nvGrpSpPr>
        <p:grpSpPr>
          <a:xfrm flipH="1">
            <a:off x="8532685" y="-170594"/>
            <a:ext cx="747610" cy="722927"/>
            <a:chOff x="-168381" y="-168706"/>
            <a:chExt cx="901061" cy="871312"/>
          </a:xfrm>
        </p:grpSpPr>
        <p:sp>
          <p:nvSpPr>
            <p:cNvPr id="2606" name="Google Shape;2606;p21"/>
            <p:cNvSpPr/>
            <p:nvPr/>
          </p:nvSpPr>
          <p:spPr>
            <a:xfrm>
              <a:off x="-157717" y="-134796"/>
              <a:ext cx="890397" cy="837402"/>
            </a:xfrm>
            <a:custGeom>
              <a:avLst/>
              <a:gdLst/>
              <a:ahLst/>
              <a:cxnLst/>
              <a:rect l="l" t="t" r="r" b="b"/>
              <a:pathLst>
                <a:path w="29722" h="27953" extrusionOk="0">
                  <a:moveTo>
                    <a:pt x="568" y="1"/>
                  </a:moveTo>
                  <a:cubicBezTo>
                    <a:pt x="334" y="3603"/>
                    <a:pt x="34" y="8507"/>
                    <a:pt x="101" y="10442"/>
                  </a:cubicBezTo>
                  <a:cubicBezTo>
                    <a:pt x="201" y="13444"/>
                    <a:pt x="1" y="14978"/>
                    <a:pt x="368" y="17880"/>
                  </a:cubicBezTo>
                  <a:cubicBezTo>
                    <a:pt x="609" y="19676"/>
                    <a:pt x="721" y="23022"/>
                    <a:pt x="2365" y="23022"/>
                  </a:cubicBezTo>
                  <a:cubicBezTo>
                    <a:pt x="2767" y="23022"/>
                    <a:pt x="3261" y="22822"/>
                    <a:pt x="3870" y="22350"/>
                  </a:cubicBezTo>
                  <a:cubicBezTo>
                    <a:pt x="4427" y="21877"/>
                    <a:pt x="5052" y="20848"/>
                    <a:pt x="5709" y="20848"/>
                  </a:cubicBezTo>
                  <a:cubicBezTo>
                    <a:pt x="5840" y="20848"/>
                    <a:pt x="5972" y="20888"/>
                    <a:pt x="6105" y="20983"/>
                  </a:cubicBezTo>
                  <a:cubicBezTo>
                    <a:pt x="6572" y="21383"/>
                    <a:pt x="6672" y="23217"/>
                    <a:pt x="6772" y="23718"/>
                  </a:cubicBezTo>
                  <a:cubicBezTo>
                    <a:pt x="7062" y="24907"/>
                    <a:pt x="7320" y="27398"/>
                    <a:pt x="8831" y="27398"/>
                  </a:cubicBezTo>
                  <a:cubicBezTo>
                    <a:pt x="8888" y="27398"/>
                    <a:pt x="8947" y="27394"/>
                    <a:pt x="9007" y="27387"/>
                  </a:cubicBezTo>
                  <a:cubicBezTo>
                    <a:pt x="10442" y="27187"/>
                    <a:pt x="11809" y="24285"/>
                    <a:pt x="13043" y="23518"/>
                  </a:cubicBezTo>
                  <a:cubicBezTo>
                    <a:pt x="14017" y="24583"/>
                    <a:pt x="15074" y="27952"/>
                    <a:pt x="16721" y="27952"/>
                  </a:cubicBezTo>
                  <a:cubicBezTo>
                    <a:pt x="16880" y="27952"/>
                    <a:pt x="17043" y="27921"/>
                    <a:pt x="17213" y="27854"/>
                  </a:cubicBezTo>
                  <a:cubicBezTo>
                    <a:pt x="18381" y="27387"/>
                    <a:pt x="18747" y="25452"/>
                    <a:pt x="20115" y="24085"/>
                  </a:cubicBezTo>
                  <a:cubicBezTo>
                    <a:pt x="21574" y="24241"/>
                    <a:pt x="24886" y="25639"/>
                    <a:pt x="26727" y="25639"/>
                  </a:cubicBezTo>
                  <a:cubicBezTo>
                    <a:pt x="27242" y="25639"/>
                    <a:pt x="27642" y="25530"/>
                    <a:pt x="27854" y="25252"/>
                  </a:cubicBezTo>
                  <a:cubicBezTo>
                    <a:pt x="28821" y="23985"/>
                    <a:pt x="26119" y="18681"/>
                    <a:pt x="25752" y="17513"/>
                  </a:cubicBezTo>
                  <a:cubicBezTo>
                    <a:pt x="27187" y="16813"/>
                    <a:pt x="29722" y="16246"/>
                    <a:pt x="28655" y="14311"/>
                  </a:cubicBezTo>
                  <a:cubicBezTo>
                    <a:pt x="27954" y="12943"/>
                    <a:pt x="26119" y="12176"/>
                    <a:pt x="25152" y="10909"/>
                  </a:cubicBezTo>
                  <a:cubicBezTo>
                    <a:pt x="26420" y="10141"/>
                    <a:pt x="29422" y="9774"/>
                    <a:pt x="28655" y="7906"/>
                  </a:cubicBezTo>
                  <a:cubicBezTo>
                    <a:pt x="28054" y="6472"/>
                    <a:pt x="25252" y="5705"/>
                    <a:pt x="23985" y="5104"/>
                  </a:cubicBezTo>
                  <a:cubicBezTo>
                    <a:pt x="25052" y="4137"/>
                    <a:pt x="26720" y="3670"/>
                    <a:pt x="25152" y="2302"/>
                  </a:cubicBezTo>
                  <a:cubicBezTo>
                    <a:pt x="24185" y="1335"/>
                    <a:pt x="22250" y="1035"/>
                    <a:pt x="20982" y="868"/>
                  </a:cubicBezTo>
                  <a:cubicBezTo>
                    <a:pt x="17413" y="268"/>
                    <a:pt x="4270" y="1"/>
                    <a:pt x="568" y="1"/>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21"/>
            <p:cNvSpPr/>
            <p:nvPr/>
          </p:nvSpPr>
          <p:spPr>
            <a:xfrm>
              <a:off x="-168381" y="-168706"/>
              <a:ext cx="804808" cy="754000"/>
            </a:xfrm>
            <a:custGeom>
              <a:avLst/>
              <a:gdLst/>
              <a:ahLst/>
              <a:cxnLst/>
              <a:rect l="l" t="t" r="r" b="b"/>
              <a:pathLst>
                <a:path w="26865" h="25169" extrusionOk="0">
                  <a:moveTo>
                    <a:pt x="581" y="0"/>
                  </a:moveTo>
                  <a:cubicBezTo>
                    <a:pt x="295" y="0"/>
                    <a:pt x="1" y="425"/>
                    <a:pt x="257" y="733"/>
                  </a:cubicBezTo>
                  <a:cubicBezTo>
                    <a:pt x="2959" y="4202"/>
                    <a:pt x="6528" y="6870"/>
                    <a:pt x="9763" y="9772"/>
                  </a:cubicBezTo>
                  <a:cubicBezTo>
                    <a:pt x="13366" y="12975"/>
                    <a:pt x="16568" y="16577"/>
                    <a:pt x="20104" y="19846"/>
                  </a:cubicBezTo>
                  <a:cubicBezTo>
                    <a:pt x="22039" y="21648"/>
                    <a:pt x="23940" y="23549"/>
                    <a:pt x="26075" y="25083"/>
                  </a:cubicBezTo>
                  <a:cubicBezTo>
                    <a:pt x="26153" y="25143"/>
                    <a:pt x="26230" y="25168"/>
                    <a:pt x="26303" y="25168"/>
                  </a:cubicBezTo>
                  <a:cubicBezTo>
                    <a:pt x="26636" y="25168"/>
                    <a:pt x="26865" y="24629"/>
                    <a:pt x="26509" y="24383"/>
                  </a:cubicBezTo>
                  <a:cubicBezTo>
                    <a:pt x="24574" y="22982"/>
                    <a:pt x="22873" y="21247"/>
                    <a:pt x="21105" y="19646"/>
                  </a:cubicBezTo>
                  <a:cubicBezTo>
                    <a:pt x="19337" y="18045"/>
                    <a:pt x="17669" y="16310"/>
                    <a:pt x="16001" y="14609"/>
                  </a:cubicBezTo>
                  <a:cubicBezTo>
                    <a:pt x="14333" y="12941"/>
                    <a:pt x="12666" y="11273"/>
                    <a:pt x="10931" y="9706"/>
                  </a:cubicBezTo>
                  <a:cubicBezTo>
                    <a:pt x="9330" y="8238"/>
                    <a:pt x="7662" y="6870"/>
                    <a:pt x="6061" y="5436"/>
                  </a:cubicBezTo>
                  <a:cubicBezTo>
                    <a:pt x="4193" y="3801"/>
                    <a:pt x="2358" y="2100"/>
                    <a:pt x="824" y="132"/>
                  </a:cubicBezTo>
                  <a:cubicBezTo>
                    <a:pt x="754" y="39"/>
                    <a:pt x="668" y="0"/>
                    <a:pt x="581"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21"/>
            <p:cNvSpPr/>
            <p:nvPr/>
          </p:nvSpPr>
          <p:spPr>
            <a:xfrm>
              <a:off x="380880" y="342484"/>
              <a:ext cx="199876" cy="224232"/>
            </a:xfrm>
            <a:custGeom>
              <a:avLst/>
              <a:gdLst/>
              <a:ahLst/>
              <a:cxnLst/>
              <a:rect l="l" t="t" r="r" b="b"/>
              <a:pathLst>
                <a:path w="6672" h="7485" extrusionOk="0">
                  <a:moveTo>
                    <a:pt x="5644" y="1"/>
                  </a:moveTo>
                  <a:cubicBezTo>
                    <a:pt x="3868" y="1"/>
                    <a:pt x="2120" y="503"/>
                    <a:pt x="401" y="780"/>
                  </a:cubicBezTo>
                  <a:cubicBezTo>
                    <a:pt x="200" y="813"/>
                    <a:pt x="100" y="1013"/>
                    <a:pt x="100" y="1180"/>
                  </a:cubicBezTo>
                  <a:cubicBezTo>
                    <a:pt x="0" y="3148"/>
                    <a:pt x="100" y="5116"/>
                    <a:pt x="100" y="7084"/>
                  </a:cubicBezTo>
                  <a:cubicBezTo>
                    <a:pt x="100" y="7351"/>
                    <a:pt x="309" y="7485"/>
                    <a:pt x="517" y="7485"/>
                  </a:cubicBezTo>
                  <a:cubicBezTo>
                    <a:pt x="726" y="7485"/>
                    <a:pt x="934" y="7351"/>
                    <a:pt x="934" y="7084"/>
                  </a:cubicBezTo>
                  <a:cubicBezTo>
                    <a:pt x="903" y="5232"/>
                    <a:pt x="842" y="3379"/>
                    <a:pt x="918" y="1526"/>
                  </a:cubicBezTo>
                  <a:lnTo>
                    <a:pt x="918" y="1526"/>
                  </a:lnTo>
                  <a:cubicBezTo>
                    <a:pt x="2493" y="1248"/>
                    <a:pt x="4069" y="834"/>
                    <a:pt x="5644" y="834"/>
                  </a:cubicBezTo>
                  <a:cubicBezTo>
                    <a:pt x="5797" y="834"/>
                    <a:pt x="5951" y="838"/>
                    <a:pt x="6105" y="846"/>
                  </a:cubicBezTo>
                  <a:cubicBezTo>
                    <a:pt x="6672" y="846"/>
                    <a:pt x="6638" y="13"/>
                    <a:pt x="6105" y="13"/>
                  </a:cubicBezTo>
                  <a:cubicBezTo>
                    <a:pt x="5951" y="5"/>
                    <a:pt x="5798" y="1"/>
                    <a:pt x="5644"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21"/>
            <p:cNvSpPr/>
            <p:nvPr/>
          </p:nvSpPr>
          <p:spPr>
            <a:xfrm>
              <a:off x="243984" y="203700"/>
              <a:ext cx="219978" cy="244124"/>
            </a:xfrm>
            <a:custGeom>
              <a:avLst/>
              <a:gdLst/>
              <a:ahLst/>
              <a:cxnLst/>
              <a:rect l="l" t="t" r="r" b="b"/>
              <a:pathLst>
                <a:path w="7343" h="8149" extrusionOk="0">
                  <a:moveTo>
                    <a:pt x="6692" y="1"/>
                  </a:moveTo>
                  <a:cubicBezTo>
                    <a:pt x="6664" y="1"/>
                    <a:pt x="6635" y="3"/>
                    <a:pt x="6605" y="9"/>
                  </a:cubicBezTo>
                  <a:cubicBezTo>
                    <a:pt x="4570" y="276"/>
                    <a:pt x="2569" y="576"/>
                    <a:pt x="534" y="676"/>
                  </a:cubicBezTo>
                  <a:cubicBezTo>
                    <a:pt x="301" y="676"/>
                    <a:pt x="100" y="843"/>
                    <a:pt x="100" y="1076"/>
                  </a:cubicBezTo>
                  <a:cubicBezTo>
                    <a:pt x="0" y="3311"/>
                    <a:pt x="100" y="5546"/>
                    <a:pt x="100" y="7748"/>
                  </a:cubicBezTo>
                  <a:cubicBezTo>
                    <a:pt x="100" y="8015"/>
                    <a:pt x="309" y="8148"/>
                    <a:pt x="517" y="8148"/>
                  </a:cubicBezTo>
                  <a:cubicBezTo>
                    <a:pt x="726" y="8148"/>
                    <a:pt x="934" y="8015"/>
                    <a:pt x="934" y="7748"/>
                  </a:cubicBezTo>
                  <a:cubicBezTo>
                    <a:pt x="934" y="5682"/>
                    <a:pt x="846" y="3587"/>
                    <a:pt x="918" y="1490"/>
                  </a:cubicBezTo>
                  <a:lnTo>
                    <a:pt x="918" y="1490"/>
                  </a:lnTo>
                  <a:cubicBezTo>
                    <a:pt x="2892" y="1373"/>
                    <a:pt x="4865" y="1091"/>
                    <a:pt x="6839" y="809"/>
                  </a:cubicBezTo>
                  <a:cubicBezTo>
                    <a:pt x="7342" y="747"/>
                    <a:pt x="7163" y="1"/>
                    <a:pt x="6692"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21"/>
            <p:cNvSpPr/>
            <p:nvPr/>
          </p:nvSpPr>
          <p:spPr>
            <a:xfrm>
              <a:off x="73119" y="64048"/>
              <a:ext cx="303799" cy="334805"/>
            </a:xfrm>
            <a:custGeom>
              <a:avLst/>
              <a:gdLst/>
              <a:ahLst/>
              <a:cxnLst/>
              <a:rect l="l" t="t" r="r" b="b"/>
              <a:pathLst>
                <a:path w="10141" h="11176" extrusionOk="0">
                  <a:moveTo>
                    <a:pt x="9607" y="1"/>
                  </a:moveTo>
                  <a:cubicBezTo>
                    <a:pt x="6705" y="1"/>
                    <a:pt x="3803" y="101"/>
                    <a:pt x="901" y="301"/>
                  </a:cubicBezTo>
                  <a:cubicBezTo>
                    <a:pt x="667" y="301"/>
                    <a:pt x="501" y="468"/>
                    <a:pt x="501" y="701"/>
                  </a:cubicBezTo>
                  <a:cubicBezTo>
                    <a:pt x="200" y="4070"/>
                    <a:pt x="0" y="7406"/>
                    <a:pt x="0" y="10775"/>
                  </a:cubicBezTo>
                  <a:cubicBezTo>
                    <a:pt x="0" y="11042"/>
                    <a:pt x="209" y="11176"/>
                    <a:pt x="417" y="11176"/>
                  </a:cubicBezTo>
                  <a:cubicBezTo>
                    <a:pt x="626" y="11176"/>
                    <a:pt x="834" y="11042"/>
                    <a:pt x="834" y="10775"/>
                  </a:cubicBezTo>
                  <a:cubicBezTo>
                    <a:pt x="834" y="7542"/>
                    <a:pt x="1019" y="4339"/>
                    <a:pt x="1299" y="1108"/>
                  </a:cubicBezTo>
                  <a:lnTo>
                    <a:pt x="1299" y="1108"/>
                  </a:lnTo>
                  <a:cubicBezTo>
                    <a:pt x="4068" y="926"/>
                    <a:pt x="6838" y="835"/>
                    <a:pt x="9607" y="835"/>
                  </a:cubicBezTo>
                  <a:cubicBezTo>
                    <a:pt x="10141" y="835"/>
                    <a:pt x="10141" y="1"/>
                    <a:pt x="960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21"/>
            <p:cNvSpPr/>
            <p:nvPr/>
          </p:nvSpPr>
          <p:spPr>
            <a:xfrm>
              <a:off x="-59793" y="-50082"/>
              <a:ext cx="283847" cy="333038"/>
            </a:xfrm>
            <a:custGeom>
              <a:avLst/>
              <a:gdLst/>
              <a:ahLst/>
              <a:cxnLst/>
              <a:rect l="l" t="t" r="r" b="b"/>
              <a:pathLst>
                <a:path w="9475" h="11117" extrusionOk="0">
                  <a:moveTo>
                    <a:pt x="4345" y="0"/>
                  </a:moveTo>
                  <a:cubicBezTo>
                    <a:pt x="3143" y="0"/>
                    <a:pt x="1946" y="77"/>
                    <a:pt x="768" y="342"/>
                  </a:cubicBezTo>
                  <a:cubicBezTo>
                    <a:pt x="601" y="375"/>
                    <a:pt x="501" y="575"/>
                    <a:pt x="468" y="742"/>
                  </a:cubicBezTo>
                  <a:cubicBezTo>
                    <a:pt x="168" y="4044"/>
                    <a:pt x="1" y="7380"/>
                    <a:pt x="1" y="10716"/>
                  </a:cubicBezTo>
                  <a:cubicBezTo>
                    <a:pt x="1" y="10983"/>
                    <a:pt x="209" y="11116"/>
                    <a:pt x="418" y="11116"/>
                  </a:cubicBezTo>
                  <a:cubicBezTo>
                    <a:pt x="626" y="11116"/>
                    <a:pt x="835" y="10983"/>
                    <a:pt x="835" y="10716"/>
                  </a:cubicBezTo>
                  <a:cubicBezTo>
                    <a:pt x="835" y="7495"/>
                    <a:pt x="990" y="4274"/>
                    <a:pt x="1271" y="1084"/>
                  </a:cubicBezTo>
                  <a:lnTo>
                    <a:pt x="1271" y="1084"/>
                  </a:lnTo>
                  <a:cubicBezTo>
                    <a:pt x="2280" y="878"/>
                    <a:pt x="3303" y="814"/>
                    <a:pt x="4328" y="814"/>
                  </a:cubicBezTo>
                  <a:cubicBezTo>
                    <a:pt x="5862" y="814"/>
                    <a:pt x="7401" y="956"/>
                    <a:pt x="8907" y="976"/>
                  </a:cubicBezTo>
                  <a:cubicBezTo>
                    <a:pt x="9474" y="976"/>
                    <a:pt x="9474" y="142"/>
                    <a:pt x="8907" y="142"/>
                  </a:cubicBezTo>
                  <a:cubicBezTo>
                    <a:pt x="7397" y="123"/>
                    <a:pt x="5867" y="0"/>
                    <a:pt x="4345"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21"/>
            <p:cNvSpPr/>
            <p:nvPr/>
          </p:nvSpPr>
          <p:spPr>
            <a:xfrm>
              <a:off x="459812" y="66055"/>
              <a:ext cx="28010" cy="21030"/>
            </a:xfrm>
            <a:custGeom>
              <a:avLst/>
              <a:gdLst/>
              <a:ahLst/>
              <a:cxnLst/>
              <a:rect l="l" t="t" r="r" b="b"/>
              <a:pathLst>
                <a:path w="935" h="702" extrusionOk="0">
                  <a:moveTo>
                    <a:pt x="467" y="1"/>
                  </a:moveTo>
                  <a:cubicBezTo>
                    <a:pt x="0" y="1"/>
                    <a:pt x="0" y="701"/>
                    <a:pt x="467" y="701"/>
                  </a:cubicBezTo>
                  <a:cubicBezTo>
                    <a:pt x="934" y="701"/>
                    <a:pt x="934" y="1"/>
                    <a:pt x="46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21"/>
            <p:cNvSpPr/>
            <p:nvPr/>
          </p:nvSpPr>
          <p:spPr>
            <a:xfrm>
              <a:off x="471794" y="121023"/>
              <a:ext cx="28010" cy="22019"/>
            </a:xfrm>
            <a:custGeom>
              <a:avLst/>
              <a:gdLst/>
              <a:ahLst/>
              <a:cxnLst/>
              <a:rect l="l" t="t" r="r" b="b"/>
              <a:pathLst>
                <a:path w="935" h="735"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21"/>
            <p:cNvSpPr/>
            <p:nvPr/>
          </p:nvSpPr>
          <p:spPr>
            <a:xfrm>
              <a:off x="512773" y="80044"/>
              <a:ext cx="28010" cy="22019"/>
            </a:xfrm>
            <a:custGeom>
              <a:avLst/>
              <a:gdLst/>
              <a:ahLst/>
              <a:cxnLst/>
              <a:rect l="l" t="t" r="r" b="b"/>
              <a:pathLst>
                <a:path w="935" h="735" extrusionOk="0">
                  <a:moveTo>
                    <a:pt x="467" y="1"/>
                  </a:moveTo>
                  <a:cubicBezTo>
                    <a:pt x="0" y="1"/>
                    <a:pt x="0" y="734"/>
                    <a:pt x="467" y="734"/>
                  </a:cubicBezTo>
                  <a:cubicBezTo>
                    <a:pt x="934" y="734"/>
                    <a:pt x="934" y="1"/>
                    <a:pt x="46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21"/>
            <p:cNvSpPr/>
            <p:nvPr/>
          </p:nvSpPr>
          <p:spPr>
            <a:xfrm>
              <a:off x="89085" y="511702"/>
              <a:ext cx="28010" cy="22019"/>
            </a:xfrm>
            <a:custGeom>
              <a:avLst/>
              <a:gdLst/>
              <a:ahLst/>
              <a:cxnLst/>
              <a:rect l="l" t="t" r="r" b="b"/>
              <a:pathLst>
                <a:path w="935" h="735" extrusionOk="0">
                  <a:moveTo>
                    <a:pt x="468" y="1"/>
                  </a:moveTo>
                  <a:cubicBezTo>
                    <a:pt x="1" y="1"/>
                    <a:pt x="1" y="735"/>
                    <a:pt x="468" y="735"/>
                  </a:cubicBezTo>
                  <a:cubicBezTo>
                    <a:pt x="935" y="735"/>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21"/>
            <p:cNvSpPr/>
            <p:nvPr/>
          </p:nvSpPr>
          <p:spPr>
            <a:xfrm>
              <a:off x="115086" y="451761"/>
              <a:ext cx="28010" cy="21030"/>
            </a:xfrm>
            <a:custGeom>
              <a:avLst/>
              <a:gdLst/>
              <a:ahLst/>
              <a:cxnLst/>
              <a:rect l="l" t="t" r="r" b="b"/>
              <a:pathLst>
                <a:path w="935" h="702" extrusionOk="0">
                  <a:moveTo>
                    <a:pt x="467" y="1"/>
                  </a:moveTo>
                  <a:cubicBezTo>
                    <a:pt x="0" y="1"/>
                    <a:pt x="0" y="701"/>
                    <a:pt x="467" y="701"/>
                  </a:cubicBezTo>
                  <a:cubicBezTo>
                    <a:pt x="934" y="701"/>
                    <a:pt x="934" y="1"/>
                    <a:pt x="46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21"/>
            <p:cNvSpPr/>
            <p:nvPr/>
          </p:nvSpPr>
          <p:spPr>
            <a:xfrm>
              <a:off x="147049" y="503734"/>
              <a:ext cx="28010" cy="21989"/>
            </a:xfrm>
            <a:custGeom>
              <a:avLst/>
              <a:gdLst/>
              <a:ahLst/>
              <a:cxnLst/>
              <a:rect l="l" t="t" r="r" b="b"/>
              <a:pathLst>
                <a:path w="935" h="734"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21"/>
            <p:cNvSpPr/>
            <p:nvPr/>
          </p:nvSpPr>
          <p:spPr>
            <a:xfrm>
              <a:off x="7943" y="204958"/>
              <a:ext cx="28010" cy="22019"/>
            </a:xfrm>
            <a:custGeom>
              <a:avLst/>
              <a:gdLst/>
              <a:ahLst/>
              <a:cxnLst/>
              <a:rect l="l" t="t" r="r" b="b"/>
              <a:pathLst>
                <a:path w="935" h="735"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21"/>
            <p:cNvSpPr/>
            <p:nvPr/>
          </p:nvSpPr>
          <p:spPr>
            <a:xfrm>
              <a:off x="13934" y="146995"/>
              <a:ext cx="28010" cy="22019"/>
            </a:xfrm>
            <a:custGeom>
              <a:avLst/>
              <a:gdLst/>
              <a:ahLst/>
              <a:cxnLst/>
              <a:rect l="l" t="t" r="r" b="b"/>
              <a:pathLst>
                <a:path w="935" h="735" extrusionOk="0">
                  <a:moveTo>
                    <a:pt x="468" y="1"/>
                  </a:moveTo>
                  <a:cubicBezTo>
                    <a:pt x="1" y="1"/>
                    <a:pt x="1" y="734"/>
                    <a:pt x="468" y="734"/>
                  </a:cubicBezTo>
                  <a:cubicBezTo>
                    <a:pt x="935" y="734"/>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21"/>
            <p:cNvSpPr/>
            <p:nvPr/>
          </p:nvSpPr>
          <p:spPr>
            <a:xfrm>
              <a:off x="430845" y="285898"/>
              <a:ext cx="28010" cy="22019"/>
            </a:xfrm>
            <a:custGeom>
              <a:avLst/>
              <a:gdLst/>
              <a:ahLst/>
              <a:cxnLst/>
              <a:rect l="l" t="t" r="r" b="b"/>
              <a:pathLst>
                <a:path w="935" h="735" extrusionOk="0">
                  <a:moveTo>
                    <a:pt x="467" y="0"/>
                  </a:moveTo>
                  <a:cubicBezTo>
                    <a:pt x="0" y="0"/>
                    <a:pt x="0" y="734"/>
                    <a:pt x="467" y="734"/>
                  </a:cubicBezTo>
                  <a:cubicBezTo>
                    <a:pt x="934" y="734"/>
                    <a:pt x="934" y="0"/>
                    <a:pt x="467"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21"/>
            <p:cNvSpPr/>
            <p:nvPr/>
          </p:nvSpPr>
          <p:spPr>
            <a:xfrm>
              <a:off x="462808" y="268913"/>
              <a:ext cx="28010" cy="21989"/>
            </a:xfrm>
            <a:custGeom>
              <a:avLst/>
              <a:gdLst/>
              <a:ahLst/>
              <a:cxnLst/>
              <a:rect l="l" t="t" r="r" b="b"/>
              <a:pathLst>
                <a:path w="935" h="734"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21"/>
            <p:cNvSpPr/>
            <p:nvPr/>
          </p:nvSpPr>
          <p:spPr>
            <a:xfrm>
              <a:off x="219990" y="5096"/>
              <a:ext cx="28010" cy="21030"/>
            </a:xfrm>
            <a:custGeom>
              <a:avLst/>
              <a:gdLst/>
              <a:ahLst/>
              <a:cxnLst/>
              <a:rect l="l" t="t" r="r" b="b"/>
              <a:pathLst>
                <a:path w="935" h="702" extrusionOk="0">
                  <a:moveTo>
                    <a:pt x="468" y="1"/>
                  </a:moveTo>
                  <a:cubicBezTo>
                    <a:pt x="1" y="1"/>
                    <a:pt x="1" y="701"/>
                    <a:pt x="468" y="701"/>
                  </a:cubicBezTo>
                  <a:cubicBezTo>
                    <a:pt x="935" y="701"/>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21"/>
            <p:cNvSpPr/>
            <p:nvPr/>
          </p:nvSpPr>
          <p:spPr>
            <a:xfrm>
              <a:off x="578705" y="465750"/>
              <a:ext cx="28010" cy="22019"/>
            </a:xfrm>
            <a:custGeom>
              <a:avLst/>
              <a:gdLst/>
              <a:ahLst/>
              <a:cxnLst/>
              <a:rect l="l" t="t" r="r" b="b"/>
              <a:pathLst>
                <a:path w="935" h="735" extrusionOk="0">
                  <a:moveTo>
                    <a:pt x="468" y="1"/>
                  </a:moveTo>
                  <a:cubicBezTo>
                    <a:pt x="1" y="1"/>
                    <a:pt x="1" y="734"/>
                    <a:pt x="468" y="734"/>
                  </a:cubicBezTo>
                  <a:cubicBezTo>
                    <a:pt x="935" y="734"/>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21"/>
            <p:cNvSpPr/>
            <p:nvPr/>
          </p:nvSpPr>
          <p:spPr>
            <a:xfrm>
              <a:off x="494770" y="523714"/>
              <a:ext cx="28010" cy="22019"/>
            </a:xfrm>
            <a:custGeom>
              <a:avLst/>
              <a:gdLst/>
              <a:ahLst/>
              <a:cxnLst/>
              <a:rect l="l" t="t" r="r" b="b"/>
              <a:pathLst>
                <a:path w="935" h="735"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extBox 5">
            <a:extLst>
              <a:ext uri="{FF2B5EF4-FFF2-40B4-BE49-F238E27FC236}">
                <a16:creationId xmlns:a16="http://schemas.microsoft.com/office/drawing/2014/main" id="{447D4A90-6489-4C0C-CC16-70D0EA36BC17}"/>
              </a:ext>
            </a:extLst>
          </p:cNvPr>
          <p:cNvSpPr txBox="1"/>
          <p:nvPr/>
        </p:nvSpPr>
        <p:spPr>
          <a:xfrm>
            <a:off x="100700" y="921805"/>
            <a:ext cx="8511846" cy="523220"/>
          </a:xfrm>
          <a:prstGeom prst="rect">
            <a:avLst/>
          </a:prstGeom>
          <a:noFill/>
        </p:spPr>
        <p:txBody>
          <a:bodyPr wrap="square" rtlCol="0">
            <a:spAutoFit/>
          </a:bodyPr>
          <a:lstStyle/>
          <a:p>
            <a:r>
              <a:rPr lang="en-US" b="1" dirty="0" err="1">
                <a:solidFill>
                  <a:schemeClr val="accent2"/>
                </a:solidFill>
                <a:latin typeface="Times New Roman" panose="02020603050405020304" pitchFamily="18" charset="0"/>
                <a:cs typeface="Times New Roman" panose="02020603050405020304" pitchFamily="18" charset="0"/>
              </a:rPr>
              <a:t>Bước</a:t>
            </a:r>
            <a:r>
              <a:rPr lang="en-US" b="1" dirty="0">
                <a:solidFill>
                  <a:schemeClr val="accent2"/>
                </a:solidFill>
                <a:latin typeface="Times New Roman" panose="02020603050405020304" pitchFamily="18" charset="0"/>
                <a:cs typeface="Times New Roman" panose="02020603050405020304" pitchFamily="18" charset="0"/>
              </a:rPr>
              <a:t> 3: </a:t>
            </a:r>
            <a:r>
              <a:rPr lang="en-US" b="0" i="0" dirty="0">
                <a:solidFill>
                  <a:schemeClr val="accent2"/>
                </a:solidFill>
                <a:effectLst/>
                <a:latin typeface="Times New Roman" panose="02020603050405020304" pitchFamily="18" charset="0"/>
                <a:cs typeface="Times New Roman" panose="02020603050405020304" pitchFamily="18" charset="0"/>
              </a:rPr>
              <a:t>T</a:t>
            </a:r>
            <a:r>
              <a:rPr lang="vi-VN" b="0" i="0" dirty="0">
                <a:solidFill>
                  <a:schemeClr val="accent2"/>
                </a:solidFill>
                <a:effectLst/>
                <a:latin typeface="Times New Roman" panose="02020603050405020304" pitchFamily="18" charset="0"/>
                <a:cs typeface="Times New Roman" panose="02020603050405020304" pitchFamily="18" charset="0"/>
              </a:rPr>
              <a:t>iếp tục sử dụng công thức tương tự</a:t>
            </a:r>
            <a:r>
              <a:rPr lang="en-US" b="0" i="0" dirty="0">
                <a:solidFill>
                  <a:schemeClr val="accent2"/>
                </a:solidFill>
                <a:effectLst/>
                <a:latin typeface="Times New Roman" panose="02020603050405020304" pitchFamily="18" charset="0"/>
                <a:cs typeface="Times New Roman" panose="02020603050405020304" pitchFamily="18" charset="0"/>
              </a:rPr>
              <a:t> </a:t>
            </a:r>
            <a:r>
              <a:rPr lang="en-US" b="0" i="0" dirty="0" err="1">
                <a:solidFill>
                  <a:schemeClr val="accent2"/>
                </a:solidFill>
                <a:effectLst/>
                <a:latin typeface="Times New Roman" panose="02020603050405020304" pitchFamily="18" charset="0"/>
                <a:cs typeface="Times New Roman" panose="02020603050405020304" pitchFamily="18" charset="0"/>
              </a:rPr>
              <a:t>bước</a:t>
            </a:r>
            <a:r>
              <a:rPr lang="en-US" b="0" i="0" dirty="0">
                <a:solidFill>
                  <a:schemeClr val="accent2"/>
                </a:solidFill>
                <a:effectLst/>
                <a:latin typeface="Times New Roman" panose="02020603050405020304" pitchFamily="18" charset="0"/>
                <a:cs typeface="Times New Roman" panose="02020603050405020304" pitchFamily="18" charset="0"/>
              </a:rPr>
              <a:t> 1</a:t>
            </a:r>
            <a:r>
              <a:rPr lang="vi-VN" b="0" i="0" dirty="0">
                <a:solidFill>
                  <a:schemeClr val="accent2"/>
                </a:solidFill>
                <a:effectLst/>
                <a:latin typeface="Times New Roman" panose="02020603050405020304" pitchFamily="18" charset="0"/>
                <a:cs typeface="Times New Roman" panose="02020603050405020304" pitchFamily="18" charset="0"/>
              </a:rPr>
              <a:t> trên để lấy giá trị dữ liệu Goal difference Avg</a:t>
            </a:r>
            <a:r>
              <a:rPr lang="en-US" b="0" i="0" dirty="0">
                <a:solidFill>
                  <a:schemeClr val="accent2"/>
                </a:solidFill>
                <a:effectLst/>
                <a:latin typeface="Times New Roman" panose="02020603050405020304" pitchFamily="18" charset="0"/>
                <a:cs typeface="Times New Roman" panose="02020603050405020304" pitchFamily="18" charset="0"/>
              </a:rPr>
              <a:t> </a:t>
            </a:r>
            <a:r>
              <a:rPr lang="en-US" b="0" i="0" dirty="0" err="1">
                <a:solidFill>
                  <a:schemeClr val="accent2"/>
                </a:solidFill>
                <a:effectLst/>
                <a:latin typeface="Times New Roman" panose="02020603050405020304" pitchFamily="18" charset="0"/>
                <a:cs typeface="Times New Roman" panose="02020603050405020304" pitchFamily="18" charset="0"/>
              </a:rPr>
              <a:t>cho</a:t>
            </a:r>
            <a:r>
              <a:rPr lang="en-US" b="0" i="0" dirty="0">
                <a:solidFill>
                  <a:schemeClr val="accent2"/>
                </a:solidFill>
                <a:effectLst/>
                <a:latin typeface="Times New Roman" panose="02020603050405020304" pitchFamily="18" charset="0"/>
                <a:cs typeface="Times New Roman" panose="02020603050405020304" pitchFamily="18" charset="0"/>
              </a:rPr>
              <a:t> </a:t>
            </a:r>
            <a:r>
              <a:rPr lang="en-US" b="0" i="0" dirty="0" err="1">
                <a:solidFill>
                  <a:schemeClr val="accent2"/>
                </a:solidFill>
                <a:effectLst/>
                <a:latin typeface="Times New Roman" panose="02020603050405020304" pitchFamily="18" charset="0"/>
                <a:cs typeface="Times New Roman" panose="02020603050405020304" pitchFamily="18" charset="0"/>
              </a:rPr>
              <a:t>từng</a:t>
            </a:r>
            <a:r>
              <a:rPr lang="en-US" b="0" i="0" dirty="0">
                <a:solidFill>
                  <a:schemeClr val="accent2"/>
                </a:solidFill>
                <a:effectLst/>
                <a:latin typeface="Times New Roman" panose="02020603050405020304" pitchFamily="18" charset="0"/>
                <a:cs typeface="Times New Roman" panose="02020603050405020304" pitchFamily="18" charset="0"/>
              </a:rPr>
              <a:t> </a:t>
            </a:r>
            <a:r>
              <a:rPr lang="en-US" b="0" i="0" dirty="0" err="1">
                <a:solidFill>
                  <a:schemeClr val="accent2"/>
                </a:solidFill>
                <a:effectLst/>
                <a:latin typeface="Times New Roman" panose="02020603050405020304" pitchFamily="18" charset="0"/>
                <a:cs typeface="Times New Roman" panose="02020603050405020304" pitchFamily="18" charset="0"/>
              </a:rPr>
              <a:t>đội</a:t>
            </a:r>
            <a:r>
              <a:rPr lang="en-US" b="0" i="0" dirty="0">
                <a:solidFill>
                  <a:schemeClr val="accent2"/>
                </a:solidFill>
                <a:effectLst/>
                <a:latin typeface="Times New Roman" panose="02020603050405020304" pitchFamily="18" charset="0"/>
                <a:cs typeface="Times New Roman" panose="02020603050405020304" pitchFamily="18" charset="0"/>
              </a:rPr>
              <a:t>. </a:t>
            </a:r>
            <a:r>
              <a:rPr lang="en-US" b="0" i="0" dirty="0" err="1">
                <a:solidFill>
                  <a:schemeClr val="accent2"/>
                </a:solidFill>
                <a:effectLst/>
                <a:latin typeface="Times New Roman" panose="02020603050405020304" pitchFamily="18" charset="0"/>
                <a:cs typeface="Times New Roman" panose="02020603050405020304" pitchFamily="18" charset="0"/>
              </a:rPr>
              <a:t>Cụ</a:t>
            </a:r>
            <a:r>
              <a:rPr lang="en-US" b="0" i="0" dirty="0">
                <a:solidFill>
                  <a:schemeClr val="accent2"/>
                </a:solidFill>
                <a:effectLst/>
                <a:latin typeface="Times New Roman" panose="02020603050405020304" pitchFamily="18" charset="0"/>
                <a:cs typeface="Times New Roman" panose="02020603050405020304" pitchFamily="18" charset="0"/>
              </a:rPr>
              <a:t> </a:t>
            </a:r>
            <a:r>
              <a:rPr lang="en-US" b="0" i="0" dirty="0" err="1">
                <a:solidFill>
                  <a:schemeClr val="accent2"/>
                </a:solidFill>
                <a:effectLst/>
                <a:latin typeface="Times New Roman" panose="02020603050405020304" pitchFamily="18" charset="0"/>
                <a:cs typeface="Times New Roman" panose="02020603050405020304" pitchFamily="18" charset="0"/>
              </a:rPr>
              <a:t>thể</a:t>
            </a:r>
            <a:r>
              <a:rPr lang="en-US" dirty="0">
                <a:solidFill>
                  <a:schemeClr val="accent2"/>
                </a:solidFill>
                <a:latin typeface="Times New Roman" panose="02020603050405020304" pitchFamily="18" charset="0"/>
                <a:cs typeface="Times New Roman" panose="02020603050405020304" pitchFamily="18" charset="0"/>
              </a:rPr>
              <a:t> </a:t>
            </a:r>
            <a:r>
              <a:rPr lang="en-US" dirty="0" err="1">
                <a:solidFill>
                  <a:schemeClr val="accent2"/>
                </a:solidFill>
                <a:latin typeface="Times New Roman" panose="02020603050405020304" pitchFamily="18" charset="0"/>
                <a:cs typeface="Times New Roman" panose="02020603050405020304" pitchFamily="18" charset="0"/>
              </a:rPr>
              <a:t>như</a:t>
            </a:r>
            <a:r>
              <a:rPr lang="en-US" dirty="0">
                <a:solidFill>
                  <a:schemeClr val="accent2"/>
                </a:solidFill>
                <a:latin typeface="Times New Roman" panose="02020603050405020304" pitchFamily="18" charset="0"/>
                <a:cs typeface="Times New Roman" panose="02020603050405020304" pitchFamily="18" charset="0"/>
              </a:rPr>
              <a:t> </a:t>
            </a:r>
            <a:r>
              <a:rPr lang="en-US" dirty="0" err="1">
                <a:solidFill>
                  <a:schemeClr val="accent2"/>
                </a:solidFill>
                <a:latin typeface="Times New Roman" panose="02020603050405020304" pitchFamily="18" charset="0"/>
                <a:cs typeface="Times New Roman" panose="02020603050405020304" pitchFamily="18" charset="0"/>
              </a:rPr>
              <a:t>sau</a:t>
            </a:r>
            <a:r>
              <a:rPr lang="en-US" dirty="0">
                <a:solidFill>
                  <a:schemeClr val="accent2"/>
                </a:solidFill>
                <a:latin typeface="Times New Roman" panose="02020603050405020304" pitchFamily="18" charset="0"/>
                <a:cs typeface="Times New Roman" panose="02020603050405020304" pitchFamily="18" charset="0"/>
              </a:rPr>
              <a:t>:</a:t>
            </a:r>
            <a:endPar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17" name="TextBox 16">
            <a:extLst>
              <a:ext uri="{FF2B5EF4-FFF2-40B4-BE49-F238E27FC236}">
                <a16:creationId xmlns:a16="http://schemas.microsoft.com/office/drawing/2014/main" id="{07345ADB-E4BD-D8EF-E787-6CC21A7AFB9D}"/>
              </a:ext>
            </a:extLst>
          </p:cNvPr>
          <p:cNvSpPr txBox="1"/>
          <p:nvPr/>
        </p:nvSpPr>
        <p:spPr>
          <a:xfrm>
            <a:off x="100699" y="2277625"/>
            <a:ext cx="8493699" cy="2015936"/>
          </a:xfrm>
          <a:prstGeom prst="rect">
            <a:avLst/>
          </a:prstGeom>
          <a:noFill/>
        </p:spPr>
        <p:txBody>
          <a:bodyPr wrap="square" rtlCol="0">
            <a:spAutoFit/>
          </a:bodyPr>
          <a:lstStyle/>
          <a:p>
            <a:pPr algn="l"/>
            <a:r>
              <a:rPr lang="vi-VN" sz="1300" b="0" i="0" dirty="0">
                <a:solidFill>
                  <a:schemeClr val="accent2"/>
                </a:solidFill>
                <a:effectLst/>
                <a:latin typeface="+mj-lt"/>
              </a:rPr>
              <a:t>Trong đó:</a:t>
            </a:r>
            <a:endParaRPr lang="en-US" sz="1300" b="0" i="0" dirty="0">
              <a:solidFill>
                <a:schemeClr val="accent2"/>
              </a:solidFill>
              <a:effectLst/>
              <a:latin typeface="+mj-lt"/>
            </a:endParaRPr>
          </a:p>
          <a:p>
            <a:pPr marL="285750" indent="-285750" algn="l">
              <a:buFont typeface="Arial" panose="020B0604020202020204" pitchFamily="34" charset="0"/>
              <a:buChar char="•"/>
            </a:pPr>
            <a:r>
              <a:rPr lang="vi-VN" sz="1300" b="0" i="0" dirty="0">
                <a:solidFill>
                  <a:schemeClr val="accent2"/>
                </a:solidFill>
                <a:effectLst/>
                <a:latin typeface="+mj-lt"/>
              </a:rPr>
              <a:t>x(i) : </a:t>
            </a:r>
            <a:r>
              <a:rPr lang="en-US" sz="1600" b="0" i="0" dirty="0">
                <a:solidFill>
                  <a:srgbClr val="D5D5D5"/>
                </a:solidFill>
                <a:effectLst/>
                <a:latin typeface="Roboto" panose="02000000000000000000" pitchFamily="2" charset="0"/>
              </a:rPr>
              <a:t> </a:t>
            </a:r>
            <a:r>
              <a:rPr lang="en-US" sz="1300" b="0" i="0" dirty="0" err="1">
                <a:solidFill>
                  <a:schemeClr val="accent2"/>
                </a:solidFill>
                <a:effectLst/>
                <a:latin typeface="Times New Roman" panose="02020603050405020304" pitchFamily="18" charset="0"/>
                <a:cs typeface="Times New Roman" panose="02020603050405020304" pitchFamily="18" charset="0"/>
              </a:rPr>
              <a:t>là</a:t>
            </a:r>
            <a:r>
              <a:rPr lang="en-US" sz="1300" b="0" i="0" dirty="0">
                <a:solidFill>
                  <a:schemeClr val="accent2"/>
                </a:solidFill>
                <a:effectLst/>
                <a:latin typeface="Times New Roman" panose="02020603050405020304" pitchFamily="18" charset="0"/>
                <a:cs typeface="Times New Roman" panose="02020603050405020304" pitchFamily="18" charset="0"/>
              </a:rPr>
              <a:t> </a:t>
            </a:r>
            <a:r>
              <a:rPr lang="en-US" sz="1300" b="0" i="0" dirty="0" err="1">
                <a:solidFill>
                  <a:schemeClr val="accent2"/>
                </a:solidFill>
                <a:effectLst/>
                <a:latin typeface="Times New Roman" panose="02020603050405020304" pitchFamily="18" charset="0"/>
                <a:cs typeface="Times New Roman" panose="02020603050405020304" pitchFamily="18" charset="0"/>
              </a:rPr>
              <a:t>giá</a:t>
            </a:r>
            <a:r>
              <a:rPr lang="en-US" sz="1300" b="0" i="0" dirty="0">
                <a:solidFill>
                  <a:schemeClr val="accent2"/>
                </a:solidFill>
                <a:effectLst/>
                <a:latin typeface="Times New Roman" panose="02020603050405020304" pitchFamily="18" charset="0"/>
                <a:cs typeface="Times New Roman" panose="02020603050405020304" pitchFamily="18" charset="0"/>
              </a:rPr>
              <a:t> </a:t>
            </a:r>
            <a:r>
              <a:rPr lang="en-US" sz="1300" b="0" i="0" dirty="0" err="1">
                <a:solidFill>
                  <a:schemeClr val="accent2"/>
                </a:solidFill>
                <a:effectLst/>
                <a:latin typeface="Times New Roman" panose="02020603050405020304" pitchFamily="18" charset="0"/>
                <a:cs typeface="Times New Roman" panose="02020603050405020304" pitchFamily="18" charset="0"/>
              </a:rPr>
              <a:t>trị</a:t>
            </a:r>
            <a:r>
              <a:rPr lang="en-US" sz="1300" b="0" i="0" dirty="0">
                <a:solidFill>
                  <a:schemeClr val="accent2"/>
                </a:solidFill>
                <a:effectLst/>
                <a:latin typeface="Times New Roman" panose="02020603050405020304" pitchFamily="18" charset="0"/>
                <a:cs typeface="Times New Roman" panose="02020603050405020304" pitchFamily="18" charset="0"/>
              </a:rPr>
              <a:t> </a:t>
            </a:r>
            <a:r>
              <a:rPr lang="en-US" sz="1300" b="0" i="0" dirty="0" err="1">
                <a:solidFill>
                  <a:schemeClr val="accent2"/>
                </a:solidFill>
                <a:effectLst/>
                <a:latin typeface="Times New Roman" panose="02020603050405020304" pitchFamily="18" charset="0"/>
                <a:cs typeface="Times New Roman" panose="02020603050405020304" pitchFamily="18" charset="0"/>
              </a:rPr>
              <a:t>của</a:t>
            </a:r>
            <a:r>
              <a:rPr lang="en-US" sz="1300" b="0" i="0" dirty="0">
                <a:solidFill>
                  <a:schemeClr val="accent2"/>
                </a:solidFill>
                <a:effectLst/>
                <a:latin typeface="Times New Roman" panose="02020603050405020304" pitchFamily="18" charset="0"/>
                <a:cs typeface="Times New Roman" panose="02020603050405020304" pitchFamily="18" charset="0"/>
              </a:rPr>
              <a:t> </a:t>
            </a:r>
            <a:r>
              <a:rPr lang="en-US" sz="1300" b="0" i="0" dirty="0" err="1">
                <a:solidFill>
                  <a:schemeClr val="accent2"/>
                </a:solidFill>
                <a:effectLst/>
                <a:latin typeface="Times New Roman" panose="02020603050405020304" pitchFamily="18" charset="0"/>
                <a:cs typeface="Times New Roman" panose="02020603050405020304" pitchFamily="18" charset="0"/>
              </a:rPr>
              <a:t>dữ</a:t>
            </a:r>
            <a:r>
              <a:rPr lang="en-US" sz="1300" b="0" i="0" dirty="0">
                <a:solidFill>
                  <a:schemeClr val="accent2"/>
                </a:solidFill>
                <a:effectLst/>
                <a:latin typeface="Times New Roman" panose="02020603050405020304" pitchFamily="18" charset="0"/>
                <a:cs typeface="Times New Roman" panose="02020603050405020304" pitchFamily="18" charset="0"/>
              </a:rPr>
              <a:t> </a:t>
            </a:r>
            <a:r>
              <a:rPr lang="en-US" sz="1300" b="0" i="0" dirty="0" err="1">
                <a:solidFill>
                  <a:schemeClr val="accent2"/>
                </a:solidFill>
                <a:effectLst/>
                <a:latin typeface="Times New Roman" panose="02020603050405020304" pitchFamily="18" charset="0"/>
                <a:cs typeface="Times New Roman" panose="02020603050405020304" pitchFamily="18" charset="0"/>
              </a:rPr>
              <a:t>liệu</a:t>
            </a:r>
            <a:r>
              <a:rPr lang="en-US" sz="1300" b="0" i="0" dirty="0">
                <a:solidFill>
                  <a:schemeClr val="accent2"/>
                </a:solidFill>
                <a:effectLst/>
                <a:latin typeface="Times New Roman" panose="02020603050405020304" pitchFamily="18" charset="0"/>
                <a:cs typeface="Times New Roman" panose="02020603050405020304" pitchFamily="18" charset="0"/>
              </a:rPr>
              <a:t> data[‘Goal difference’] </a:t>
            </a:r>
            <a:r>
              <a:rPr lang="en-US" sz="1300" b="0" i="0" dirty="0" err="1">
                <a:solidFill>
                  <a:schemeClr val="accent2"/>
                </a:solidFill>
                <a:effectLst/>
                <a:latin typeface="Times New Roman" panose="02020603050405020304" pitchFamily="18" charset="0"/>
                <a:cs typeface="Times New Roman" panose="02020603050405020304" pitchFamily="18" charset="0"/>
              </a:rPr>
              <a:t>của</a:t>
            </a:r>
            <a:r>
              <a:rPr lang="en-US" sz="1300" b="0" i="0" dirty="0">
                <a:solidFill>
                  <a:schemeClr val="accent2"/>
                </a:solidFill>
                <a:effectLst/>
                <a:latin typeface="Times New Roman" panose="02020603050405020304" pitchFamily="18" charset="0"/>
                <a:cs typeface="Times New Roman" panose="02020603050405020304" pitchFamily="18" charset="0"/>
              </a:rPr>
              <a:t> </a:t>
            </a:r>
            <a:r>
              <a:rPr lang="en-US" sz="1300" b="0" i="0" dirty="0" err="1">
                <a:solidFill>
                  <a:schemeClr val="accent2"/>
                </a:solidFill>
                <a:effectLst/>
                <a:latin typeface="Times New Roman" panose="02020603050405020304" pitchFamily="18" charset="0"/>
                <a:cs typeface="Times New Roman" panose="02020603050405020304" pitchFamily="18" charset="0"/>
              </a:rPr>
              <a:t>trận</a:t>
            </a:r>
            <a:r>
              <a:rPr lang="en-US" sz="1300" b="0" i="0" dirty="0">
                <a:solidFill>
                  <a:schemeClr val="accent2"/>
                </a:solidFill>
                <a:effectLst/>
                <a:latin typeface="Times New Roman" panose="02020603050405020304" pitchFamily="18" charset="0"/>
                <a:cs typeface="Times New Roman" panose="02020603050405020304" pitchFamily="18" charset="0"/>
              </a:rPr>
              <a:t> </a:t>
            </a:r>
            <a:r>
              <a:rPr lang="en-US" sz="1300" b="0" i="0" dirty="0" err="1">
                <a:solidFill>
                  <a:schemeClr val="accent2"/>
                </a:solidFill>
                <a:effectLst/>
                <a:latin typeface="Times New Roman" panose="02020603050405020304" pitchFamily="18" charset="0"/>
                <a:cs typeface="Times New Roman" panose="02020603050405020304" pitchFamily="18" charset="0"/>
              </a:rPr>
              <a:t>thứ</a:t>
            </a:r>
            <a:r>
              <a:rPr lang="en-US" sz="1300" b="0" i="0" dirty="0">
                <a:solidFill>
                  <a:schemeClr val="accent2"/>
                </a:solidFill>
                <a:effectLst/>
                <a:latin typeface="Times New Roman" panose="02020603050405020304" pitchFamily="18" charset="0"/>
                <a:cs typeface="Times New Roman" panose="02020603050405020304" pitchFamily="18" charset="0"/>
              </a:rPr>
              <a:t> </a:t>
            </a:r>
            <a:r>
              <a:rPr lang="en-US" sz="1300" b="0" i="0" dirty="0" err="1">
                <a:solidFill>
                  <a:schemeClr val="accent2"/>
                </a:solidFill>
                <a:effectLst/>
                <a:latin typeface="Times New Roman" panose="02020603050405020304" pitchFamily="18" charset="0"/>
                <a:cs typeface="Times New Roman" panose="02020603050405020304" pitchFamily="18" charset="0"/>
              </a:rPr>
              <a:t>i</a:t>
            </a:r>
            <a:r>
              <a:rPr lang="en-US" sz="1300" b="0" i="0" dirty="0">
                <a:solidFill>
                  <a:schemeClr val="accent2"/>
                </a:solidFill>
                <a:effectLst/>
                <a:latin typeface="Times New Roman" panose="02020603050405020304" pitchFamily="18" charset="0"/>
                <a:cs typeface="Times New Roman" panose="02020603050405020304" pitchFamily="18" charset="0"/>
              </a:rPr>
              <a:t> </a:t>
            </a:r>
            <a:r>
              <a:rPr lang="en-US" sz="1300" b="0" i="0" dirty="0" err="1">
                <a:solidFill>
                  <a:schemeClr val="accent2"/>
                </a:solidFill>
                <a:effectLst/>
                <a:latin typeface="Times New Roman" panose="02020603050405020304" pitchFamily="18" charset="0"/>
                <a:cs typeface="Times New Roman" panose="02020603050405020304" pitchFamily="18" charset="0"/>
              </a:rPr>
              <a:t>đang</a:t>
            </a:r>
            <a:r>
              <a:rPr lang="en-US" sz="1300" b="0" i="0" dirty="0">
                <a:solidFill>
                  <a:schemeClr val="accent2"/>
                </a:solidFill>
                <a:effectLst/>
                <a:latin typeface="Times New Roman" panose="02020603050405020304" pitchFamily="18" charset="0"/>
                <a:cs typeface="Times New Roman" panose="02020603050405020304" pitchFamily="18" charset="0"/>
              </a:rPr>
              <a:t> </a:t>
            </a:r>
            <a:r>
              <a:rPr lang="en-US" sz="1300" b="0" i="0" dirty="0" err="1">
                <a:solidFill>
                  <a:schemeClr val="accent2"/>
                </a:solidFill>
                <a:effectLst/>
                <a:latin typeface="Times New Roman" panose="02020603050405020304" pitchFamily="18" charset="0"/>
                <a:cs typeface="Times New Roman" panose="02020603050405020304" pitchFamily="18" charset="0"/>
              </a:rPr>
              <a:t>xét</a:t>
            </a:r>
            <a:r>
              <a:rPr lang="en-US" sz="1300" b="0" i="0" dirty="0">
                <a:solidFill>
                  <a:schemeClr val="accent2"/>
                </a:solidFill>
                <a:effectLst/>
                <a:latin typeface="Times New Roman" panose="02020603050405020304" pitchFamily="18" charset="0"/>
                <a:cs typeface="Times New Roman" panose="02020603050405020304" pitchFamily="18" charset="0"/>
              </a:rPr>
              <a:t>.</a:t>
            </a:r>
            <a:endParaRPr lang="en-US" sz="1300" b="0" i="0" dirty="0">
              <a:solidFill>
                <a:schemeClr val="accent2"/>
              </a:solidFill>
              <a:effectLst/>
              <a:latin typeface="+mj-lt"/>
              <a:cs typeface="Times New Roman" panose="02020603050405020304" pitchFamily="18" charset="0"/>
              <a:sym typeface="Wingdings" panose="05000000000000000000" pitchFamily="2" charset="2"/>
            </a:endParaRPr>
          </a:p>
          <a:p>
            <a:pPr marL="285750" indent="-285750" algn="l">
              <a:buFont typeface="Arial" panose="020B0604020202020204" pitchFamily="34" charset="0"/>
              <a:buChar char="•"/>
            </a:pPr>
            <a:endParaRPr lang="en-US" sz="1300" dirty="0">
              <a:solidFill>
                <a:schemeClr val="accent2"/>
              </a:solidFill>
              <a:latin typeface="+mj-lt"/>
              <a:cs typeface="Times New Roman" panose="02020603050405020304" pitchFamily="18" charset="0"/>
              <a:sym typeface="Wingdings" panose="05000000000000000000" pitchFamily="2" charset="2"/>
            </a:endParaRPr>
          </a:p>
          <a:p>
            <a:pPr marL="285750" indent="-285750">
              <a:buFont typeface="Arial" panose="020B0604020202020204" pitchFamily="34" charset="0"/>
              <a:buChar char="•"/>
            </a:pPr>
            <a:r>
              <a:rPr lang="vi-VN" b="0" i="0" dirty="0">
                <a:solidFill>
                  <a:schemeClr val="accent2"/>
                </a:solidFill>
                <a:effectLst/>
                <a:latin typeface="+mj-lt"/>
              </a:rPr>
              <a:t>k(i) = 1 nếu tại trận thứ i đang xét thì đội này là đội nhà (Team_Home), k(i) = -1 nếu nếu tại trận thứ i đang xét thì đội này là đội khách (Team_Away), Vì giá trị trong cột ‘Goal difference’ là hiệu số bàn thắng có được tính từ góc nhìn của đội nhà (Team Home)</a:t>
            </a:r>
            <a:endParaRPr lang="en-US" b="0" i="0" dirty="0">
              <a:solidFill>
                <a:schemeClr val="accent2"/>
              </a:solidFill>
              <a:effectLst/>
              <a:latin typeface="+mj-lt"/>
            </a:endParaRPr>
          </a:p>
          <a:p>
            <a:pPr marL="285750" indent="-285750">
              <a:buFont typeface="Arial" panose="020B0604020202020204" pitchFamily="34" charset="0"/>
              <a:buChar char="•"/>
            </a:pPr>
            <a:endParaRPr lang="en-US" dirty="0">
              <a:solidFill>
                <a:schemeClr val="accent2"/>
              </a:solidFill>
              <a:latin typeface="+mj-lt"/>
            </a:endParaRPr>
          </a:p>
          <a:p>
            <a:pPr marL="285750" indent="-285750">
              <a:buFont typeface="Arial" panose="020B0604020202020204" pitchFamily="34" charset="0"/>
              <a:buChar char="•"/>
            </a:pPr>
            <a:r>
              <a:rPr lang="en-US" dirty="0">
                <a:solidFill>
                  <a:schemeClr val="accent2"/>
                </a:solidFill>
                <a:latin typeface="Times New Roman" panose="02020603050405020304" pitchFamily="18" charset="0"/>
                <a:cs typeface="Times New Roman" panose="02020603050405020304" pitchFamily="18" charset="0"/>
              </a:rPr>
              <a:t>a(</a:t>
            </a:r>
            <a:r>
              <a:rPr lang="en-US" dirty="0" err="1">
                <a:solidFill>
                  <a:schemeClr val="accent2"/>
                </a:solidFill>
                <a:latin typeface="Times New Roman" panose="02020603050405020304" pitchFamily="18" charset="0"/>
                <a:cs typeface="Times New Roman" panose="02020603050405020304" pitchFamily="18" charset="0"/>
              </a:rPr>
              <a:t>i</a:t>
            </a:r>
            <a:r>
              <a:rPr lang="en-US" dirty="0">
                <a:solidFill>
                  <a:schemeClr val="accent2"/>
                </a:solidFill>
                <a:latin typeface="Times New Roman" panose="02020603050405020304" pitchFamily="18" charset="0"/>
                <a:cs typeface="Times New Roman" panose="02020603050405020304" pitchFamily="18" charset="0"/>
              </a:rPr>
              <a:t>), b(</a:t>
            </a:r>
            <a:r>
              <a:rPr lang="en-US" dirty="0" err="1">
                <a:solidFill>
                  <a:schemeClr val="accent2"/>
                </a:solidFill>
                <a:latin typeface="Times New Roman" panose="02020603050405020304" pitchFamily="18" charset="0"/>
                <a:cs typeface="Times New Roman" panose="02020603050405020304" pitchFamily="18" charset="0"/>
              </a:rPr>
              <a:t>i</a:t>
            </a:r>
            <a:r>
              <a:rPr lang="en-US" dirty="0">
                <a:solidFill>
                  <a:schemeClr val="accent2"/>
                </a:solidFill>
                <a:latin typeface="Times New Roman" panose="02020603050405020304" pitchFamily="18" charset="0"/>
                <a:cs typeface="Times New Roman" panose="02020603050405020304" pitchFamily="18" charset="0"/>
              </a:rPr>
              <a:t>) </a:t>
            </a:r>
            <a:r>
              <a:rPr lang="en-US" dirty="0" err="1">
                <a:solidFill>
                  <a:schemeClr val="accent2"/>
                </a:solidFill>
                <a:latin typeface="Times New Roman" panose="02020603050405020304" pitchFamily="18" charset="0"/>
                <a:cs typeface="Times New Roman" panose="02020603050405020304" pitchFamily="18" charset="0"/>
              </a:rPr>
              <a:t>và</a:t>
            </a:r>
            <a:r>
              <a:rPr lang="en-US" dirty="0">
                <a:solidFill>
                  <a:schemeClr val="accent2"/>
                </a:solidFill>
                <a:latin typeface="Times New Roman" panose="02020603050405020304" pitchFamily="18" charset="0"/>
                <a:cs typeface="Times New Roman" panose="02020603050405020304" pitchFamily="18" charset="0"/>
              </a:rPr>
              <a:t> n </a:t>
            </a:r>
            <a:r>
              <a:rPr lang="en-US" dirty="0" err="1">
                <a:solidFill>
                  <a:schemeClr val="accent2"/>
                </a:solidFill>
                <a:latin typeface="Times New Roman" panose="02020603050405020304" pitchFamily="18" charset="0"/>
                <a:cs typeface="Times New Roman" panose="02020603050405020304" pitchFamily="18" charset="0"/>
              </a:rPr>
              <a:t>có</a:t>
            </a:r>
            <a:r>
              <a:rPr lang="en-US" dirty="0">
                <a:solidFill>
                  <a:schemeClr val="accent2"/>
                </a:solidFill>
                <a:latin typeface="Times New Roman" panose="02020603050405020304" pitchFamily="18" charset="0"/>
                <a:cs typeface="Times New Roman" panose="02020603050405020304" pitchFamily="18" charset="0"/>
              </a:rPr>
              <a:t> </a:t>
            </a:r>
            <a:r>
              <a:rPr lang="en-US" dirty="0" err="1">
                <a:solidFill>
                  <a:schemeClr val="accent2"/>
                </a:solidFill>
                <a:latin typeface="Times New Roman" panose="02020603050405020304" pitchFamily="18" charset="0"/>
                <a:cs typeface="Times New Roman" panose="02020603050405020304" pitchFamily="18" charset="0"/>
              </a:rPr>
              <a:t>định</a:t>
            </a:r>
            <a:r>
              <a:rPr lang="en-US" dirty="0">
                <a:solidFill>
                  <a:schemeClr val="accent2"/>
                </a:solidFill>
                <a:latin typeface="Times New Roman" panose="02020603050405020304" pitchFamily="18" charset="0"/>
                <a:cs typeface="Times New Roman" panose="02020603050405020304" pitchFamily="18" charset="0"/>
              </a:rPr>
              <a:t> </a:t>
            </a:r>
            <a:r>
              <a:rPr lang="en-US" dirty="0" err="1">
                <a:solidFill>
                  <a:schemeClr val="accent2"/>
                </a:solidFill>
                <a:latin typeface="Times New Roman" panose="02020603050405020304" pitchFamily="18" charset="0"/>
                <a:cs typeface="Times New Roman" panose="02020603050405020304" pitchFamily="18" charset="0"/>
              </a:rPr>
              <a:t>nghĩa</a:t>
            </a:r>
            <a:r>
              <a:rPr lang="en-US" dirty="0">
                <a:solidFill>
                  <a:schemeClr val="accent2"/>
                </a:solidFill>
                <a:latin typeface="Times New Roman" panose="02020603050405020304" pitchFamily="18" charset="0"/>
                <a:cs typeface="Times New Roman" panose="02020603050405020304" pitchFamily="18" charset="0"/>
              </a:rPr>
              <a:t> </a:t>
            </a:r>
            <a:r>
              <a:rPr lang="en-US" dirty="0" err="1">
                <a:solidFill>
                  <a:schemeClr val="accent2"/>
                </a:solidFill>
                <a:latin typeface="Times New Roman" panose="02020603050405020304" pitchFamily="18" charset="0"/>
                <a:cs typeface="Times New Roman" panose="02020603050405020304" pitchFamily="18" charset="0"/>
              </a:rPr>
              <a:t>không</a:t>
            </a:r>
            <a:r>
              <a:rPr lang="en-US" dirty="0">
                <a:solidFill>
                  <a:schemeClr val="accent2"/>
                </a:solidFill>
                <a:latin typeface="Times New Roman" panose="02020603050405020304" pitchFamily="18" charset="0"/>
                <a:cs typeface="Times New Roman" panose="02020603050405020304" pitchFamily="18" charset="0"/>
              </a:rPr>
              <a:t> </a:t>
            </a:r>
            <a:r>
              <a:rPr lang="en-US" dirty="0" err="1">
                <a:solidFill>
                  <a:schemeClr val="accent2"/>
                </a:solidFill>
                <a:latin typeface="Times New Roman" panose="02020603050405020304" pitchFamily="18" charset="0"/>
                <a:cs typeface="Times New Roman" panose="02020603050405020304" pitchFamily="18" charset="0"/>
              </a:rPr>
              <a:t>đổi</a:t>
            </a:r>
            <a:r>
              <a:rPr lang="en-US" dirty="0">
                <a:solidFill>
                  <a:schemeClr val="accent2"/>
                </a:solidFill>
                <a:latin typeface="Times New Roman" panose="02020603050405020304" pitchFamily="18" charset="0"/>
                <a:cs typeface="Times New Roman" panose="02020603050405020304" pitchFamily="18" charset="0"/>
              </a:rPr>
              <a:t>.</a:t>
            </a:r>
            <a:endParaRPr lang="vi-VN" b="0" i="0" dirty="0">
              <a:solidFill>
                <a:schemeClr val="accent2"/>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vi-VN" sz="1300" b="0" i="0" dirty="0">
              <a:solidFill>
                <a:schemeClr val="accent2"/>
              </a:solidFill>
              <a:effectLst/>
              <a:latin typeface="+mj-lt"/>
            </a:endParaRPr>
          </a:p>
        </p:txBody>
      </p:sp>
      <p:pic>
        <p:nvPicPr>
          <p:cNvPr id="4" name="Picture 3">
            <a:extLst>
              <a:ext uri="{FF2B5EF4-FFF2-40B4-BE49-F238E27FC236}">
                <a16:creationId xmlns:a16="http://schemas.microsoft.com/office/drawing/2014/main" id="{AFD38D2B-C788-EB52-5BB1-6255014DD97A}"/>
              </a:ext>
            </a:extLst>
          </p:cNvPr>
          <p:cNvPicPr>
            <a:picLocks noChangeAspect="1"/>
          </p:cNvPicPr>
          <p:nvPr/>
        </p:nvPicPr>
        <p:blipFill>
          <a:blip r:embed="rId3"/>
          <a:stretch>
            <a:fillRect/>
          </a:stretch>
        </p:blipFill>
        <p:spPr>
          <a:xfrm>
            <a:off x="1854927" y="1548700"/>
            <a:ext cx="4048690" cy="533474"/>
          </a:xfrm>
          <a:prstGeom prst="rect">
            <a:avLst/>
          </a:prstGeom>
        </p:spPr>
      </p:pic>
    </p:spTree>
    <p:extLst>
      <p:ext uri="{BB962C8B-B14F-4D97-AF65-F5344CB8AC3E}">
        <p14:creationId xmlns:p14="http://schemas.microsoft.com/office/powerpoint/2010/main" val="25547777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13"/>
        <p:cNvGrpSpPr/>
        <p:nvPr/>
      </p:nvGrpSpPr>
      <p:grpSpPr>
        <a:xfrm>
          <a:off x="0" y="0"/>
          <a:ext cx="0" cy="0"/>
          <a:chOff x="0" y="0"/>
          <a:chExt cx="0" cy="0"/>
        </a:xfrm>
      </p:grpSpPr>
      <p:sp>
        <p:nvSpPr>
          <p:cNvPr id="2514" name="Google Shape;2514;p21"/>
          <p:cNvSpPr txBox="1">
            <a:spLocks noGrp="1"/>
          </p:cNvSpPr>
          <p:nvPr>
            <p:ph type="title"/>
          </p:nvPr>
        </p:nvSpPr>
        <p:spPr>
          <a:xfrm>
            <a:off x="100700" y="140100"/>
            <a:ext cx="82386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Times New Roman"/>
                <a:ea typeface="Times New Roman"/>
                <a:cs typeface="Times New Roman"/>
                <a:sym typeface="Times New Roman"/>
              </a:rPr>
              <a:t>V. </a:t>
            </a:r>
            <a:r>
              <a:rPr lang="en-US" dirty="0" err="1">
                <a:latin typeface="Times New Roman"/>
                <a:ea typeface="Times New Roman"/>
                <a:cs typeface="Times New Roman"/>
                <a:sym typeface="Times New Roman"/>
              </a:rPr>
              <a:t>Thực</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hiện</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bài</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toán</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chính</a:t>
            </a:r>
            <a:endParaRPr lang="en-US" dirty="0">
              <a:latin typeface="Times New Roman"/>
              <a:ea typeface="Times New Roman"/>
              <a:cs typeface="Times New Roman"/>
              <a:sym typeface="Times New Roman"/>
            </a:endParaRPr>
          </a:p>
        </p:txBody>
      </p:sp>
      <p:grpSp>
        <p:nvGrpSpPr>
          <p:cNvPr id="2515" name="Google Shape;2515;p21"/>
          <p:cNvGrpSpPr/>
          <p:nvPr/>
        </p:nvGrpSpPr>
        <p:grpSpPr>
          <a:xfrm flipH="1">
            <a:off x="7365625" y="-251591"/>
            <a:ext cx="359392" cy="931707"/>
            <a:chOff x="1823086" y="-208516"/>
            <a:chExt cx="433159" cy="1122944"/>
          </a:xfrm>
        </p:grpSpPr>
        <p:sp>
          <p:nvSpPr>
            <p:cNvPr id="2516" name="Google Shape;2516;p21"/>
            <p:cNvSpPr/>
            <p:nvPr/>
          </p:nvSpPr>
          <p:spPr>
            <a:xfrm>
              <a:off x="1823086" y="-208516"/>
              <a:ext cx="386212" cy="1066577"/>
            </a:xfrm>
            <a:custGeom>
              <a:avLst/>
              <a:gdLst/>
              <a:ahLst/>
              <a:cxnLst/>
              <a:rect l="l" t="t" r="r" b="b"/>
              <a:pathLst>
                <a:path w="12892" h="35603" extrusionOk="0">
                  <a:moveTo>
                    <a:pt x="423" y="1"/>
                  </a:moveTo>
                  <a:cubicBezTo>
                    <a:pt x="221" y="1"/>
                    <a:pt x="0" y="239"/>
                    <a:pt x="116" y="494"/>
                  </a:cubicBezTo>
                  <a:cubicBezTo>
                    <a:pt x="2484" y="5898"/>
                    <a:pt x="2584" y="11702"/>
                    <a:pt x="3051" y="17506"/>
                  </a:cubicBezTo>
                  <a:cubicBezTo>
                    <a:pt x="3251" y="19908"/>
                    <a:pt x="3518" y="22309"/>
                    <a:pt x="4285" y="24644"/>
                  </a:cubicBezTo>
                  <a:cubicBezTo>
                    <a:pt x="4919" y="26579"/>
                    <a:pt x="5853" y="28414"/>
                    <a:pt x="7054" y="30048"/>
                  </a:cubicBezTo>
                  <a:cubicBezTo>
                    <a:pt x="8522" y="32083"/>
                    <a:pt x="10323" y="33851"/>
                    <a:pt x="12224" y="35519"/>
                  </a:cubicBezTo>
                  <a:cubicBezTo>
                    <a:pt x="12291" y="35578"/>
                    <a:pt x="12363" y="35602"/>
                    <a:pt x="12433" y="35602"/>
                  </a:cubicBezTo>
                  <a:cubicBezTo>
                    <a:pt x="12680" y="35602"/>
                    <a:pt x="12892" y="35293"/>
                    <a:pt x="12658" y="35085"/>
                  </a:cubicBezTo>
                  <a:cubicBezTo>
                    <a:pt x="9389" y="32183"/>
                    <a:pt x="6387" y="28947"/>
                    <a:pt x="4986" y="24744"/>
                  </a:cubicBezTo>
                  <a:cubicBezTo>
                    <a:pt x="4185" y="22376"/>
                    <a:pt x="3885" y="19941"/>
                    <a:pt x="3685" y="17506"/>
                  </a:cubicBezTo>
                  <a:cubicBezTo>
                    <a:pt x="3451" y="14771"/>
                    <a:pt x="3351" y="12002"/>
                    <a:pt x="3018" y="9267"/>
                  </a:cubicBezTo>
                  <a:cubicBezTo>
                    <a:pt x="2651" y="6131"/>
                    <a:pt x="1917" y="3062"/>
                    <a:pt x="649" y="160"/>
                  </a:cubicBezTo>
                  <a:cubicBezTo>
                    <a:pt x="598" y="48"/>
                    <a:pt x="513" y="1"/>
                    <a:pt x="423"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21"/>
            <p:cNvSpPr/>
            <p:nvPr/>
          </p:nvSpPr>
          <p:spPr>
            <a:xfrm>
              <a:off x="1901479" y="522606"/>
              <a:ext cx="65247" cy="106080"/>
            </a:xfrm>
            <a:custGeom>
              <a:avLst/>
              <a:gdLst/>
              <a:ahLst/>
              <a:cxnLst/>
              <a:rect l="l" t="t" r="r" b="b"/>
              <a:pathLst>
                <a:path w="2178" h="3541" extrusionOk="0">
                  <a:moveTo>
                    <a:pt x="1846" y="0"/>
                  </a:moveTo>
                  <a:cubicBezTo>
                    <a:pt x="1788" y="0"/>
                    <a:pt x="1726" y="21"/>
                    <a:pt x="1668" y="71"/>
                  </a:cubicBezTo>
                  <a:cubicBezTo>
                    <a:pt x="934" y="671"/>
                    <a:pt x="301" y="1171"/>
                    <a:pt x="101" y="2139"/>
                  </a:cubicBezTo>
                  <a:cubicBezTo>
                    <a:pt x="0" y="2706"/>
                    <a:pt x="101" y="3506"/>
                    <a:pt x="834" y="3540"/>
                  </a:cubicBezTo>
                  <a:cubicBezTo>
                    <a:pt x="844" y="3540"/>
                    <a:pt x="854" y="3540"/>
                    <a:pt x="864" y="3540"/>
                  </a:cubicBezTo>
                  <a:cubicBezTo>
                    <a:pt x="2166" y="3540"/>
                    <a:pt x="2003" y="1332"/>
                    <a:pt x="2102" y="471"/>
                  </a:cubicBezTo>
                  <a:cubicBezTo>
                    <a:pt x="2102" y="438"/>
                    <a:pt x="2102" y="404"/>
                    <a:pt x="2102" y="371"/>
                  </a:cubicBezTo>
                  <a:cubicBezTo>
                    <a:pt x="2177" y="195"/>
                    <a:pt x="2026" y="0"/>
                    <a:pt x="1846"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21"/>
            <p:cNvSpPr/>
            <p:nvPr/>
          </p:nvSpPr>
          <p:spPr>
            <a:xfrm>
              <a:off x="1989398" y="567180"/>
              <a:ext cx="101975" cy="56080"/>
            </a:xfrm>
            <a:custGeom>
              <a:avLst/>
              <a:gdLst/>
              <a:ahLst/>
              <a:cxnLst/>
              <a:rect l="l" t="t" r="r" b="b"/>
              <a:pathLst>
                <a:path w="3404" h="1872" extrusionOk="0">
                  <a:moveTo>
                    <a:pt x="1758" y="1"/>
                  </a:moveTo>
                  <a:cubicBezTo>
                    <a:pt x="1190" y="1"/>
                    <a:pt x="644" y="250"/>
                    <a:pt x="134" y="517"/>
                  </a:cubicBezTo>
                  <a:cubicBezTo>
                    <a:pt x="1" y="584"/>
                    <a:pt x="1" y="751"/>
                    <a:pt x="68" y="851"/>
                  </a:cubicBezTo>
                  <a:cubicBezTo>
                    <a:pt x="1" y="951"/>
                    <a:pt x="1" y="1118"/>
                    <a:pt x="134" y="1218"/>
                  </a:cubicBezTo>
                  <a:cubicBezTo>
                    <a:pt x="545" y="1550"/>
                    <a:pt x="1323" y="1872"/>
                    <a:pt x="2004" y="1872"/>
                  </a:cubicBezTo>
                  <a:cubicBezTo>
                    <a:pt x="2484" y="1872"/>
                    <a:pt x="2916" y="1712"/>
                    <a:pt x="3136" y="1285"/>
                  </a:cubicBezTo>
                  <a:cubicBezTo>
                    <a:pt x="3403" y="751"/>
                    <a:pt x="2836" y="284"/>
                    <a:pt x="2403" y="117"/>
                  </a:cubicBezTo>
                  <a:cubicBezTo>
                    <a:pt x="2185" y="35"/>
                    <a:pt x="1970" y="1"/>
                    <a:pt x="1758"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21"/>
            <p:cNvSpPr/>
            <p:nvPr/>
          </p:nvSpPr>
          <p:spPr>
            <a:xfrm>
              <a:off x="1983407" y="656626"/>
              <a:ext cx="63001" cy="103084"/>
            </a:xfrm>
            <a:custGeom>
              <a:avLst/>
              <a:gdLst/>
              <a:ahLst/>
              <a:cxnLst/>
              <a:rect l="l" t="t" r="r" b="b"/>
              <a:pathLst>
                <a:path w="2103" h="3441" extrusionOk="0">
                  <a:moveTo>
                    <a:pt x="1197" y="1"/>
                  </a:moveTo>
                  <a:cubicBezTo>
                    <a:pt x="1137" y="1"/>
                    <a:pt x="1077" y="30"/>
                    <a:pt x="1035" y="100"/>
                  </a:cubicBezTo>
                  <a:cubicBezTo>
                    <a:pt x="534" y="667"/>
                    <a:pt x="1" y="1401"/>
                    <a:pt x="67" y="2168"/>
                  </a:cubicBezTo>
                  <a:cubicBezTo>
                    <a:pt x="134" y="2668"/>
                    <a:pt x="368" y="3335"/>
                    <a:pt x="935" y="3436"/>
                  </a:cubicBezTo>
                  <a:cubicBezTo>
                    <a:pt x="964" y="3439"/>
                    <a:pt x="993" y="3440"/>
                    <a:pt x="1021" y="3440"/>
                  </a:cubicBezTo>
                  <a:cubicBezTo>
                    <a:pt x="1593" y="3440"/>
                    <a:pt x="1840" y="2812"/>
                    <a:pt x="1935" y="2335"/>
                  </a:cubicBezTo>
                  <a:cubicBezTo>
                    <a:pt x="2102" y="1568"/>
                    <a:pt x="1935" y="967"/>
                    <a:pt x="1602" y="267"/>
                  </a:cubicBezTo>
                  <a:cubicBezTo>
                    <a:pt x="1569" y="167"/>
                    <a:pt x="1502" y="133"/>
                    <a:pt x="1402" y="133"/>
                  </a:cubicBezTo>
                  <a:cubicBezTo>
                    <a:pt x="1363" y="56"/>
                    <a:pt x="1280" y="1"/>
                    <a:pt x="119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21"/>
            <p:cNvSpPr/>
            <p:nvPr/>
          </p:nvSpPr>
          <p:spPr>
            <a:xfrm>
              <a:off x="2070337" y="678254"/>
              <a:ext cx="94965" cy="57249"/>
            </a:xfrm>
            <a:custGeom>
              <a:avLst/>
              <a:gdLst/>
              <a:ahLst/>
              <a:cxnLst/>
              <a:rect l="l" t="t" r="r" b="b"/>
              <a:pathLst>
                <a:path w="3170" h="1911" extrusionOk="0">
                  <a:moveTo>
                    <a:pt x="1804" y="0"/>
                  </a:moveTo>
                  <a:cubicBezTo>
                    <a:pt x="1160" y="0"/>
                    <a:pt x="531" y="518"/>
                    <a:pt x="101" y="979"/>
                  </a:cubicBezTo>
                  <a:cubicBezTo>
                    <a:pt x="1" y="1079"/>
                    <a:pt x="34" y="1246"/>
                    <a:pt x="101" y="1313"/>
                  </a:cubicBezTo>
                  <a:cubicBezTo>
                    <a:pt x="34" y="1446"/>
                    <a:pt x="34" y="1613"/>
                    <a:pt x="168" y="1679"/>
                  </a:cubicBezTo>
                  <a:cubicBezTo>
                    <a:pt x="455" y="1864"/>
                    <a:pt x="794" y="1910"/>
                    <a:pt x="1128" y="1910"/>
                  </a:cubicBezTo>
                  <a:cubicBezTo>
                    <a:pt x="1337" y="1910"/>
                    <a:pt x="1543" y="1892"/>
                    <a:pt x="1735" y="1880"/>
                  </a:cubicBezTo>
                  <a:cubicBezTo>
                    <a:pt x="2269" y="1780"/>
                    <a:pt x="2836" y="1613"/>
                    <a:pt x="3003" y="1046"/>
                  </a:cubicBezTo>
                  <a:cubicBezTo>
                    <a:pt x="3170" y="445"/>
                    <a:pt x="2436" y="45"/>
                    <a:pt x="1969" y="12"/>
                  </a:cubicBezTo>
                  <a:cubicBezTo>
                    <a:pt x="1914" y="4"/>
                    <a:pt x="1859" y="0"/>
                    <a:pt x="180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21"/>
            <p:cNvSpPr/>
            <p:nvPr/>
          </p:nvSpPr>
          <p:spPr>
            <a:xfrm>
              <a:off x="2099334" y="780941"/>
              <a:ext cx="43888" cy="88704"/>
            </a:xfrm>
            <a:custGeom>
              <a:avLst/>
              <a:gdLst/>
              <a:ahLst/>
              <a:cxnLst/>
              <a:rect l="l" t="t" r="r" b="b"/>
              <a:pathLst>
                <a:path w="1465" h="2961" extrusionOk="0">
                  <a:moveTo>
                    <a:pt x="695" y="1"/>
                  </a:moveTo>
                  <a:cubicBezTo>
                    <a:pt x="640" y="1"/>
                    <a:pt x="585" y="16"/>
                    <a:pt x="534" y="53"/>
                  </a:cubicBezTo>
                  <a:cubicBezTo>
                    <a:pt x="100" y="453"/>
                    <a:pt x="34" y="1087"/>
                    <a:pt x="34" y="1621"/>
                  </a:cubicBezTo>
                  <a:cubicBezTo>
                    <a:pt x="0" y="2054"/>
                    <a:pt x="167" y="2755"/>
                    <a:pt x="634" y="2921"/>
                  </a:cubicBezTo>
                  <a:cubicBezTo>
                    <a:pt x="703" y="2948"/>
                    <a:pt x="768" y="2961"/>
                    <a:pt x="827" y="2961"/>
                  </a:cubicBezTo>
                  <a:cubicBezTo>
                    <a:pt x="1285" y="2961"/>
                    <a:pt x="1464" y="2238"/>
                    <a:pt x="1435" y="1854"/>
                  </a:cubicBezTo>
                  <a:cubicBezTo>
                    <a:pt x="1401" y="1354"/>
                    <a:pt x="1134" y="953"/>
                    <a:pt x="1001" y="520"/>
                  </a:cubicBezTo>
                  <a:cubicBezTo>
                    <a:pt x="1001" y="486"/>
                    <a:pt x="1001" y="420"/>
                    <a:pt x="968" y="386"/>
                  </a:cubicBezTo>
                  <a:cubicBezTo>
                    <a:pt x="1072" y="204"/>
                    <a:pt x="891" y="1"/>
                    <a:pt x="695"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21"/>
            <p:cNvSpPr/>
            <p:nvPr/>
          </p:nvSpPr>
          <p:spPr>
            <a:xfrm>
              <a:off x="2147293" y="762369"/>
              <a:ext cx="82952" cy="56680"/>
            </a:xfrm>
            <a:custGeom>
              <a:avLst/>
              <a:gdLst/>
              <a:ahLst/>
              <a:cxnLst/>
              <a:rect l="l" t="t" r="r" b="b"/>
              <a:pathLst>
                <a:path w="2769" h="1892" extrusionOk="0">
                  <a:moveTo>
                    <a:pt x="1861" y="1"/>
                  </a:moveTo>
                  <a:cubicBezTo>
                    <a:pt x="1818" y="1"/>
                    <a:pt x="1776" y="2"/>
                    <a:pt x="1735" y="6"/>
                  </a:cubicBezTo>
                  <a:cubicBezTo>
                    <a:pt x="1034" y="106"/>
                    <a:pt x="501" y="706"/>
                    <a:pt x="200" y="1307"/>
                  </a:cubicBezTo>
                  <a:cubicBezTo>
                    <a:pt x="67" y="1407"/>
                    <a:pt x="0" y="1640"/>
                    <a:pt x="200" y="1740"/>
                  </a:cubicBezTo>
                  <a:cubicBezTo>
                    <a:pt x="412" y="1842"/>
                    <a:pt x="680" y="1892"/>
                    <a:pt x="962" y="1892"/>
                  </a:cubicBezTo>
                  <a:cubicBezTo>
                    <a:pt x="1791" y="1892"/>
                    <a:pt x="2744" y="1461"/>
                    <a:pt x="2769" y="639"/>
                  </a:cubicBezTo>
                  <a:cubicBezTo>
                    <a:pt x="2769" y="156"/>
                    <a:pt x="2276" y="1"/>
                    <a:pt x="1861"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21"/>
            <p:cNvSpPr/>
            <p:nvPr/>
          </p:nvSpPr>
          <p:spPr>
            <a:xfrm>
              <a:off x="2182251" y="841122"/>
              <a:ext cx="73995" cy="73306"/>
            </a:xfrm>
            <a:custGeom>
              <a:avLst/>
              <a:gdLst/>
              <a:ahLst/>
              <a:cxnLst/>
              <a:rect l="l" t="t" r="r" b="b"/>
              <a:pathLst>
                <a:path w="2470" h="2447" extrusionOk="0">
                  <a:moveTo>
                    <a:pt x="267" y="0"/>
                  </a:moveTo>
                  <a:cubicBezTo>
                    <a:pt x="132" y="0"/>
                    <a:pt x="1" y="82"/>
                    <a:pt x="1" y="245"/>
                  </a:cubicBezTo>
                  <a:cubicBezTo>
                    <a:pt x="1" y="779"/>
                    <a:pt x="368" y="1346"/>
                    <a:pt x="668" y="1713"/>
                  </a:cubicBezTo>
                  <a:cubicBezTo>
                    <a:pt x="889" y="1989"/>
                    <a:pt x="1269" y="2447"/>
                    <a:pt x="1657" y="2447"/>
                  </a:cubicBezTo>
                  <a:cubicBezTo>
                    <a:pt x="1739" y="2447"/>
                    <a:pt x="1821" y="2426"/>
                    <a:pt x="1902" y="2380"/>
                  </a:cubicBezTo>
                  <a:cubicBezTo>
                    <a:pt x="2469" y="2080"/>
                    <a:pt x="2236" y="1346"/>
                    <a:pt x="1936" y="946"/>
                  </a:cubicBezTo>
                  <a:cubicBezTo>
                    <a:pt x="1569" y="546"/>
                    <a:pt x="1002" y="79"/>
                    <a:pt x="434" y="45"/>
                  </a:cubicBezTo>
                  <a:cubicBezTo>
                    <a:pt x="384" y="15"/>
                    <a:pt x="325" y="0"/>
                    <a:pt x="267"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4" name="Google Shape;2524;p21"/>
          <p:cNvGrpSpPr/>
          <p:nvPr/>
        </p:nvGrpSpPr>
        <p:grpSpPr>
          <a:xfrm flipH="1">
            <a:off x="7481563" y="-436182"/>
            <a:ext cx="548163" cy="942251"/>
            <a:chOff x="1455834" y="-430995"/>
            <a:chExt cx="660677" cy="1135653"/>
          </a:xfrm>
        </p:grpSpPr>
        <p:sp>
          <p:nvSpPr>
            <p:cNvPr id="2525" name="Google Shape;2525;p21"/>
            <p:cNvSpPr/>
            <p:nvPr/>
          </p:nvSpPr>
          <p:spPr>
            <a:xfrm>
              <a:off x="1455834" y="-342088"/>
              <a:ext cx="651576" cy="1046745"/>
            </a:xfrm>
            <a:custGeom>
              <a:avLst/>
              <a:gdLst/>
              <a:ahLst/>
              <a:cxnLst/>
              <a:rect l="l" t="t" r="r" b="b"/>
              <a:pathLst>
                <a:path w="21750" h="34941" extrusionOk="0">
                  <a:moveTo>
                    <a:pt x="16913" y="1"/>
                  </a:moveTo>
                  <a:cubicBezTo>
                    <a:pt x="14337" y="1"/>
                    <a:pt x="10562" y="1386"/>
                    <a:pt x="8840" y="2318"/>
                  </a:cubicBezTo>
                  <a:cubicBezTo>
                    <a:pt x="5904" y="3852"/>
                    <a:pt x="3603" y="5920"/>
                    <a:pt x="2202" y="8856"/>
                  </a:cubicBezTo>
                  <a:cubicBezTo>
                    <a:pt x="0" y="13192"/>
                    <a:pt x="334" y="18396"/>
                    <a:pt x="667" y="23199"/>
                  </a:cubicBezTo>
                  <a:cubicBezTo>
                    <a:pt x="901" y="27102"/>
                    <a:pt x="1535" y="31138"/>
                    <a:pt x="901" y="34941"/>
                  </a:cubicBezTo>
                  <a:cubicBezTo>
                    <a:pt x="6338" y="32439"/>
                    <a:pt x="12843" y="29704"/>
                    <a:pt x="16445" y="24600"/>
                  </a:cubicBezTo>
                  <a:cubicBezTo>
                    <a:pt x="20248" y="19163"/>
                    <a:pt x="21749" y="14159"/>
                    <a:pt x="20548" y="7521"/>
                  </a:cubicBezTo>
                  <a:cubicBezTo>
                    <a:pt x="20148" y="5153"/>
                    <a:pt x="18380" y="2084"/>
                    <a:pt x="18513" y="49"/>
                  </a:cubicBezTo>
                  <a:lnTo>
                    <a:pt x="18513" y="49"/>
                  </a:lnTo>
                  <a:lnTo>
                    <a:pt x="18180" y="149"/>
                  </a:lnTo>
                  <a:cubicBezTo>
                    <a:pt x="17810" y="47"/>
                    <a:pt x="17382" y="1"/>
                    <a:pt x="16913" y="1"/>
                  </a:cubicBezTo>
                  <a:close/>
                </a:path>
              </a:pathLst>
            </a:custGeom>
            <a:solidFill>
              <a:srgbClr val="C6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21"/>
            <p:cNvSpPr/>
            <p:nvPr/>
          </p:nvSpPr>
          <p:spPr>
            <a:xfrm>
              <a:off x="1538301" y="-430995"/>
              <a:ext cx="578210" cy="1060406"/>
            </a:xfrm>
            <a:custGeom>
              <a:avLst/>
              <a:gdLst/>
              <a:ahLst/>
              <a:cxnLst/>
              <a:rect l="l" t="t" r="r" b="b"/>
              <a:pathLst>
                <a:path w="19301" h="35397" extrusionOk="0">
                  <a:moveTo>
                    <a:pt x="18677" y="0"/>
                  </a:moveTo>
                  <a:cubicBezTo>
                    <a:pt x="18582" y="0"/>
                    <a:pt x="18484" y="34"/>
                    <a:pt x="18396" y="115"/>
                  </a:cubicBezTo>
                  <a:cubicBezTo>
                    <a:pt x="15027" y="2917"/>
                    <a:pt x="12191" y="6153"/>
                    <a:pt x="10490" y="10256"/>
                  </a:cubicBezTo>
                  <a:cubicBezTo>
                    <a:pt x="9423" y="12824"/>
                    <a:pt x="8622" y="15459"/>
                    <a:pt x="7588" y="18061"/>
                  </a:cubicBezTo>
                  <a:cubicBezTo>
                    <a:pt x="6520" y="20730"/>
                    <a:pt x="5420" y="23365"/>
                    <a:pt x="4252" y="26000"/>
                  </a:cubicBezTo>
                  <a:cubicBezTo>
                    <a:pt x="2951" y="28936"/>
                    <a:pt x="1584" y="31871"/>
                    <a:pt x="183" y="34773"/>
                  </a:cubicBezTo>
                  <a:cubicBezTo>
                    <a:pt x="0" y="35093"/>
                    <a:pt x="286" y="35397"/>
                    <a:pt x="559" y="35397"/>
                  </a:cubicBezTo>
                  <a:cubicBezTo>
                    <a:pt x="686" y="35397"/>
                    <a:pt x="809" y="35332"/>
                    <a:pt x="883" y="35174"/>
                  </a:cubicBezTo>
                  <a:cubicBezTo>
                    <a:pt x="3352" y="30103"/>
                    <a:pt x="5687" y="25000"/>
                    <a:pt x="7788" y="19763"/>
                  </a:cubicBezTo>
                  <a:cubicBezTo>
                    <a:pt x="8855" y="17161"/>
                    <a:pt x="9823" y="14525"/>
                    <a:pt x="10757" y="11857"/>
                  </a:cubicBezTo>
                  <a:cubicBezTo>
                    <a:pt x="11524" y="9789"/>
                    <a:pt x="12525" y="7787"/>
                    <a:pt x="13826" y="5986"/>
                  </a:cubicBezTo>
                  <a:cubicBezTo>
                    <a:pt x="15293" y="3985"/>
                    <a:pt x="17095" y="2283"/>
                    <a:pt x="18963" y="682"/>
                  </a:cubicBezTo>
                  <a:cubicBezTo>
                    <a:pt x="19301" y="422"/>
                    <a:pt x="19011" y="0"/>
                    <a:pt x="18677"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21"/>
            <p:cNvSpPr/>
            <p:nvPr/>
          </p:nvSpPr>
          <p:spPr>
            <a:xfrm>
              <a:off x="1524162" y="373308"/>
              <a:ext cx="201494" cy="167043"/>
            </a:xfrm>
            <a:custGeom>
              <a:avLst/>
              <a:gdLst/>
              <a:ahLst/>
              <a:cxnLst/>
              <a:rect l="l" t="t" r="r" b="b"/>
              <a:pathLst>
                <a:path w="6726" h="5576" extrusionOk="0">
                  <a:moveTo>
                    <a:pt x="4720" y="0"/>
                  </a:moveTo>
                  <a:cubicBezTo>
                    <a:pt x="4637" y="0"/>
                    <a:pt x="4555" y="19"/>
                    <a:pt x="4491" y="51"/>
                  </a:cubicBezTo>
                  <a:cubicBezTo>
                    <a:pt x="3156" y="651"/>
                    <a:pt x="1855" y="1385"/>
                    <a:pt x="454" y="1852"/>
                  </a:cubicBezTo>
                  <a:cubicBezTo>
                    <a:pt x="1" y="2003"/>
                    <a:pt x="123" y="2676"/>
                    <a:pt x="523" y="2676"/>
                  </a:cubicBezTo>
                  <a:cubicBezTo>
                    <a:pt x="564" y="2676"/>
                    <a:pt x="608" y="2668"/>
                    <a:pt x="655" y="2653"/>
                  </a:cubicBezTo>
                  <a:cubicBezTo>
                    <a:pt x="1941" y="2214"/>
                    <a:pt x="3150" y="1597"/>
                    <a:pt x="4372" y="1002"/>
                  </a:cubicBezTo>
                  <a:lnTo>
                    <a:pt x="4372" y="1002"/>
                  </a:lnTo>
                  <a:cubicBezTo>
                    <a:pt x="4665" y="2485"/>
                    <a:pt x="5313" y="3873"/>
                    <a:pt x="5825" y="5288"/>
                  </a:cubicBezTo>
                  <a:cubicBezTo>
                    <a:pt x="5891" y="5488"/>
                    <a:pt x="6059" y="5576"/>
                    <a:pt x="6225" y="5576"/>
                  </a:cubicBezTo>
                  <a:cubicBezTo>
                    <a:pt x="6476" y="5576"/>
                    <a:pt x="6726" y="5375"/>
                    <a:pt x="6626" y="5055"/>
                  </a:cubicBezTo>
                  <a:cubicBezTo>
                    <a:pt x="6058" y="3487"/>
                    <a:pt x="5325" y="1952"/>
                    <a:pt x="5091" y="284"/>
                  </a:cubicBezTo>
                  <a:cubicBezTo>
                    <a:pt x="5069" y="81"/>
                    <a:pt x="4893" y="0"/>
                    <a:pt x="4720"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21"/>
            <p:cNvSpPr/>
            <p:nvPr/>
          </p:nvSpPr>
          <p:spPr>
            <a:xfrm>
              <a:off x="1522934" y="228264"/>
              <a:ext cx="280103" cy="217881"/>
            </a:xfrm>
            <a:custGeom>
              <a:avLst/>
              <a:gdLst/>
              <a:ahLst/>
              <a:cxnLst/>
              <a:rect l="l" t="t" r="r" b="b"/>
              <a:pathLst>
                <a:path w="9350" h="7273" extrusionOk="0">
                  <a:moveTo>
                    <a:pt x="6183" y="0"/>
                  </a:moveTo>
                  <a:cubicBezTo>
                    <a:pt x="4107" y="0"/>
                    <a:pt x="2152" y="1072"/>
                    <a:pt x="395" y="2058"/>
                  </a:cubicBezTo>
                  <a:cubicBezTo>
                    <a:pt x="1" y="2283"/>
                    <a:pt x="225" y="2818"/>
                    <a:pt x="586" y="2818"/>
                  </a:cubicBezTo>
                  <a:cubicBezTo>
                    <a:pt x="652" y="2818"/>
                    <a:pt x="723" y="2800"/>
                    <a:pt x="796" y="2758"/>
                  </a:cubicBezTo>
                  <a:cubicBezTo>
                    <a:pt x="2474" y="1857"/>
                    <a:pt x="4326" y="840"/>
                    <a:pt x="6270" y="840"/>
                  </a:cubicBezTo>
                  <a:cubicBezTo>
                    <a:pt x="6287" y="840"/>
                    <a:pt x="6304" y="840"/>
                    <a:pt x="6321" y="840"/>
                  </a:cubicBezTo>
                  <a:lnTo>
                    <a:pt x="6321" y="840"/>
                  </a:lnTo>
                  <a:cubicBezTo>
                    <a:pt x="6680" y="2983"/>
                    <a:pt x="7901" y="4885"/>
                    <a:pt x="8468" y="6995"/>
                  </a:cubicBezTo>
                  <a:cubicBezTo>
                    <a:pt x="8520" y="7189"/>
                    <a:pt x="8673" y="7273"/>
                    <a:pt x="8832" y="7273"/>
                  </a:cubicBezTo>
                  <a:cubicBezTo>
                    <a:pt x="9083" y="7273"/>
                    <a:pt x="9350" y="7067"/>
                    <a:pt x="9268" y="6761"/>
                  </a:cubicBezTo>
                  <a:cubicBezTo>
                    <a:pt x="8701" y="4626"/>
                    <a:pt x="7367" y="2691"/>
                    <a:pt x="7100" y="456"/>
                  </a:cubicBezTo>
                  <a:cubicBezTo>
                    <a:pt x="7067" y="223"/>
                    <a:pt x="6933" y="56"/>
                    <a:pt x="6700" y="23"/>
                  </a:cubicBezTo>
                  <a:cubicBezTo>
                    <a:pt x="6527" y="8"/>
                    <a:pt x="6355" y="0"/>
                    <a:pt x="6183"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1"/>
            <p:cNvSpPr/>
            <p:nvPr/>
          </p:nvSpPr>
          <p:spPr>
            <a:xfrm>
              <a:off x="1512719" y="76270"/>
              <a:ext cx="388219" cy="265753"/>
            </a:xfrm>
            <a:custGeom>
              <a:avLst/>
              <a:gdLst/>
              <a:ahLst/>
              <a:cxnLst/>
              <a:rect l="l" t="t" r="r" b="b"/>
              <a:pathLst>
                <a:path w="12959" h="8871" extrusionOk="0">
                  <a:moveTo>
                    <a:pt x="9243" y="1"/>
                  </a:moveTo>
                  <a:cubicBezTo>
                    <a:pt x="9197" y="1"/>
                    <a:pt x="9152" y="9"/>
                    <a:pt x="9109" y="27"/>
                  </a:cubicBezTo>
                  <a:cubicBezTo>
                    <a:pt x="6240" y="794"/>
                    <a:pt x="3438" y="1761"/>
                    <a:pt x="503" y="2295"/>
                  </a:cubicBezTo>
                  <a:cubicBezTo>
                    <a:pt x="0" y="2389"/>
                    <a:pt x="178" y="3104"/>
                    <a:pt x="646" y="3104"/>
                  </a:cubicBezTo>
                  <a:cubicBezTo>
                    <a:pt x="675" y="3104"/>
                    <a:pt x="705" y="3101"/>
                    <a:pt x="736" y="3095"/>
                  </a:cubicBezTo>
                  <a:cubicBezTo>
                    <a:pt x="3528" y="2582"/>
                    <a:pt x="6226" y="1668"/>
                    <a:pt x="8981" y="916"/>
                  </a:cubicBezTo>
                  <a:lnTo>
                    <a:pt x="8981" y="916"/>
                  </a:lnTo>
                  <a:cubicBezTo>
                    <a:pt x="10166" y="3393"/>
                    <a:pt x="11307" y="5933"/>
                    <a:pt x="12078" y="8566"/>
                  </a:cubicBezTo>
                  <a:cubicBezTo>
                    <a:pt x="12131" y="8779"/>
                    <a:pt x="12291" y="8870"/>
                    <a:pt x="12456" y="8870"/>
                  </a:cubicBezTo>
                  <a:cubicBezTo>
                    <a:pt x="12702" y="8870"/>
                    <a:pt x="12958" y="8666"/>
                    <a:pt x="12878" y="8366"/>
                  </a:cubicBezTo>
                  <a:cubicBezTo>
                    <a:pt x="12078" y="5530"/>
                    <a:pt x="10810" y="2862"/>
                    <a:pt x="9576" y="193"/>
                  </a:cubicBezTo>
                  <a:cubicBezTo>
                    <a:pt x="9502" y="70"/>
                    <a:pt x="9373" y="1"/>
                    <a:pt x="9243"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21"/>
            <p:cNvSpPr/>
            <p:nvPr/>
          </p:nvSpPr>
          <p:spPr>
            <a:xfrm>
              <a:off x="1532699" y="-106248"/>
              <a:ext cx="446786" cy="249426"/>
            </a:xfrm>
            <a:custGeom>
              <a:avLst/>
              <a:gdLst/>
              <a:ahLst/>
              <a:cxnLst/>
              <a:rect l="l" t="t" r="r" b="b"/>
              <a:pathLst>
                <a:path w="14914" h="8326" extrusionOk="0">
                  <a:moveTo>
                    <a:pt x="10815" y="0"/>
                  </a:moveTo>
                  <a:cubicBezTo>
                    <a:pt x="10781" y="0"/>
                    <a:pt x="10746" y="5"/>
                    <a:pt x="10710" y="15"/>
                  </a:cubicBezTo>
                  <a:cubicBezTo>
                    <a:pt x="7308" y="1349"/>
                    <a:pt x="4139" y="3351"/>
                    <a:pt x="503" y="4051"/>
                  </a:cubicBezTo>
                  <a:cubicBezTo>
                    <a:pt x="1" y="4146"/>
                    <a:pt x="178" y="4861"/>
                    <a:pt x="618" y="4861"/>
                  </a:cubicBezTo>
                  <a:cubicBezTo>
                    <a:pt x="645" y="4861"/>
                    <a:pt x="674" y="4858"/>
                    <a:pt x="703" y="4852"/>
                  </a:cubicBezTo>
                  <a:cubicBezTo>
                    <a:pt x="4210" y="4176"/>
                    <a:pt x="7282" y="2291"/>
                    <a:pt x="10577" y="961"/>
                  </a:cubicBezTo>
                  <a:lnTo>
                    <a:pt x="10577" y="961"/>
                  </a:lnTo>
                  <a:cubicBezTo>
                    <a:pt x="11592" y="3362"/>
                    <a:pt x="13160" y="5527"/>
                    <a:pt x="14013" y="8021"/>
                  </a:cubicBezTo>
                  <a:cubicBezTo>
                    <a:pt x="14079" y="8234"/>
                    <a:pt x="14248" y="8325"/>
                    <a:pt x="14415" y="8325"/>
                  </a:cubicBezTo>
                  <a:cubicBezTo>
                    <a:pt x="14665" y="8325"/>
                    <a:pt x="14913" y="8121"/>
                    <a:pt x="14813" y="7821"/>
                  </a:cubicBezTo>
                  <a:cubicBezTo>
                    <a:pt x="13913" y="5186"/>
                    <a:pt x="12211" y="2917"/>
                    <a:pt x="11211" y="315"/>
                  </a:cubicBezTo>
                  <a:cubicBezTo>
                    <a:pt x="11154" y="146"/>
                    <a:pt x="11002" y="0"/>
                    <a:pt x="1081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21"/>
            <p:cNvSpPr/>
            <p:nvPr/>
          </p:nvSpPr>
          <p:spPr>
            <a:xfrm>
              <a:off x="1720100" y="-252581"/>
              <a:ext cx="279863" cy="178007"/>
            </a:xfrm>
            <a:custGeom>
              <a:avLst/>
              <a:gdLst/>
              <a:ahLst/>
              <a:cxnLst/>
              <a:rect l="l" t="t" r="r" b="b"/>
              <a:pathLst>
                <a:path w="9342" h="5942" extrusionOk="0">
                  <a:moveTo>
                    <a:pt x="7095" y="0"/>
                  </a:moveTo>
                  <a:cubicBezTo>
                    <a:pt x="7051" y="0"/>
                    <a:pt x="7004" y="9"/>
                    <a:pt x="6956" y="30"/>
                  </a:cubicBezTo>
                  <a:cubicBezTo>
                    <a:pt x="4688" y="797"/>
                    <a:pt x="2653" y="2065"/>
                    <a:pt x="418" y="2965"/>
                  </a:cubicBezTo>
                  <a:cubicBezTo>
                    <a:pt x="1" y="3115"/>
                    <a:pt x="116" y="3797"/>
                    <a:pt x="503" y="3797"/>
                  </a:cubicBezTo>
                  <a:cubicBezTo>
                    <a:pt x="549" y="3797"/>
                    <a:pt x="599" y="3787"/>
                    <a:pt x="652" y="3766"/>
                  </a:cubicBezTo>
                  <a:cubicBezTo>
                    <a:pt x="2725" y="2918"/>
                    <a:pt x="4680" y="1744"/>
                    <a:pt x="6795" y="970"/>
                  </a:cubicBezTo>
                  <a:lnTo>
                    <a:pt x="6795" y="970"/>
                  </a:lnTo>
                  <a:cubicBezTo>
                    <a:pt x="7288" y="2577"/>
                    <a:pt x="7663" y="4267"/>
                    <a:pt x="8457" y="5734"/>
                  </a:cubicBezTo>
                  <a:cubicBezTo>
                    <a:pt x="8530" y="5880"/>
                    <a:pt x="8652" y="5941"/>
                    <a:pt x="8777" y="5941"/>
                  </a:cubicBezTo>
                  <a:cubicBezTo>
                    <a:pt x="9052" y="5941"/>
                    <a:pt x="9341" y="5645"/>
                    <a:pt x="9158" y="5300"/>
                  </a:cubicBezTo>
                  <a:cubicBezTo>
                    <a:pt x="8357" y="3766"/>
                    <a:pt x="8024" y="1965"/>
                    <a:pt x="7456" y="297"/>
                  </a:cubicBezTo>
                  <a:cubicBezTo>
                    <a:pt x="7403" y="138"/>
                    <a:pt x="7266" y="0"/>
                    <a:pt x="709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21"/>
            <p:cNvSpPr/>
            <p:nvPr/>
          </p:nvSpPr>
          <p:spPr>
            <a:xfrm>
              <a:off x="1919452" y="216941"/>
              <a:ext cx="31006" cy="24026"/>
            </a:xfrm>
            <a:custGeom>
              <a:avLst/>
              <a:gdLst/>
              <a:ahLst/>
              <a:cxnLst/>
              <a:rect l="l" t="t" r="r" b="b"/>
              <a:pathLst>
                <a:path w="1035" h="802" extrusionOk="0">
                  <a:moveTo>
                    <a:pt x="535" y="1"/>
                  </a:moveTo>
                  <a:cubicBezTo>
                    <a:pt x="1" y="1"/>
                    <a:pt x="1" y="801"/>
                    <a:pt x="535" y="801"/>
                  </a:cubicBezTo>
                  <a:cubicBezTo>
                    <a:pt x="1035" y="801"/>
                    <a:pt x="1035" y="1"/>
                    <a:pt x="535"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21"/>
            <p:cNvSpPr/>
            <p:nvPr/>
          </p:nvSpPr>
          <p:spPr>
            <a:xfrm>
              <a:off x="1955429" y="183960"/>
              <a:ext cx="31006" cy="24026"/>
            </a:xfrm>
            <a:custGeom>
              <a:avLst/>
              <a:gdLst/>
              <a:ahLst/>
              <a:cxnLst/>
              <a:rect l="l" t="t" r="r" b="b"/>
              <a:pathLst>
                <a:path w="1035" h="802" extrusionOk="0">
                  <a:moveTo>
                    <a:pt x="501" y="1"/>
                  </a:moveTo>
                  <a:cubicBezTo>
                    <a:pt x="1" y="1"/>
                    <a:pt x="1" y="801"/>
                    <a:pt x="501" y="801"/>
                  </a:cubicBezTo>
                  <a:cubicBezTo>
                    <a:pt x="1035" y="801"/>
                    <a:pt x="1035" y="1"/>
                    <a:pt x="501"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21"/>
            <p:cNvSpPr/>
            <p:nvPr/>
          </p:nvSpPr>
          <p:spPr>
            <a:xfrm>
              <a:off x="1968429" y="242912"/>
              <a:ext cx="31006" cy="24026"/>
            </a:xfrm>
            <a:custGeom>
              <a:avLst/>
              <a:gdLst/>
              <a:ahLst/>
              <a:cxnLst/>
              <a:rect l="l" t="t" r="r" b="b"/>
              <a:pathLst>
                <a:path w="1035" h="802" extrusionOk="0">
                  <a:moveTo>
                    <a:pt x="501" y="1"/>
                  </a:moveTo>
                  <a:cubicBezTo>
                    <a:pt x="0" y="1"/>
                    <a:pt x="0" y="801"/>
                    <a:pt x="501" y="801"/>
                  </a:cubicBezTo>
                  <a:cubicBezTo>
                    <a:pt x="1034" y="801"/>
                    <a:pt x="1034" y="1"/>
                    <a:pt x="501"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21"/>
            <p:cNvSpPr/>
            <p:nvPr/>
          </p:nvSpPr>
          <p:spPr>
            <a:xfrm>
              <a:off x="1586709" y="67044"/>
              <a:ext cx="32025" cy="24026"/>
            </a:xfrm>
            <a:custGeom>
              <a:avLst/>
              <a:gdLst/>
              <a:ahLst/>
              <a:cxnLst/>
              <a:rect l="l" t="t" r="r" b="b"/>
              <a:pathLst>
                <a:path w="1069" h="802" extrusionOk="0">
                  <a:moveTo>
                    <a:pt x="535" y="1"/>
                  </a:moveTo>
                  <a:cubicBezTo>
                    <a:pt x="1" y="1"/>
                    <a:pt x="1" y="802"/>
                    <a:pt x="535" y="802"/>
                  </a:cubicBezTo>
                  <a:cubicBezTo>
                    <a:pt x="1068" y="802"/>
                    <a:pt x="1068" y="1"/>
                    <a:pt x="535"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1"/>
            <p:cNvSpPr/>
            <p:nvPr/>
          </p:nvSpPr>
          <p:spPr>
            <a:xfrm>
              <a:off x="1625681" y="37088"/>
              <a:ext cx="32025" cy="25015"/>
            </a:xfrm>
            <a:custGeom>
              <a:avLst/>
              <a:gdLst/>
              <a:ahLst/>
              <a:cxnLst/>
              <a:rect l="l" t="t" r="r" b="b"/>
              <a:pathLst>
                <a:path w="1069" h="835" extrusionOk="0">
                  <a:moveTo>
                    <a:pt x="535" y="0"/>
                  </a:moveTo>
                  <a:cubicBezTo>
                    <a:pt x="1" y="0"/>
                    <a:pt x="1" y="834"/>
                    <a:pt x="535" y="834"/>
                  </a:cubicBezTo>
                  <a:cubicBezTo>
                    <a:pt x="1068" y="834"/>
                    <a:pt x="1068" y="0"/>
                    <a:pt x="53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21"/>
            <p:cNvSpPr/>
            <p:nvPr/>
          </p:nvSpPr>
          <p:spPr>
            <a:xfrm>
              <a:off x="1736605" y="-219720"/>
              <a:ext cx="31995" cy="24026"/>
            </a:xfrm>
            <a:custGeom>
              <a:avLst/>
              <a:gdLst/>
              <a:ahLst/>
              <a:cxnLst/>
              <a:rect l="l" t="t" r="r" b="b"/>
              <a:pathLst>
                <a:path w="1068" h="802" extrusionOk="0">
                  <a:moveTo>
                    <a:pt x="534" y="0"/>
                  </a:moveTo>
                  <a:cubicBezTo>
                    <a:pt x="1" y="0"/>
                    <a:pt x="1" y="801"/>
                    <a:pt x="534" y="801"/>
                  </a:cubicBezTo>
                  <a:cubicBezTo>
                    <a:pt x="1068" y="801"/>
                    <a:pt x="1068"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21"/>
            <p:cNvSpPr/>
            <p:nvPr/>
          </p:nvSpPr>
          <p:spPr>
            <a:xfrm>
              <a:off x="1779561" y="-252701"/>
              <a:ext cx="31006" cy="25015"/>
            </a:xfrm>
            <a:custGeom>
              <a:avLst/>
              <a:gdLst/>
              <a:ahLst/>
              <a:cxnLst/>
              <a:rect l="l" t="t" r="r" b="b"/>
              <a:pathLst>
                <a:path w="1035" h="835" extrusionOk="0">
                  <a:moveTo>
                    <a:pt x="501" y="1"/>
                  </a:moveTo>
                  <a:cubicBezTo>
                    <a:pt x="1" y="1"/>
                    <a:pt x="1" y="835"/>
                    <a:pt x="501" y="835"/>
                  </a:cubicBezTo>
                  <a:cubicBezTo>
                    <a:pt x="1035" y="835"/>
                    <a:pt x="1035" y="1"/>
                    <a:pt x="501"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1"/>
            <p:cNvSpPr/>
            <p:nvPr/>
          </p:nvSpPr>
          <p:spPr>
            <a:xfrm>
              <a:off x="1785582" y="265918"/>
              <a:ext cx="31995" cy="23996"/>
            </a:xfrm>
            <a:custGeom>
              <a:avLst/>
              <a:gdLst/>
              <a:ahLst/>
              <a:cxnLst/>
              <a:rect l="l" t="t" r="r" b="b"/>
              <a:pathLst>
                <a:path w="1068" h="801" extrusionOk="0">
                  <a:moveTo>
                    <a:pt x="534" y="0"/>
                  </a:moveTo>
                  <a:cubicBezTo>
                    <a:pt x="0" y="0"/>
                    <a:pt x="0" y="801"/>
                    <a:pt x="534" y="801"/>
                  </a:cubicBezTo>
                  <a:cubicBezTo>
                    <a:pt x="1067" y="801"/>
                    <a:pt x="1067"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21"/>
            <p:cNvSpPr/>
            <p:nvPr/>
          </p:nvSpPr>
          <p:spPr>
            <a:xfrm>
              <a:off x="1808558" y="323852"/>
              <a:ext cx="31995" cy="25015"/>
            </a:xfrm>
            <a:custGeom>
              <a:avLst/>
              <a:gdLst/>
              <a:ahLst/>
              <a:cxnLst/>
              <a:rect l="l" t="t" r="r" b="b"/>
              <a:pathLst>
                <a:path w="1068" h="835" extrusionOk="0">
                  <a:moveTo>
                    <a:pt x="534" y="1"/>
                  </a:moveTo>
                  <a:cubicBezTo>
                    <a:pt x="0" y="1"/>
                    <a:pt x="0" y="835"/>
                    <a:pt x="534" y="835"/>
                  </a:cubicBezTo>
                  <a:cubicBezTo>
                    <a:pt x="1068" y="835"/>
                    <a:pt x="1068" y="1"/>
                    <a:pt x="534"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21"/>
            <p:cNvSpPr/>
            <p:nvPr/>
          </p:nvSpPr>
          <p:spPr>
            <a:xfrm>
              <a:off x="1524761" y="369833"/>
              <a:ext cx="32025" cy="23996"/>
            </a:xfrm>
            <a:custGeom>
              <a:avLst/>
              <a:gdLst/>
              <a:ahLst/>
              <a:cxnLst/>
              <a:rect l="l" t="t" r="r" b="b"/>
              <a:pathLst>
                <a:path w="1069" h="801" extrusionOk="0">
                  <a:moveTo>
                    <a:pt x="535" y="0"/>
                  </a:moveTo>
                  <a:cubicBezTo>
                    <a:pt x="1" y="0"/>
                    <a:pt x="1" y="801"/>
                    <a:pt x="535" y="801"/>
                  </a:cubicBezTo>
                  <a:cubicBezTo>
                    <a:pt x="1068" y="801"/>
                    <a:pt x="1068" y="0"/>
                    <a:pt x="53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21"/>
            <p:cNvSpPr/>
            <p:nvPr/>
          </p:nvSpPr>
          <p:spPr>
            <a:xfrm>
              <a:off x="1573738" y="333857"/>
              <a:ext cx="31995" cy="23996"/>
            </a:xfrm>
            <a:custGeom>
              <a:avLst/>
              <a:gdLst/>
              <a:ahLst/>
              <a:cxnLst/>
              <a:rect l="l" t="t" r="r" b="b"/>
              <a:pathLst>
                <a:path w="1068" h="801" extrusionOk="0">
                  <a:moveTo>
                    <a:pt x="534" y="0"/>
                  </a:moveTo>
                  <a:cubicBezTo>
                    <a:pt x="0" y="0"/>
                    <a:pt x="0" y="801"/>
                    <a:pt x="534" y="801"/>
                  </a:cubicBezTo>
                  <a:cubicBezTo>
                    <a:pt x="1068" y="801"/>
                    <a:pt x="1068"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21"/>
            <p:cNvSpPr/>
            <p:nvPr/>
          </p:nvSpPr>
          <p:spPr>
            <a:xfrm>
              <a:off x="1632690" y="545701"/>
              <a:ext cx="31006" cy="23996"/>
            </a:xfrm>
            <a:custGeom>
              <a:avLst/>
              <a:gdLst/>
              <a:ahLst/>
              <a:cxnLst/>
              <a:rect l="l" t="t" r="r" b="b"/>
              <a:pathLst>
                <a:path w="1035" h="801" extrusionOk="0">
                  <a:moveTo>
                    <a:pt x="534" y="0"/>
                  </a:moveTo>
                  <a:cubicBezTo>
                    <a:pt x="0" y="0"/>
                    <a:pt x="0" y="801"/>
                    <a:pt x="534" y="801"/>
                  </a:cubicBezTo>
                  <a:cubicBezTo>
                    <a:pt x="1034" y="801"/>
                    <a:pt x="1034"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1"/>
            <p:cNvSpPr/>
            <p:nvPr/>
          </p:nvSpPr>
          <p:spPr>
            <a:xfrm>
              <a:off x="1599709" y="597644"/>
              <a:ext cx="32025" cy="25015"/>
            </a:xfrm>
            <a:custGeom>
              <a:avLst/>
              <a:gdLst/>
              <a:ahLst/>
              <a:cxnLst/>
              <a:rect l="l" t="t" r="r" b="b"/>
              <a:pathLst>
                <a:path w="1069" h="835" extrusionOk="0">
                  <a:moveTo>
                    <a:pt x="534" y="1"/>
                  </a:moveTo>
                  <a:cubicBezTo>
                    <a:pt x="1" y="1"/>
                    <a:pt x="1" y="835"/>
                    <a:pt x="534" y="835"/>
                  </a:cubicBezTo>
                  <a:cubicBezTo>
                    <a:pt x="1068" y="835"/>
                    <a:pt x="1068" y="1"/>
                    <a:pt x="534"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5" name="Google Shape;2545;p21"/>
          <p:cNvGrpSpPr/>
          <p:nvPr/>
        </p:nvGrpSpPr>
        <p:grpSpPr>
          <a:xfrm flipH="1">
            <a:off x="6986707" y="-461408"/>
            <a:ext cx="676573" cy="945704"/>
            <a:chOff x="1897495" y="-461400"/>
            <a:chExt cx="815443" cy="1139815"/>
          </a:xfrm>
        </p:grpSpPr>
        <p:sp>
          <p:nvSpPr>
            <p:cNvPr id="2546" name="Google Shape;2546;p21"/>
            <p:cNvSpPr/>
            <p:nvPr/>
          </p:nvSpPr>
          <p:spPr>
            <a:xfrm>
              <a:off x="1897495" y="-345293"/>
              <a:ext cx="815443" cy="1023708"/>
            </a:xfrm>
            <a:custGeom>
              <a:avLst/>
              <a:gdLst/>
              <a:ahLst/>
              <a:cxnLst/>
              <a:rect l="l" t="t" r="r" b="b"/>
              <a:pathLst>
                <a:path w="27220" h="34172" extrusionOk="0">
                  <a:moveTo>
                    <a:pt x="7239" y="1"/>
                  </a:moveTo>
                  <a:cubicBezTo>
                    <a:pt x="7053" y="1"/>
                    <a:pt x="6874" y="8"/>
                    <a:pt x="6705" y="23"/>
                  </a:cubicBezTo>
                  <a:cubicBezTo>
                    <a:pt x="4470" y="3992"/>
                    <a:pt x="3536" y="8496"/>
                    <a:pt x="2035" y="12665"/>
                  </a:cubicBezTo>
                  <a:cubicBezTo>
                    <a:pt x="1607" y="13858"/>
                    <a:pt x="1" y="17770"/>
                    <a:pt x="1459" y="17770"/>
                  </a:cubicBezTo>
                  <a:cubicBezTo>
                    <a:pt x="1591" y="17770"/>
                    <a:pt x="1749" y="17738"/>
                    <a:pt x="1935" y="17669"/>
                  </a:cubicBezTo>
                  <a:cubicBezTo>
                    <a:pt x="3669" y="16968"/>
                    <a:pt x="4236" y="14433"/>
                    <a:pt x="6338" y="13833"/>
                  </a:cubicBezTo>
                  <a:lnTo>
                    <a:pt x="6338" y="13833"/>
                  </a:lnTo>
                  <a:cubicBezTo>
                    <a:pt x="7405" y="16401"/>
                    <a:pt x="2969" y="18503"/>
                    <a:pt x="3436" y="21071"/>
                  </a:cubicBezTo>
                  <a:cubicBezTo>
                    <a:pt x="3669" y="22806"/>
                    <a:pt x="7405" y="28276"/>
                    <a:pt x="9273" y="28510"/>
                  </a:cubicBezTo>
                  <a:cubicBezTo>
                    <a:pt x="9290" y="28511"/>
                    <a:pt x="9307" y="28512"/>
                    <a:pt x="9324" y="28512"/>
                  </a:cubicBezTo>
                  <a:cubicBezTo>
                    <a:pt x="10766" y="28512"/>
                    <a:pt x="12521" y="23463"/>
                    <a:pt x="13943" y="23463"/>
                  </a:cubicBezTo>
                  <a:cubicBezTo>
                    <a:pt x="14092" y="23463"/>
                    <a:pt x="14236" y="23518"/>
                    <a:pt x="14377" y="23640"/>
                  </a:cubicBezTo>
                  <a:cubicBezTo>
                    <a:pt x="16011" y="24907"/>
                    <a:pt x="12542" y="29110"/>
                    <a:pt x="13109" y="30611"/>
                  </a:cubicBezTo>
                  <a:cubicBezTo>
                    <a:pt x="13910" y="32846"/>
                    <a:pt x="20782" y="33780"/>
                    <a:pt x="22883" y="34114"/>
                  </a:cubicBezTo>
                  <a:cubicBezTo>
                    <a:pt x="23175" y="34153"/>
                    <a:pt x="23443" y="34172"/>
                    <a:pt x="23691" y="34172"/>
                  </a:cubicBezTo>
                  <a:cubicBezTo>
                    <a:pt x="26409" y="34172"/>
                    <a:pt x="26547" y="31901"/>
                    <a:pt x="26853" y="29210"/>
                  </a:cubicBezTo>
                  <a:cubicBezTo>
                    <a:pt x="27086" y="27009"/>
                    <a:pt x="27219" y="24674"/>
                    <a:pt x="27086" y="22339"/>
                  </a:cubicBezTo>
                  <a:cubicBezTo>
                    <a:pt x="26986" y="19070"/>
                    <a:pt x="24651" y="20004"/>
                    <a:pt x="22082" y="19303"/>
                  </a:cubicBezTo>
                  <a:cubicBezTo>
                    <a:pt x="17546" y="18036"/>
                    <a:pt x="23584" y="17802"/>
                    <a:pt x="25218" y="17569"/>
                  </a:cubicBezTo>
                  <a:cubicBezTo>
                    <a:pt x="27086" y="17335"/>
                    <a:pt x="26986" y="17102"/>
                    <a:pt x="26853" y="15234"/>
                  </a:cubicBezTo>
                  <a:cubicBezTo>
                    <a:pt x="26752" y="13733"/>
                    <a:pt x="26752" y="12432"/>
                    <a:pt x="26386" y="11031"/>
                  </a:cubicBezTo>
                  <a:cubicBezTo>
                    <a:pt x="25918" y="8781"/>
                    <a:pt x="24929" y="8033"/>
                    <a:pt x="23430" y="8033"/>
                  </a:cubicBezTo>
                  <a:cubicBezTo>
                    <a:pt x="22685" y="8033"/>
                    <a:pt x="21812" y="8218"/>
                    <a:pt x="20815" y="8496"/>
                  </a:cubicBezTo>
                  <a:cubicBezTo>
                    <a:pt x="20323" y="8660"/>
                    <a:pt x="19140" y="9169"/>
                    <a:pt x="18237" y="9169"/>
                  </a:cubicBezTo>
                  <a:cubicBezTo>
                    <a:pt x="17854" y="9169"/>
                    <a:pt x="17521" y="9077"/>
                    <a:pt x="17312" y="8829"/>
                  </a:cubicBezTo>
                  <a:cubicBezTo>
                    <a:pt x="15911" y="7428"/>
                    <a:pt x="19047" y="6728"/>
                    <a:pt x="19881" y="6394"/>
                  </a:cubicBezTo>
                  <a:cubicBezTo>
                    <a:pt x="21482" y="5794"/>
                    <a:pt x="23950" y="5227"/>
                    <a:pt x="21716" y="3459"/>
                  </a:cubicBezTo>
                  <a:cubicBezTo>
                    <a:pt x="20448" y="2658"/>
                    <a:pt x="18447" y="2525"/>
                    <a:pt x="17079" y="2191"/>
                  </a:cubicBezTo>
                  <a:cubicBezTo>
                    <a:pt x="14548" y="1535"/>
                    <a:pt x="9999" y="1"/>
                    <a:pt x="7239" y="1"/>
                  </a:cubicBezTo>
                  <a:close/>
                </a:path>
              </a:pathLst>
            </a:custGeom>
            <a:solidFill>
              <a:srgbClr val="83C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21"/>
            <p:cNvSpPr/>
            <p:nvPr/>
          </p:nvSpPr>
          <p:spPr>
            <a:xfrm>
              <a:off x="2063148" y="-461400"/>
              <a:ext cx="574974" cy="1048962"/>
            </a:xfrm>
            <a:custGeom>
              <a:avLst/>
              <a:gdLst/>
              <a:ahLst/>
              <a:cxnLst/>
              <a:rect l="l" t="t" r="r" b="b"/>
              <a:pathLst>
                <a:path w="19193" h="35015" extrusionOk="0">
                  <a:moveTo>
                    <a:pt x="382" y="0"/>
                  </a:moveTo>
                  <a:cubicBezTo>
                    <a:pt x="201" y="0"/>
                    <a:pt x="1" y="156"/>
                    <a:pt x="41" y="396"/>
                  </a:cubicBezTo>
                  <a:cubicBezTo>
                    <a:pt x="574" y="2731"/>
                    <a:pt x="1742" y="4966"/>
                    <a:pt x="2876" y="7034"/>
                  </a:cubicBezTo>
                  <a:cubicBezTo>
                    <a:pt x="4110" y="9303"/>
                    <a:pt x="5344" y="11538"/>
                    <a:pt x="6579" y="13806"/>
                  </a:cubicBezTo>
                  <a:cubicBezTo>
                    <a:pt x="9014" y="18342"/>
                    <a:pt x="11516" y="22879"/>
                    <a:pt x="14051" y="27349"/>
                  </a:cubicBezTo>
                  <a:cubicBezTo>
                    <a:pt x="15518" y="29884"/>
                    <a:pt x="16986" y="32386"/>
                    <a:pt x="18521" y="34854"/>
                  </a:cubicBezTo>
                  <a:cubicBezTo>
                    <a:pt x="18583" y="34968"/>
                    <a:pt x="18677" y="35014"/>
                    <a:pt x="18771" y="35014"/>
                  </a:cubicBezTo>
                  <a:cubicBezTo>
                    <a:pt x="18981" y="35014"/>
                    <a:pt x="19192" y="34784"/>
                    <a:pt x="19054" y="34554"/>
                  </a:cubicBezTo>
                  <a:cubicBezTo>
                    <a:pt x="13717" y="25848"/>
                    <a:pt x="8947" y="16841"/>
                    <a:pt x="4044" y="7902"/>
                  </a:cubicBezTo>
                  <a:cubicBezTo>
                    <a:pt x="2709" y="5467"/>
                    <a:pt x="1275" y="2965"/>
                    <a:pt x="641" y="230"/>
                  </a:cubicBezTo>
                  <a:cubicBezTo>
                    <a:pt x="614" y="69"/>
                    <a:pt x="502" y="0"/>
                    <a:pt x="382"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21"/>
            <p:cNvSpPr/>
            <p:nvPr/>
          </p:nvSpPr>
          <p:spPr>
            <a:xfrm>
              <a:off x="2112814" y="-304284"/>
              <a:ext cx="166684" cy="157666"/>
            </a:xfrm>
            <a:custGeom>
              <a:avLst/>
              <a:gdLst/>
              <a:ahLst/>
              <a:cxnLst/>
              <a:rect l="l" t="t" r="r" b="b"/>
              <a:pathLst>
                <a:path w="5564" h="5263" extrusionOk="0">
                  <a:moveTo>
                    <a:pt x="1439" y="0"/>
                  </a:moveTo>
                  <a:cubicBezTo>
                    <a:pt x="1101" y="0"/>
                    <a:pt x="860" y="241"/>
                    <a:pt x="718" y="555"/>
                  </a:cubicBezTo>
                  <a:cubicBezTo>
                    <a:pt x="384" y="1156"/>
                    <a:pt x="217" y="1789"/>
                    <a:pt x="151" y="2457"/>
                  </a:cubicBezTo>
                  <a:cubicBezTo>
                    <a:pt x="84" y="3290"/>
                    <a:pt x="117" y="4124"/>
                    <a:pt x="17" y="4958"/>
                  </a:cubicBezTo>
                  <a:cubicBezTo>
                    <a:pt x="0" y="5163"/>
                    <a:pt x="149" y="5263"/>
                    <a:pt x="307" y="5263"/>
                  </a:cubicBezTo>
                  <a:cubicBezTo>
                    <a:pt x="458" y="5263"/>
                    <a:pt x="618" y="5171"/>
                    <a:pt x="651" y="4992"/>
                  </a:cubicBezTo>
                  <a:cubicBezTo>
                    <a:pt x="784" y="3691"/>
                    <a:pt x="584" y="2356"/>
                    <a:pt x="1085" y="1156"/>
                  </a:cubicBezTo>
                  <a:cubicBezTo>
                    <a:pt x="1151" y="989"/>
                    <a:pt x="1251" y="789"/>
                    <a:pt x="1351" y="689"/>
                  </a:cubicBezTo>
                  <a:cubicBezTo>
                    <a:pt x="1371" y="650"/>
                    <a:pt x="1379" y="633"/>
                    <a:pt x="1382" y="633"/>
                  </a:cubicBezTo>
                  <a:cubicBezTo>
                    <a:pt x="1385" y="633"/>
                    <a:pt x="1385" y="641"/>
                    <a:pt x="1385" y="655"/>
                  </a:cubicBezTo>
                  <a:cubicBezTo>
                    <a:pt x="1452" y="622"/>
                    <a:pt x="1385" y="622"/>
                    <a:pt x="1418" y="622"/>
                  </a:cubicBezTo>
                  <a:lnTo>
                    <a:pt x="1485" y="622"/>
                  </a:lnTo>
                  <a:cubicBezTo>
                    <a:pt x="1852" y="722"/>
                    <a:pt x="2252" y="1089"/>
                    <a:pt x="2619" y="1289"/>
                  </a:cubicBezTo>
                  <a:cubicBezTo>
                    <a:pt x="3019" y="1489"/>
                    <a:pt x="3420" y="1656"/>
                    <a:pt x="3787" y="1856"/>
                  </a:cubicBezTo>
                  <a:cubicBezTo>
                    <a:pt x="4187" y="2090"/>
                    <a:pt x="4587" y="2323"/>
                    <a:pt x="4954" y="2557"/>
                  </a:cubicBezTo>
                  <a:cubicBezTo>
                    <a:pt x="5012" y="2597"/>
                    <a:pt x="5069" y="2614"/>
                    <a:pt x="5124" y="2614"/>
                  </a:cubicBezTo>
                  <a:cubicBezTo>
                    <a:pt x="5383" y="2614"/>
                    <a:pt x="5563" y="2216"/>
                    <a:pt x="5288" y="2023"/>
                  </a:cubicBezTo>
                  <a:cubicBezTo>
                    <a:pt x="4554" y="1523"/>
                    <a:pt x="3787" y="1122"/>
                    <a:pt x="2986" y="755"/>
                  </a:cubicBezTo>
                  <a:cubicBezTo>
                    <a:pt x="2519" y="522"/>
                    <a:pt x="2119" y="155"/>
                    <a:pt x="1618" y="21"/>
                  </a:cubicBezTo>
                  <a:cubicBezTo>
                    <a:pt x="1556" y="7"/>
                    <a:pt x="1496" y="0"/>
                    <a:pt x="1439"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21"/>
            <p:cNvSpPr/>
            <p:nvPr/>
          </p:nvSpPr>
          <p:spPr>
            <a:xfrm>
              <a:off x="2178776" y="-133328"/>
              <a:ext cx="228696" cy="228396"/>
            </a:xfrm>
            <a:custGeom>
              <a:avLst/>
              <a:gdLst/>
              <a:ahLst/>
              <a:cxnLst/>
              <a:rect l="l" t="t" r="r" b="b"/>
              <a:pathLst>
                <a:path w="7634" h="7624" extrusionOk="0">
                  <a:moveTo>
                    <a:pt x="1506" y="1"/>
                  </a:moveTo>
                  <a:cubicBezTo>
                    <a:pt x="1383" y="1"/>
                    <a:pt x="1245" y="110"/>
                    <a:pt x="1218" y="219"/>
                  </a:cubicBezTo>
                  <a:cubicBezTo>
                    <a:pt x="717" y="2587"/>
                    <a:pt x="284" y="4922"/>
                    <a:pt x="17" y="7324"/>
                  </a:cubicBezTo>
                  <a:cubicBezTo>
                    <a:pt x="0" y="7524"/>
                    <a:pt x="150" y="7624"/>
                    <a:pt x="309" y="7624"/>
                  </a:cubicBezTo>
                  <a:cubicBezTo>
                    <a:pt x="467" y="7624"/>
                    <a:pt x="634" y="7524"/>
                    <a:pt x="651" y="7324"/>
                  </a:cubicBezTo>
                  <a:cubicBezTo>
                    <a:pt x="873" y="5096"/>
                    <a:pt x="1278" y="2899"/>
                    <a:pt x="1749" y="732"/>
                  </a:cubicBezTo>
                  <a:lnTo>
                    <a:pt x="1749" y="732"/>
                  </a:lnTo>
                  <a:cubicBezTo>
                    <a:pt x="3636" y="1390"/>
                    <a:pt x="5479" y="2290"/>
                    <a:pt x="7055" y="3488"/>
                  </a:cubicBezTo>
                  <a:cubicBezTo>
                    <a:pt x="7116" y="3537"/>
                    <a:pt x="7176" y="3558"/>
                    <a:pt x="7232" y="3558"/>
                  </a:cubicBezTo>
                  <a:cubicBezTo>
                    <a:pt x="7479" y="3558"/>
                    <a:pt x="7634" y="3145"/>
                    <a:pt x="7389" y="2954"/>
                  </a:cubicBezTo>
                  <a:cubicBezTo>
                    <a:pt x="5654" y="1653"/>
                    <a:pt x="3619" y="686"/>
                    <a:pt x="1585" y="19"/>
                  </a:cubicBezTo>
                  <a:cubicBezTo>
                    <a:pt x="1560" y="6"/>
                    <a:pt x="1533" y="1"/>
                    <a:pt x="1506"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1"/>
            <p:cNvSpPr/>
            <p:nvPr/>
          </p:nvSpPr>
          <p:spPr>
            <a:xfrm>
              <a:off x="2245726" y="-14016"/>
              <a:ext cx="256676" cy="324949"/>
            </a:xfrm>
            <a:custGeom>
              <a:avLst/>
              <a:gdLst/>
              <a:ahLst/>
              <a:cxnLst/>
              <a:rect l="l" t="t" r="r" b="b"/>
              <a:pathLst>
                <a:path w="8568" h="10847" extrusionOk="0">
                  <a:moveTo>
                    <a:pt x="1357" y="0"/>
                  </a:moveTo>
                  <a:cubicBezTo>
                    <a:pt x="1199" y="0"/>
                    <a:pt x="1051" y="107"/>
                    <a:pt x="1051" y="305"/>
                  </a:cubicBezTo>
                  <a:cubicBezTo>
                    <a:pt x="1151" y="3774"/>
                    <a:pt x="150" y="7110"/>
                    <a:pt x="17" y="10546"/>
                  </a:cubicBezTo>
                  <a:cubicBezTo>
                    <a:pt x="0" y="10746"/>
                    <a:pt x="150" y="10846"/>
                    <a:pt x="309" y="10846"/>
                  </a:cubicBezTo>
                  <a:cubicBezTo>
                    <a:pt x="467" y="10846"/>
                    <a:pt x="634" y="10746"/>
                    <a:pt x="650" y="10546"/>
                  </a:cubicBezTo>
                  <a:cubicBezTo>
                    <a:pt x="778" y="7272"/>
                    <a:pt x="1692" y="4088"/>
                    <a:pt x="1692" y="794"/>
                  </a:cubicBezTo>
                  <a:lnTo>
                    <a:pt x="1692" y="794"/>
                  </a:lnTo>
                  <a:cubicBezTo>
                    <a:pt x="3789" y="1755"/>
                    <a:pt x="6004" y="2529"/>
                    <a:pt x="7989" y="3708"/>
                  </a:cubicBezTo>
                  <a:cubicBezTo>
                    <a:pt x="8044" y="3746"/>
                    <a:pt x="8099" y="3763"/>
                    <a:pt x="8150" y="3763"/>
                  </a:cubicBezTo>
                  <a:cubicBezTo>
                    <a:pt x="8405" y="3763"/>
                    <a:pt x="8567" y="3341"/>
                    <a:pt x="8289" y="3174"/>
                  </a:cubicBezTo>
                  <a:cubicBezTo>
                    <a:pt x="6154" y="1873"/>
                    <a:pt x="3786" y="1106"/>
                    <a:pt x="1518" y="38"/>
                  </a:cubicBezTo>
                  <a:cubicBezTo>
                    <a:pt x="1467" y="13"/>
                    <a:pt x="1411" y="0"/>
                    <a:pt x="135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21"/>
            <p:cNvSpPr/>
            <p:nvPr/>
          </p:nvSpPr>
          <p:spPr>
            <a:xfrm>
              <a:off x="2354134" y="146605"/>
              <a:ext cx="132532" cy="171297"/>
            </a:xfrm>
            <a:custGeom>
              <a:avLst/>
              <a:gdLst/>
              <a:ahLst/>
              <a:cxnLst/>
              <a:rect l="l" t="t" r="r" b="b"/>
              <a:pathLst>
                <a:path w="4424" h="5718" extrusionOk="0">
                  <a:moveTo>
                    <a:pt x="760" y="1"/>
                  </a:moveTo>
                  <a:cubicBezTo>
                    <a:pt x="625" y="1"/>
                    <a:pt x="490" y="76"/>
                    <a:pt x="467" y="214"/>
                  </a:cubicBezTo>
                  <a:cubicBezTo>
                    <a:pt x="234" y="1948"/>
                    <a:pt x="0" y="3683"/>
                    <a:pt x="0" y="5417"/>
                  </a:cubicBezTo>
                  <a:cubicBezTo>
                    <a:pt x="0" y="5618"/>
                    <a:pt x="159" y="5718"/>
                    <a:pt x="317" y="5718"/>
                  </a:cubicBezTo>
                  <a:cubicBezTo>
                    <a:pt x="476" y="5718"/>
                    <a:pt x="634" y="5618"/>
                    <a:pt x="634" y="5417"/>
                  </a:cubicBezTo>
                  <a:cubicBezTo>
                    <a:pt x="634" y="3875"/>
                    <a:pt x="805" y="2304"/>
                    <a:pt x="1016" y="757"/>
                  </a:cubicBezTo>
                  <a:lnTo>
                    <a:pt x="1016" y="757"/>
                  </a:lnTo>
                  <a:cubicBezTo>
                    <a:pt x="1943" y="1205"/>
                    <a:pt x="2830" y="1775"/>
                    <a:pt x="3770" y="2215"/>
                  </a:cubicBezTo>
                  <a:cubicBezTo>
                    <a:pt x="3816" y="2236"/>
                    <a:pt x="3861" y="2245"/>
                    <a:pt x="3905" y="2245"/>
                  </a:cubicBezTo>
                  <a:cubicBezTo>
                    <a:pt x="4209" y="2245"/>
                    <a:pt x="4424" y="1794"/>
                    <a:pt x="4103" y="1648"/>
                  </a:cubicBezTo>
                  <a:cubicBezTo>
                    <a:pt x="3002" y="1181"/>
                    <a:pt x="2035" y="514"/>
                    <a:pt x="934" y="47"/>
                  </a:cubicBezTo>
                  <a:cubicBezTo>
                    <a:pt x="883" y="16"/>
                    <a:pt x="821" y="1"/>
                    <a:pt x="760"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21"/>
            <p:cNvSpPr/>
            <p:nvPr/>
          </p:nvSpPr>
          <p:spPr>
            <a:xfrm>
              <a:off x="2447056" y="299348"/>
              <a:ext cx="169589" cy="204310"/>
            </a:xfrm>
            <a:custGeom>
              <a:avLst/>
              <a:gdLst/>
              <a:ahLst/>
              <a:cxnLst/>
              <a:rect l="l" t="t" r="r" b="b"/>
              <a:pathLst>
                <a:path w="5661" h="6820" extrusionOk="0">
                  <a:moveTo>
                    <a:pt x="824" y="1"/>
                  </a:moveTo>
                  <a:cubicBezTo>
                    <a:pt x="701" y="1"/>
                    <a:pt x="562" y="115"/>
                    <a:pt x="534" y="252"/>
                  </a:cubicBezTo>
                  <a:cubicBezTo>
                    <a:pt x="0" y="2253"/>
                    <a:pt x="34" y="4455"/>
                    <a:pt x="167" y="6490"/>
                  </a:cubicBezTo>
                  <a:cubicBezTo>
                    <a:pt x="184" y="6711"/>
                    <a:pt x="349" y="6819"/>
                    <a:pt x="506" y="6819"/>
                  </a:cubicBezTo>
                  <a:cubicBezTo>
                    <a:pt x="657" y="6819"/>
                    <a:pt x="801" y="6719"/>
                    <a:pt x="801" y="6523"/>
                  </a:cubicBezTo>
                  <a:cubicBezTo>
                    <a:pt x="675" y="4632"/>
                    <a:pt x="638" y="2623"/>
                    <a:pt x="1056" y="748"/>
                  </a:cubicBezTo>
                  <a:lnTo>
                    <a:pt x="1056" y="748"/>
                  </a:lnTo>
                  <a:cubicBezTo>
                    <a:pt x="2421" y="1283"/>
                    <a:pt x="3810" y="1697"/>
                    <a:pt x="5171" y="2253"/>
                  </a:cubicBezTo>
                  <a:cubicBezTo>
                    <a:pt x="5215" y="2273"/>
                    <a:pt x="5256" y="2282"/>
                    <a:pt x="5294" y="2282"/>
                  </a:cubicBezTo>
                  <a:cubicBezTo>
                    <a:pt x="5570" y="2282"/>
                    <a:pt x="5661" y="1799"/>
                    <a:pt x="5338" y="1653"/>
                  </a:cubicBezTo>
                  <a:cubicBezTo>
                    <a:pt x="3870" y="1052"/>
                    <a:pt x="2369" y="619"/>
                    <a:pt x="901" y="18"/>
                  </a:cubicBezTo>
                  <a:cubicBezTo>
                    <a:pt x="877" y="6"/>
                    <a:pt x="851" y="1"/>
                    <a:pt x="824"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21"/>
            <p:cNvSpPr/>
            <p:nvPr/>
          </p:nvSpPr>
          <p:spPr>
            <a:xfrm>
              <a:off x="2522004" y="425790"/>
              <a:ext cx="120399" cy="140800"/>
            </a:xfrm>
            <a:custGeom>
              <a:avLst/>
              <a:gdLst/>
              <a:ahLst/>
              <a:cxnLst/>
              <a:rect l="l" t="t" r="r" b="b"/>
              <a:pathLst>
                <a:path w="4019" h="4700" extrusionOk="0">
                  <a:moveTo>
                    <a:pt x="534" y="0"/>
                  </a:moveTo>
                  <a:cubicBezTo>
                    <a:pt x="401" y="0"/>
                    <a:pt x="267" y="67"/>
                    <a:pt x="234" y="200"/>
                  </a:cubicBezTo>
                  <a:cubicBezTo>
                    <a:pt x="0" y="1601"/>
                    <a:pt x="0" y="3002"/>
                    <a:pt x="0" y="4370"/>
                  </a:cubicBezTo>
                  <a:cubicBezTo>
                    <a:pt x="0" y="4591"/>
                    <a:pt x="165" y="4700"/>
                    <a:pt x="327" y="4700"/>
                  </a:cubicBezTo>
                  <a:cubicBezTo>
                    <a:pt x="482" y="4700"/>
                    <a:pt x="634" y="4600"/>
                    <a:pt x="634" y="4403"/>
                  </a:cubicBezTo>
                  <a:cubicBezTo>
                    <a:pt x="634" y="3143"/>
                    <a:pt x="604" y="1853"/>
                    <a:pt x="798" y="618"/>
                  </a:cubicBezTo>
                  <a:lnTo>
                    <a:pt x="798" y="618"/>
                  </a:lnTo>
                  <a:cubicBezTo>
                    <a:pt x="1714" y="705"/>
                    <a:pt x="2642" y="1075"/>
                    <a:pt x="3403" y="1501"/>
                  </a:cubicBezTo>
                  <a:cubicBezTo>
                    <a:pt x="3459" y="1532"/>
                    <a:pt x="3514" y="1545"/>
                    <a:pt x="3565" y="1545"/>
                  </a:cubicBezTo>
                  <a:cubicBezTo>
                    <a:pt x="3847" y="1545"/>
                    <a:pt x="4019" y="1137"/>
                    <a:pt x="3736" y="968"/>
                  </a:cubicBezTo>
                  <a:cubicBezTo>
                    <a:pt x="2769" y="434"/>
                    <a:pt x="1635" y="0"/>
                    <a:pt x="534"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21"/>
            <p:cNvSpPr/>
            <p:nvPr/>
          </p:nvSpPr>
          <p:spPr>
            <a:xfrm>
              <a:off x="2081331" y="278888"/>
              <a:ext cx="34002" cy="26003"/>
            </a:xfrm>
            <a:custGeom>
              <a:avLst/>
              <a:gdLst/>
              <a:ahLst/>
              <a:cxnLst/>
              <a:rect l="l" t="t" r="r" b="b"/>
              <a:pathLst>
                <a:path w="1135" h="868" extrusionOk="0">
                  <a:moveTo>
                    <a:pt x="568" y="1"/>
                  </a:moveTo>
                  <a:cubicBezTo>
                    <a:pt x="1" y="1"/>
                    <a:pt x="1"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21"/>
            <p:cNvSpPr/>
            <p:nvPr/>
          </p:nvSpPr>
          <p:spPr>
            <a:xfrm>
              <a:off x="2116319" y="320856"/>
              <a:ext cx="34002" cy="26003"/>
            </a:xfrm>
            <a:custGeom>
              <a:avLst/>
              <a:gdLst/>
              <a:ahLst/>
              <a:cxnLst/>
              <a:rect l="l" t="t" r="r" b="b"/>
              <a:pathLst>
                <a:path w="1135" h="868" extrusionOk="0">
                  <a:moveTo>
                    <a:pt x="567" y="1"/>
                  </a:moveTo>
                  <a:cubicBezTo>
                    <a:pt x="0" y="1"/>
                    <a:pt x="0" y="868"/>
                    <a:pt x="567" y="868"/>
                  </a:cubicBezTo>
                  <a:cubicBezTo>
                    <a:pt x="1134" y="868"/>
                    <a:pt x="1134"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1"/>
            <p:cNvSpPr/>
            <p:nvPr/>
          </p:nvSpPr>
          <p:spPr>
            <a:xfrm>
              <a:off x="2130308" y="260915"/>
              <a:ext cx="34002" cy="26992"/>
            </a:xfrm>
            <a:custGeom>
              <a:avLst/>
              <a:gdLst/>
              <a:ahLst/>
              <a:cxnLst/>
              <a:rect l="l" t="t" r="r" b="b"/>
              <a:pathLst>
                <a:path w="1135" h="901" extrusionOk="0">
                  <a:moveTo>
                    <a:pt x="567" y="0"/>
                  </a:moveTo>
                  <a:cubicBezTo>
                    <a:pt x="0" y="0"/>
                    <a:pt x="0" y="901"/>
                    <a:pt x="567" y="901"/>
                  </a:cubicBezTo>
                  <a:cubicBezTo>
                    <a:pt x="1134" y="901"/>
                    <a:pt x="1134"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1"/>
            <p:cNvSpPr/>
            <p:nvPr/>
          </p:nvSpPr>
          <p:spPr>
            <a:xfrm>
              <a:off x="2604920" y="13094"/>
              <a:ext cx="34032" cy="26003"/>
            </a:xfrm>
            <a:custGeom>
              <a:avLst/>
              <a:gdLst/>
              <a:ahLst/>
              <a:cxnLst/>
              <a:rect l="l" t="t" r="r" b="b"/>
              <a:pathLst>
                <a:path w="1136" h="868" extrusionOk="0">
                  <a:moveTo>
                    <a:pt x="568" y="1"/>
                  </a:moveTo>
                  <a:cubicBezTo>
                    <a:pt x="1" y="1"/>
                    <a:pt x="1"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1"/>
            <p:cNvSpPr/>
            <p:nvPr/>
          </p:nvSpPr>
          <p:spPr>
            <a:xfrm>
              <a:off x="2594945" y="69051"/>
              <a:ext cx="33013" cy="26003"/>
            </a:xfrm>
            <a:custGeom>
              <a:avLst/>
              <a:gdLst/>
              <a:ahLst/>
              <a:cxnLst/>
              <a:rect l="l" t="t" r="r" b="b"/>
              <a:pathLst>
                <a:path w="1102" h="868" extrusionOk="0">
                  <a:moveTo>
                    <a:pt x="567" y="1"/>
                  </a:moveTo>
                  <a:cubicBezTo>
                    <a:pt x="0" y="1"/>
                    <a:pt x="0" y="868"/>
                    <a:pt x="567" y="868"/>
                  </a:cubicBezTo>
                  <a:cubicBezTo>
                    <a:pt x="1101" y="868"/>
                    <a:pt x="1101"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21"/>
            <p:cNvSpPr/>
            <p:nvPr/>
          </p:nvSpPr>
          <p:spPr>
            <a:xfrm>
              <a:off x="2538988" y="27083"/>
              <a:ext cx="34002" cy="26003"/>
            </a:xfrm>
            <a:custGeom>
              <a:avLst/>
              <a:gdLst/>
              <a:ahLst/>
              <a:cxnLst/>
              <a:rect l="l" t="t" r="r" b="b"/>
              <a:pathLst>
                <a:path w="1135" h="868" extrusionOk="0">
                  <a:moveTo>
                    <a:pt x="567" y="1"/>
                  </a:moveTo>
                  <a:cubicBezTo>
                    <a:pt x="0" y="1"/>
                    <a:pt x="0" y="868"/>
                    <a:pt x="567" y="868"/>
                  </a:cubicBezTo>
                  <a:cubicBezTo>
                    <a:pt x="1134" y="868"/>
                    <a:pt x="1134"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21"/>
            <p:cNvSpPr/>
            <p:nvPr/>
          </p:nvSpPr>
          <p:spPr>
            <a:xfrm>
              <a:off x="2455054" y="585662"/>
              <a:ext cx="34002" cy="27022"/>
            </a:xfrm>
            <a:custGeom>
              <a:avLst/>
              <a:gdLst/>
              <a:ahLst/>
              <a:cxnLst/>
              <a:rect l="l" t="t" r="r" b="b"/>
              <a:pathLst>
                <a:path w="1135" h="902" extrusionOk="0">
                  <a:moveTo>
                    <a:pt x="567" y="0"/>
                  </a:moveTo>
                  <a:cubicBezTo>
                    <a:pt x="0" y="0"/>
                    <a:pt x="0" y="901"/>
                    <a:pt x="567" y="901"/>
                  </a:cubicBezTo>
                  <a:cubicBezTo>
                    <a:pt x="1134" y="901"/>
                    <a:pt x="1134"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21"/>
            <p:cNvSpPr/>
            <p:nvPr/>
          </p:nvSpPr>
          <p:spPr>
            <a:xfrm>
              <a:off x="2493007" y="603635"/>
              <a:ext cx="34032" cy="26033"/>
            </a:xfrm>
            <a:custGeom>
              <a:avLst/>
              <a:gdLst/>
              <a:ahLst/>
              <a:cxnLst/>
              <a:rect l="l" t="t" r="r" b="b"/>
              <a:pathLst>
                <a:path w="1136" h="869" extrusionOk="0">
                  <a:moveTo>
                    <a:pt x="568" y="1"/>
                  </a:moveTo>
                  <a:cubicBezTo>
                    <a:pt x="1" y="1"/>
                    <a:pt x="1"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21"/>
            <p:cNvSpPr/>
            <p:nvPr/>
          </p:nvSpPr>
          <p:spPr>
            <a:xfrm>
              <a:off x="2639908" y="390802"/>
              <a:ext cx="34002" cy="26003"/>
            </a:xfrm>
            <a:custGeom>
              <a:avLst/>
              <a:gdLst/>
              <a:ahLst/>
              <a:cxnLst/>
              <a:rect l="l" t="t" r="r" b="b"/>
              <a:pathLst>
                <a:path w="1135" h="868" extrusionOk="0">
                  <a:moveTo>
                    <a:pt x="567" y="1"/>
                  </a:moveTo>
                  <a:cubicBezTo>
                    <a:pt x="0" y="1"/>
                    <a:pt x="0" y="868"/>
                    <a:pt x="567" y="868"/>
                  </a:cubicBezTo>
                  <a:cubicBezTo>
                    <a:pt x="1135" y="868"/>
                    <a:pt x="1135"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21"/>
            <p:cNvSpPr/>
            <p:nvPr/>
          </p:nvSpPr>
          <p:spPr>
            <a:xfrm>
              <a:off x="2639908" y="355844"/>
              <a:ext cx="34002" cy="26003"/>
            </a:xfrm>
            <a:custGeom>
              <a:avLst/>
              <a:gdLst/>
              <a:ahLst/>
              <a:cxnLst/>
              <a:rect l="l" t="t" r="r" b="b"/>
              <a:pathLst>
                <a:path w="1135" h="868" extrusionOk="0">
                  <a:moveTo>
                    <a:pt x="567" y="0"/>
                  </a:moveTo>
                  <a:cubicBezTo>
                    <a:pt x="0" y="0"/>
                    <a:pt x="0" y="867"/>
                    <a:pt x="567" y="867"/>
                  </a:cubicBezTo>
                  <a:cubicBezTo>
                    <a:pt x="1135" y="867"/>
                    <a:pt x="1135"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21"/>
            <p:cNvSpPr/>
            <p:nvPr/>
          </p:nvSpPr>
          <p:spPr>
            <a:xfrm>
              <a:off x="2116319" y="-49842"/>
              <a:ext cx="34002" cy="26992"/>
            </a:xfrm>
            <a:custGeom>
              <a:avLst/>
              <a:gdLst/>
              <a:ahLst/>
              <a:cxnLst/>
              <a:rect l="l" t="t" r="r" b="b"/>
              <a:pathLst>
                <a:path w="1135" h="901" extrusionOk="0">
                  <a:moveTo>
                    <a:pt x="567" y="0"/>
                  </a:moveTo>
                  <a:cubicBezTo>
                    <a:pt x="0" y="0"/>
                    <a:pt x="0" y="901"/>
                    <a:pt x="567" y="901"/>
                  </a:cubicBezTo>
                  <a:cubicBezTo>
                    <a:pt x="1134" y="901"/>
                    <a:pt x="1134"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21"/>
            <p:cNvSpPr/>
            <p:nvPr/>
          </p:nvSpPr>
          <p:spPr>
            <a:xfrm>
              <a:off x="2319146" y="-206719"/>
              <a:ext cx="33013" cy="26003"/>
            </a:xfrm>
            <a:custGeom>
              <a:avLst/>
              <a:gdLst/>
              <a:ahLst/>
              <a:cxnLst/>
              <a:rect l="l" t="t" r="r" b="b"/>
              <a:pathLst>
                <a:path w="1102" h="868" extrusionOk="0">
                  <a:moveTo>
                    <a:pt x="568" y="0"/>
                  </a:moveTo>
                  <a:cubicBezTo>
                    <a:pt x="1" y="0"/>
                    <a:pt x="1" y="867"/>
                    <a:pt x="568" y="867"/>
                  </a:cubicBezTo>
                  <a:cubicBezTo>
                    <a:pt x="1102" y="867"/>
                    <a:pt x="1102" y="0"/>
                    <a:pt x="568"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21"/>
            <p:cNvSpPr/>
            <p:nvPr/>
          </p:nvSpPr>
          <p:spPr>
            <a:xfrm>
              <a:off x="2434055" y="101043"/>
              <a:ext cx="34002" cy="26003"/>
            </a:xfrm>
            <a:custGeom>
              <a:avLst/>
              <a:gdLst/>
              <a:ahLst/>
              <a:cxnLst/>
              <a:rect l="l" t="t" r="r" b="b"/>
              <a:pathLst>
                <a:path w="1135" h="868" extrusionOk="0">
                  <a:moveTo>
                    <a:pt x="568" y="0"/>
                  </a:moveTo>
                  <a:cubicBezTo>
                    <a:pt x="1" y="0"/>
                    <a:pt x="1" y="867"/>
                    <a:pt x="568" y="867"/>
                  </a:cubicBezTo>
                  <a:cubicBezTo>
                    <a:pt x="1135" y="867"/>
                    <a:pt x="1135" y="0"/>
                    <a:pt x="568"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21"/>
            <p:cNvSpPr/>
            <p:nvPr/>
          </p:nvSpPr>
          <p:spPr>
            <a:xfrm>
              <a:off x="2172275" y="125007"/>
              <a:ext cx="34002" cy="26003"/>
            </a:xfrm>
            <a:custGeom>
              <a:avLst/>
              <a:gdLst/>
              <a:ahLst/>
              <a:cxnLst/>
              <a:rect l="l" t="t" r="r" b="b"/>
              <a:pathLst>
                <a:path w="1135" h="868" extrusionOk="0">
                  <a:moveTo>
                    <a:pt x="567" y="1"/>
                  </a:moveTo>
                  <a:cubicBezTo>
                    <a:pt x="0" y="1"/>
                    <a:pt x="0" y="868"/>
                    <a:pt x="567" y="868"/>
                  </a:cubicBezTo>
                  <a:cubicBezTo>
                    <a:pt x="1134" y="868"/>
                    <a:pt x="1134"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77" name="Google Shape;2577;p21"/>
          <p:cNvGrpSpPr/>
          <p:nvPr/>
        </p:nvGrpSpPr>
        <p:grpSpPr>
          <a:xfrm flipH="1">
            <a:off x="8123388" y="-280695"/>
            <a:ext cx="363800" cy="984632"/>
            <a:chOff x="904476" y="-243594"/>
            <a:chExt cx="438472" cy="1186732"/>
          </a:xfrm>
        </p:grpSpPr>
        <p:sp>
          <p:nvSpPr>
            <p:cNvPr id="2578" name="Google Shape;2578;p21"/>
            <p:cNvSpPr/>
            <p:nvPr/>
          </p:nvSpPr>
          <p:spPr>
            <a:xfrm>
              <a:off x="904476" y="362824"/>
              <a:ext cx="134719" cy="198648"/>
            </a:xfrm>
            <a:custGeom>
              <a:avLst/>
              <a:gdLst/>
              <a:ahLst/>
              <a:cxnLst/>
              <a:rect l="l" t="t" r="r" b="b"/>
              <a:pathLst>
                <a:path w="4497" h="6631" extrusionOk="0">
                  <a:moveTo>
                    <a:pt x="4430" y="1"/>
                  </a:moveTo>
                  <a:cubicBezTo>
                    <a:pt x="4429" y="1"/>
                    <a:pt x="4429" y="2"/>
                    <a:pt x="4428" y="3"/>
                  </a:cubicBezTo>
                  <a:lnTo>
                    <a:pt x="4428" y="3"/>
                  </a:lnTo>
                  <a:cubicBezTo>
                    <a:pt x="4451" y="2"/>
                    <a:pt x="4474" y="1"/>
                    <a:pt x="4496" y="1"/>
                  </a:cubicBezTo>
                  <a:close/>
                  <a:moveTo>
                    <a:pt x="4428" y="3"/>
                  </a:moveTo>
                  <a:cubicBezTo>
                    <a:pt x="1897" y="113"/>
                    <a:pt x="192" y="2657"/>
                    <a:pt x="60" y="5004"/>
                  </a:cubicBezTo>
                  <a:cubicBezTo>
                    <a:pt x="1" y="6109"/>
                    <a:pt x="548" y="6631"/>
                    <a:pt x="1247" y="6631"/>
                  </a:cubicBezTo>
                  <a:cubicBezTo>
                    <a:pt x="1730" y="6631"/>
                    <a:pt x="2285" y="6382"/>
                    <a:pt x="2762" y="5905"/>
                  </a:cubicBezTo>
                  <a:cubicBezTo>
                    <a:pt x="3729" y="4904"/>
                    <a:pt x="3996" y="3270"/>
                    <a:pt x="4163" y="1969"/>
                  </a:cubicBezTo>
                  <a:cubicBezTo>
                    <a:pt x="4263" y="1403"/>
                    <a:pt x="4196" y="471"/>
                    <a:pt x="4428" y="3"/>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21"/>
            <p:cNvSpPr/>
            <p:nvPr/>
          </p:nvSpPr>
          <p:spPr>
            <a:xfrm>
              <a:off x="1121083" y="147893"/>
              <a:ext cx="221865" cy="139272"/>
            </a:xfrm>
            <a:custGeom>
              <a:avLst/>
              <a:gdLst/>
              <a:ahLst/>
              <a:cxnLst/>
              <a:rect l="l" t="t" r="r" b="b"/>
              <a:pathLst>
                <a:path w="7406" h="4649" extrusionOk="0">
                  <a:moveTo>
                    <a:pt x="294" y="1"/>
                  </a:moveTo>
                  <a:cubicBezTo>
                    <a:pt x="218" y="1"/>
                    <a:pt x="143" y="2"/>
                    <a:pt x="67" y="4"/>
                  </a:cubicBezTo>
                  <a:lnTo>
                    <a:pt x="1" y="137"/>
                  </a:lnTo>
                  <a:cubicBezTo>
                    <a:pt x="367" y="1005"/>
                    <a:pt x="834" y="2039"/>
                    <a:pt x="1402" y="2739"/>
                  </a:cubicBezTo>
                  <a:cubicBezTo>
                    <a:pt x="2106" y="3561"/>
                    <a:pt x="3506" y="4648"/>
                    <a:pt x="4715" y="4648"/>
                  </a:cubicBezTo>
                  <a:cubicBezTo>
                    <a:pt x="5223" y="4648"/>
                    <a:pt x="5697" y="4457"/>
                    <a:pt x="6072" y="3973"/>
                  </a:cubicBezTo>
                  <a:cubicBezTo>
                    <a:pt x="7406" y="2239"/>
                    <a:pt x="4971" y="704"/>
                    <a:pt x="3570" y="438"/>
                  </a:cubicBezTo>
                  <a:cubicBezTo>
                    <a:pt x="2540" y="219"/>
                    <a:pt x="1394" y="1"/>
                    <a:pt x="294" y="1"/>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21"/>
            <p:cNvSpPr/>
            <p:nvPr/>
          </p:nvSpPr>
          <p:spPr>
            <a:xfrm>
              <a:off x="926523" y="45086"/>
              <a:ext cx="117673" cy="243525"/>
            </a:xfrm>
            <a:custGeom>
              <a:avLst/>
              <a:gdLst/>
              <a:ahLst/>
              <a:cxnLst/>
              <a:rect l="l" t="t" r="r" b="b"/>
              <a:pathLst>
                <a:path w="3928" h="8129" extrusionOk="0">
                  <a:moveTo>
                    <a:pt x="3827" y="0"/>
                  </a:moveTo>
                  <a:cubicBezTo>
                    <a:pt x="1492" y="0"/>
                    <a:pt x="24" y="4070"/>
                    <a:pt x="24" y="5938"/>
                  </a:cubicBezTo>
                  <a:cubicBezTo>
                    <a:pt x="1" y="7075"/>
                    <a:pt x="583" y="8129"/>
                    <a:pt x="1413" y="8129"/>
                  </a:cubicBezTo>
                  <a:cubicBezTo>
                    <a:pt x="1751" y="8129"/>
                    <a:pt x="2130" y="7954"/>
                    <a:pt x="2526" y="7539"/>
                  </a:cubicBezTo>
                  <a:cubicBezTo>
                    <a:pt x="3660" y="6405"/>
                    <a:pt x="3827" y="4670"/>
                    <a:pt x="3894" y="3169"/>
                  </a:cubicBezTo>
                  <a:cubicBezTo>
                    <a:pt x="3927" y="2102"/>
                    <a:pt x="3827" y="1068"/>
                    <a:pt x="3827"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21"/>
            <p:cNvSpPr/>
            <p:nvPr/>
          </p:nvSpPr>
          <p:spPr>
            <a:xfrm>
              <a:off x="1114103" y="299887"/>
              <a:ext cx="171147" cy="210272"/>
            </a:xfrm>
            <a:custGeom>
              <a:avLst/>
              <a:gdLst/>
              <a:ahLst/>
              <a:cxnLst/>
              <a:rect l="l" t="t" r="r" b="b"/>
              <a:pathLst>
                <a:path w="5713" h="7019" extrusionOk="0">
                  <a:moveTo>
                    <a:pt x="133" y="0"/>
                  </a:moveTo>
                  <a:lnTo>
                    <a:pt x="200" y="134"/>
                  </a:lnTo>
                  <a:cubicBezTo>
                    <a:pt x="0" y="934"/>
                    <a:pt x="467" y="2002"/>
                    <a:pt x="667" y="2802"/>
                  </a:cubicBezTo>
                  <a:cubicBezTo>
                    <a:pt x="1001" y="4370"/>
                    <a:pt x="1635" y="6472"/>
                    <a:pt x="3436" y="6939"/>
                  </a:cubicBezTo>
                  <a:cubicBezTo>
                    <a:pt x="3627" y="6993"/>
                    <a:pt x="3803" y="7018"/>
                    <a:pt x="3965" y="7018"/>
                  </a:cubicBezTo>
                  <a:cubicBezTo>
                    <a:pt x="5388" y="7018"/>
                    <a:pt x="5713" y="5068"/>
                    <a:pt x="5204" y="3870"/>
                  </a:cubicBezTo>
                  <a:cubicBezTo>
                    <a:pt x="4570" y="2302"/>
                    <a:pt x="3336" y="1601"/>
                    <a:pt x="1868" y="901"/>
                  </a:cubicBezTo>
                  <a:cubicBezTo>
                    <a:pt x="1334" y="601"/>
                    <a:pt x="701" y="200"/>
                    <a:pt x="133"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21"/>
            <p:cNvSpPr/>
            <p:nvPr/>
          </p:nvSpPr>
          <p:spPr>
            <a:xfrm>
              <a:off x="962380" y="553670"/>
              <a:ext cx="142747" cy="313715"/>
            </a:xfrm>
            <a:custGeom>
              <a:avLst/>
              <a:gdLst/>
              <a:ahLst/>
              <a:cxnLst/>
              <a:rect l="l" t="t" r="r" b="b"/>
              <a:pathLst>
                <a:path w="4765" h="10472" extrusionOk="0">
                  <a:moveTo>
                    <a:pt x="3964" y="1"/>
                  </a:moveTo>
                  <a:cubicBezTo>
                    <a:pt x="3936" y="25"/>
                    <a:pt x="3909" y="51"/>
                    <a:pt x="3883" y="78"/>
                  </a:cubicBezTo>
                  <a:lnTo>
                    <a:pt x="3883" y="78"/>
                  </a:lnTo>
                  <a:cubicBezTo>
                    <a:pt x="3932" y="52"/>
                    <a:pt x="3981" y="26"/>
                    <a:pt x="4031" y="1"/>
                  </a:cubicBezTo>
                  <a:close/>
                  <a:moveTo>
                    <a:pt x="3883" y="78"/>
                  </a:moveTo>
                  <a:cubicBezTo>
                    <a:pt x="1280" y="1479"/>
                    <a:pt x="0" y="4425"/>
                    <a:pt x="295" y="7340"/>
                  </a:cubicBezTo>
                  <a:cubicBezTo>
                    <a:pt x="379" y="8517"/>
                    <a:pt x="1052" y="10472"/>
                    <a:pt x="2413" y="10472"/>
                  </a:cubicBezTo>
                  <a:cubicBezTo>
                    <a:pt x="2672" y="10472"/>
                    <a:pt x="2955" y="10401"/>
                    <a:pt x="3264" y="10242"/>
                  </a:cubicBezTo>
                  <a:cubicBezTo>
                    <a:pt x="4765" y="9441"/>
                    <a:pt x="4264" y="6506"/>
                    <a:pt x="4031" y="5238"/>
                  </a:cubicBezTo>
                  <a:cubicBezTo>
                    <a:pt x="3869" y="4168"/>
                    <a:pt x="2981" y="1047"/>
                    <a:pt x="3883" y="78"/>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21"/>
            <p:cNvSpPr/>
            <p:nvPr/>
          </p:nvSpPr>
          <p:spPr>
            <a:xfrm>
              <a:off x="1109101" y="685593"/>
              <a:ext cx="152124" cy="257545"/>
            </a:xfrm>
            <a:custGeom>
              <a:avLst/>
              <a:gdLst/>
              <a:ahLst/>
              <a:cxnLst/>
              <a:rect l="l" t="t" r="r" b="b"/>
              <a:pathLst>
                <a:path w="5078" h="8597" extrusionOk="0">
                  <a:moveTo>
                    <a:pt x="1101" y="0"/>
                  </a:moveTo>
                  <a:cubicBezTo>
                    <a:pt x="467" y="2002"/>
                    <a:pt x="0" y="6838"/>
                    <a:pt x="1868" y="8173"/>
                  </a:cubicBezTo>
                  <a:cubicBezTo>
                    <a:pt x="2271" y="8469"/>
                    <a:pt x="2642" y="8597"/>
                    <a:pt x="2976" y="8597"/>
                  </a:cubicBezTo>
                  <a:cubicBezTo>
                    <a:pt x="4331" y="8597"/>
                    <a:pt x="5078" y="6502"/>
                    <a:pt x="4837" y="5137"/>
                  </a:cubicBezTo>
                  <a:cubicBezTo>
                    <a:pt x="4537" y="3503"/>
                    <a:pt x="3136" y="1468"/>
                    <a:pt x="1868" y="467"/>
                  </a:cubicBezTo>
                  <a:cubicBezTo>
                    <a:pt x="1635" y="300"/>
                    <a:pt x="1335" y="200"/>
                    <a:pt x="1101"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21"/>
            <p:cNvSpPr/>
            <p:nvPr/>
          </p:nvSpPr>
          <p:spPr>
            <a:xfrm>
              <a:off x="1073125" y="-243594"/>
              <a:ext cx="112161" cy="1077032"/>
            </a:xfrm>
            <a:custGeom>
              <a:avLst/>
              <a:gdLst/>
              <a:ahLst/>
              <a:cxnLst/>
              <a:rect l="l" t="t" r="r" b="b"/>
              <a:pathLst>
                <a:path w="3744" h="35952" extrusionOk="0">
                  <a:moveTo>
                    <a:pt x="1294" y="1"/>
                  </a:moveTo>
                  <a:cubicBezTo>
                    <a:pt x="1173" y="1"/>
                    <a:pt x="1061" y="70"/>
                    <a:pt x="1034" y="230"/>
                  </a:cubicBezTo>
                  <a:cubicBezTo>
                    <a:pt x="501" y="2499"/>
                    <a:pt x="334" y="4800"/>
                    <a:pt x="234" y="7102"/>
                  </a:cubicBezTo>
                  <a:cubicBezTo>
                    <a:pt x="134" y="9470"/>
                    <a:pt x="0" y="11839"/>
                    <a:pt x="0" y="14207"/>
                  </a:cubicBezTo>
                  <a:cubicBezTo>
                    <a:pt x="0" y="16575"/>
                    <a:pt x="100" y="18944"/>
                    <a:pt x="301" y="21279"/>
                  </a:cubicBezTo>
                  <a:cubicBezTo>
                    <a:pt x="467" y="23580"/>
                    <a:pt x="734" y="25882"/>
                    <a:pt x="1301" y="28117"/>
                  </a:cubicBezTo>
                  <a:cubicBezTo>
                    <a:pt x="1935" y="30652"/>
                    <a:pt x="2769" y="33121"/>
                    <a:pt x="3103" y="35722"/>
                  </a:cubicBezTo>
                  <a:cubicBezTo>
                    <a:pt x="3129" y="35883"/>
                    <a:pt x="3241" y="35952"/>
                    <a:pt x="3362" y="35952"/>
                  </a:cubicBezTo>
                  <a:cubicBezTo>
                    <a:pt x="3543" y="35952"/>
                    <a:pt x="3743" y="35796"/>
                    <a:pt x="3703" y="35556"/>
                  </a:cubicBezTo>
                  <a:cubicBezTo>
                    <a:pt x="3403" y="33321"/>
                    <a:pt x="2736" y="31186"/>
                    <a:pt x="2169" y="29018"/>
                  </a:cubicBezTo>
                  <a:cubicBezTo>
                    <a:pt x="1568" y="26749"/>
                    <a:pt x="1201" y="24514"/>
                    <a:pt x="968" y="22179"/>
                  </a:cubicBezTo>
                  <a:cubicBezTo>
                    <a:pt x="567" y="17576"/>
                    <a:pt x="534" y="12939"/>
                    <a:pt x="801" y="8303"/>
                  </a:cubicBezTo>
                  <a:cubicBezTo>
                    <a:pt x="968" y="5668"/>
                    <a:pt x="1001" y="2999"/>
                    <a:pt x="1635" y="397"/>
                  </a:cubicBezTo>
                  <a:cubicBezTo>
                    <a:pt x="1675" y="157"/>
                    <a:pt x="1475" y="1"/>
                    <a:pt x="129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21"/>
            <p:cNvSpPr/>
            <p:nvPr/>
          </p:nvSpPr>
          <p:spPr>
            <a:xfrm>
              <a:off x="949020" y="-33577"/>
              <a:ext cx="148379" cy="280432"/>
            </a:xfrm>
            <a:custGeom>
              <a:avLst/>
              <a:gdLst/>
              <a:ahLst/>
              <a:cxnLst/>
              <a:rect l="l" t="t" r="r" b="b"/>
              <a:pathLst>
                <a:path w="4953" h="9361" extrusionOk="0">
                  <a:moveTo>
                    <a:pt x="4497" y="1"/>
                  </a:moveTo>
                  <a:cubicBezTo>
                    <a:pt x="4404" y="1"/>
                    <a:pt x="4311" y="37"/>
                    <a:pt x="4243" y="124"/>
                  </a:cubicBezTo>
                  <a:cubicBezTo>
                    <a:pt x="2442" y="2826"/>
                    <a:pt x="641" y="5695"/>
                    <a:pt x="40" y="8964"/>
                  </a:cubicBezTo>
                  <a:cubicBezTo>
                    <a:pt x="0" y="9204"/>
                    <a:pt x="201" y="9360"/>
                    <a:pt x="381" y="9360"/>
                  </a:cubicBezTo>
                  <a:cubicBezTo>
                    <a:pt x="502" y="9360"/>
                    <a:pt x="614" y="9291"/>
                    <a:pt x="641" y="9131"/>
                  </a:cubicBezTo>
                  <a:cubicBezTo>
                    <a:pt x="1241" y="5928"/>
                    <a:pt x="3009" y="3093"/>
                    <a:pt x="4811" y="458"/>
                  </a:cubicBezTo>
                  <a:cubicBezTo>
                    <a:pt x="4953" y="221"/>
                    <a:pt x="4725" y="1"/>
                    <a:pt x="4497"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21"/>
            <p:cNvSpPr/>
            <p:nvPr/>
          </p:nvSpPr>
          <p:spPr>
            <a:xfrm>
              <a:off x="1072016" y="255883"/>
              <a:ext cx="139422" cy="185886"/>
            </a:xfrm>
            <a:custGeom>
              <a:avLst/>
              <a:gdLst/>
              <a:ahLst/>
              <a:cxnLst/>
              <a:rect l="l" t="t" r="r" b="b"/>
              <a:pathLst>
                <a:path w="4654" h="6205" extrusionOk="0">
                  <a:moveTo>
                    <a:pt x="431" y="0"/>
                  </a:moveTo>
                  <a:cubicBezTo>
                    <a:pt x="204" y="0"/>
                    <a:pt x="1" y="306"/>
                    <a:pt x="204" y="535"/>
                  </a:cubicBezTo>
                  <a:cubicBezTo>
                    <a:pt x="971" y="1369"/>
                    <a:pt x="1672" y="2236"/>
                    <a:pt x="2339" y="3137"/>
                  </a:cubicBezTo>
                  <a:cubicBezTo>
                    <a:pt x="2973" y="4004"/>
                    <a:pt x="3573" y="4972"/>
                    <a:pt x="3974" y="5972"/>
                  </a:cubicBezTo>
                  <a:cubicBezTo>
                    <a:pt x="4028" y="6135"/>
                    <a:pt x="4159" y="6204"/>
                    <a:pt x="4287" y="6204"/>
                  </a:cubicBezTo>
                  <a:cubicBezTo>
                    <a:pt x="4474" y="6204"/>
                    <a:pt x="4653" y="6057"/>
                    <a:pt x="4574" y="5839"/>
                  </a:cubicBezTo>
                  <a:cubicBezTo>
                    <a:pt x="3740" y="3671"/>
                    <a:pt x="2206" y="1769"/>
                    <a:pt x="638" y="102"/>
                  </a:cubicBezTo>
                  <a:cubicBezTo>
                    <a:pt x="574" y="30"/>
                    <a:pt x="501" y="0"/>
                    <a:pt x="431"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21"/>
            <p:cNvSpPr/>
            <p:nvPr/>
          </p:nvSpPr>
          <p:spPr>
            <a:xfrm>
              <a:off x="1005186" y="527189"/>
              <a:ext cx="112730" cy="285225"/>
            </a:xfrm>
            <a:custGeom>
              <a:avLst/>
              <a:gdLst/>
              <a:ahLst/>
              <a:cxnLst/>
              <a:rect l="l" t="t" r="r" b="b"/>
              <a:pathLst>
                <a:path w="3763" h="9521" extrusionOk="0">
                  <a:moveTo>
                    <a:pt x="3282" y="1"/>
                  </a:moveTo>
                  <a:cubicBezTo>
                    <a:pt x="3210" y="1"/>
                    <a:pt x="3135" y="25"/>
                    <a:pt x="3069" y="84"/>
                  </a:cubicBezTo>
                  <a:cubicBezTo>
                    <a:pt x="534" y="2219"/>
                    <a:pt x="0" y="6189"/>
                    <a:pt x="534" y="9291"/>
                  </a:cubicBezTo>
                  <a:cubicBezTo>
                    <a:pt x="560" y="9451"/>
                    <a:pt x="673" y="9520"/>
                    <a:pt x="793" y="9520"/>
                  </a:cubicBezTo>
                  <a:cubicBezTo>
                    <a:pt x="974" y="9520"/>
                    <a:pt x="1174" y="9364"/>
                    <a:pt x="1134" y="9124"/>
                  </a:cubicBezTo>
                  <a:cubicBezTo>
                    <a:pt x="667" y="6222"/>
                    <a:pt x="1134" y="2519"/>
                    <a:pt x="3503" y="518"/>
                  </a:cubicBezTo>
                  <a:cubicBezTo>
                    <a:pt x="3763" y="310"/>
                    <a:pt x="3536" y="1"/>
                    <a:pt x="3282"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21"/>
            <p:cNvSpPr/>
            <p:nvPr/>
          </p:nvSpPr>
          <p:spPr>
            <a:xfrm>
              <a:off x="931735" y="330292"/>
              <a:ext cx="160333" cy="197450"/>
            </a:xfrm>
            <a:custGeom>
              <a:avLst/>
              <a:gdLst/>
              <a:ahLst/>
              <a:cxnLst/>
              <a:rect l="l" t="t" r="r" b="b"/>
              <a:pathLst>
                <a:path w="5352" h="6591" extrusionOk="0">
                  <a:moveTo>
                    <a:pt x="4956" y="0"/>
                  </a:moveTo>
                  <a:cubicBezTo>
                    <a:pt x="4924" y="0"/>
                    <a:pt x="4890" y="6"/>
                    <a:pt x="4854" y="19"/>
                  </a:cubicBezTo>
                  <a:cubicBezTo>
                    <a:pt x="2319" y="1087"/>
                    <a:pt x="284" y="3522"/>
                    <a:pt x="17" y="6290"/>
                  </a:cubicBezTo>
                  <a:cubicBezTo>
                    <a:pt x="0" y="6491"/>
                    <a:pt x="150" y="6591"/>
                    <a:pt x="309" y="6591"/>
                  </a:cubicBezTo>
                  <a:cubicBezTo>
                    <a:pt x="467" y="6591"/>
                    <a:pt x="634" y="6491"/>
                    <a:pt x="651" y="6290"/>
                  </a:cubicBezTo>
                  <a:cubicBezTo>
                    <a:pt x="884" y="3822"/>
                    <a:pt x="2786" y="1554"/>
                    <a:pt x="5021" y="620"/>
                  </a:cubicBezTo>
                  <a:cubicBezTo>
                    <a:pt x="5351" y="499"/>
                    <a:pt x="5249" y="0"/>
                    <a:pt x="4956"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21"/>
            <p:cNvSpPr/>
            <p:nvPr/>
          </p:nvSpPr>
          <p:spPr>
            <a:xfrm>
              <a:off x="1075821" y="128692"/>
              <a:ext cx="182142" cy="123395"/>
            </a:xfrm>
            <a:custGeom>
              <a:avLst/>
              <a:gdLst/>
              <a:ahLst/>
              <a:cxnLst/>
              <a:rect l="l" t="t" r="r" b="b"/>
              <a:pathLst>
                <a:path w="6080" h="4119" extrusionOk="0">
                  <a:moveTo>
                    <a:pt x="480" y="0"/>
                  </a:moveTo>
                  <a:cubicBezTo>
                    <a:pt x="191" y="0"/>
                    <a:pt x="0" y="409"/>
                    <a:pt x="311" y="578"/>
                  </a:cubicBezTo>
                  <a:cubicBezTo>
                    <a:pt x="1245" y="1079"/>
                    <a:pt x="2312" y="1245"/>
                    <a:pt x="3213" y="1812"/>
                  </a:cubicBezTo>
                  <a:cubicBezTo>
                    <a:pt x="4047" y="2346"/>
                    <a:pt x="4847" y="3113"/>
                    <a:pt x="5381" y="3981"/>
                  </a:cubicBezTo>
                  <a:cubicBezTo>
                    <a:pt x="5449" y="4078"/>
                    <a:pt x="5543" y="4119"/>
                    <a:pt x="5637" y="4119"/>
                  </a:cubicBezTo>
                  <a:cubicBezTo>
                    <a:pt x="5861" y="4119"/>
                    <a:pt x="6080" y="3883"/>
                    <a:pt x="5915" y="3647"/>
                  </a:cubicBezTo>
                  <a:cubicBezTo>
                    <a:pt x="5381" y="2713"/>
                    <a:pt x="4547" y="1979"/>
                    <a:pt x="3680" y="1379"/>
                  </a:cubicBezTo>
                  <a:cubicBezTo>
                    <a:pt x="2746" y="712"/>
                    <a:pt x="1612" y="545"/>
                    <a:pt x="644" y="44"/>
                  </a:cubicBezTo>
                  <a:cubicBezTo>
                    <a:pt x="588" y="14"/>
                    <a:pt x="532" y="0"/>
                    <a:pt x="480"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21"/>
            <p:cNvSpPr/>
            <p:nvPr/>
          </p:nvSpPr>
          <p:spPr>
            <a:xfrm>
              <a:off x="994192" y="204958"/>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21"/>
            <p:cNvSpPr/>
            <p:nvPr/>
          </p:nvSpPr>
          <p:spPr>
            <a:xfrm>
              <a:off x="1001172" y="174973"/>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21"/>
            <p:cNvSpPr/>
            <p:nvPr/>
          </p:nvSpPr>
          <p:spPr>
            <a:xfrm>
              <a:off x="1257979" y="207954"/>
              <a:ext cx="20012" cy="16027"/>
            </a:xfrm>
            <a:custGeom>
              <a:avLst/>
              <a:gdLst/>
              <a:ahLst/>
              <a:cxnLst/>
              <a:rect l="l" t="t" r="r" b="b"/>
              <a:pathLst>
                <a:path w="668" h="535" extrusionOk="0">
                  <a:moveTo>
                    <a:pt x="334" y="0"/>
                  </a:moveTo>
                  <a:cubicBezTo>
                    <a:pt x="0" y="0"/>
                    <a:pt x="0"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21"/>
            <p:cNvSpPr/>
            <p:nvPr/>
          </p:nvSpPr>
          <p:spPr>
            <a:xfrm>
              <a:off x="1264959" y="244919"/>
              <a:ext cx="20042" cy="16027"/>
            </a:xfrm>
            <a:custGeom>
              <a:avLst/>
              <a:gdLst/>
              <a:ahLst/>
              <a:cxnLst/>
              <a:rect l="l" t="t" r="r" b="b"/>
              <a:pathLst>
                <a:path w="669" h="535" extrusionOk="0">
                  <a:moveTo>
                    <a:pt x="335" y="1"/>
                  </a:moveTo>
                  <a:cubicBezTo>
                    <a:pt x="1" y="1"/>
                    <a:pt x="1" y="534"/>
                    <a:pt x="335" y="534"/>
                  </a:cubicBezTo>
                  <a:cubicBezTo>
                    <a:pt x="668" y="534"/>
                    <a:pt x="668" y="1"/>
                    <a:pt x="335"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21"/>
            <p:cNvSpPr/>
            <p:nvPr/>
          </p:nvSpPr>
          <p:spPr>
            <a:xfrm>
              <a:off x="1283950" y="223950"/>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21"/>
            <p:cNvSpPr/>
            <p:nvPr/>
          </p:nvSpPr>
          <p:spPr>
            <a:xfrm>
              <a:off x="973194" y="477733"/>
              <a:ext cx="20012" cy="15039"/>
            </a:xfrm>
            <a:custGeom>
              <a:avLst/>
              <a:gdLst/>
              <a:ahLst/>
              <a:cxnLst/>
              <a:rect l="l" t="t" r="r" b="b"/>
              <a:pathLst>
                <a:path w="668" h="502" extrusionOk="0">
                  <a:moveTo>
                    <a:pt x="334" y="1"/>
                  </a:moveTo>
                  <a:cubicBezTo>
                    <a:pt x="1" y="1"/>
                    <a:pt x="1" y="501"/>
                    <a:pt x="334" y="501"/>
                  </a:cubicBezTo>
                  <a:cubicBezTo>
                    <a:pt x="668" y="501"/>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21"/>
            <p:cNvSpPr/>
            <p:nvPr/>
          </p:nvSpPr>
          <p:spPr>
            <a:xfrm>
              <a:off x="980203" y="450773"/>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21"/>
            <p:cNvSpPr/>
            <p:nvPr/>
          </p:nvSpPr>
          <p:spPr>
            <a:xfrm>
              <a:off x="1211009" y="461766"/>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21"/>
            <p:cNvSpPr/>
            <p:nvPr/>
          </p:nvSpPr>
          <p:spPr>
            <a:xfrm>
              <a:off x="1222991" y="431781"/>
              <a:ext cx="20042" cy="16027"/>
            </a:xfrm>
            <a:custGeom>
              <a:avLst/>
              <a:gdLst/>
              <a:ahLst/>
              <a:cxnLst/>
              <a:rect l="l" t="t" r="r" b="b"/>
              <a:pathLst>
                <a:path w="669" h="535" extrusionOk="0">
                  <a:moveTo>
                    <a:pt x="335" y="0"/>
                  </a:moveTo>
                  <a:cubicBezTo>
                    <a:pt x="1" y="0"/>
                    <a:pt x="1" y="534"/>
                    <a:pt x="335" y="534"/>
                  </a:cubicBezTo>
                  <a:cubicBezTo>
                    <a:pt x="668" y="534"/>
                    <a:pt x="668" y="0"/>
                    <a:pt x="335"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21"/>
            <p:cNvSpPr/>
            <p:nvPr/>
          </p:nvSpPr>
          <p:spPr>
            <a:xfrm>
              <a:off x="1240006" y="457752"/>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21"/>
            <p:cNvSpPr/>
            <p:nvPr/>
          </p:nvSpPr>
          <p:spPr>
            <a:xfrm>
              <a:off x="1022171" y="830458"/>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21"/>
            <p:cNvSpPr/>
            <p:nvPr/>
          </p:nvSpPr>
          <p:spPr>
            <a:xfrm>
              <a:off x="1047153" y="816469"/>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21"/>
            <p:cNvSpPr/>
            <p:nvPr/>
          </p:nvSpPr>
          <p:spPr>
            <a:xfrm>
              <a:off x="1174044" y="866434"/>
              <a:ext cx="20012" cy="16027"/>
            </a:xfrm>
            <a:custGeom>
              <a:avLst/>
              <a:gdLst/>
              <a:ahLst/>
              <a:cxnLst/>
              <a:rect l="l" t="t" r="r" b="b"/>
              <a:pathLst>
                <a:path w="668" h="535" extrusionOk="0">
                  <a:moveTo>
                    <a:pt x="334" y="1"/>
                  </a:moveTo>
                  <a:cubicBezTo>
                    <a:pt x="0" y="1"/>
                    <a:pt x="0" y="534"/>
                    <a:pt x="334" y="534"/>
                  </a:cubicBezTo>
                  <a:cubicBezTo>
                    <a:pt x="668" y="534"/>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21"/>
            <p:cNvSpPr/>
            <p:nvPr/>
          </p:nvSpPr>
          <p:spPr>
            <a:xfrm>
              <a:off x="1191029" y="837467"/>
              <a:ext cx="21030" cy="15009"/>
            </a:xfrm>
            <a:custGeom>
              <a:avLst/>
              <a:gdLst/>
              <a:ahLst/>
              <a:cxnLst/>
              <a:rect l="l" t="t" r="r" b="b"/>
              <a:pathLst>
                <a:path w="702" h="501" extrusionOk="0">
                  <a:moveTo>
                    <a:pt x="367" y="0"/>
                  </a:moveTo>
                  <a:cubicBezTo>
                    <a:pt x="1" y="0"/>
                    <a:pt x="1" y="501"/>
                    <a:pt x="367" y="501"/>
                  </a:cubicBezTo>
                  <a:cubicBezTo>
                    <a:pt x="701" y="501"/>
                    <a:pt x="701" y="0"/>
                    <a:pt x="367"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21"/>
            <p:cNvSpPr/>
            <p:nvPr/>
          </p:nvSpPr>
          <p:spPr>
            <a:xfrm>
              <a:off x="1207025" y="866434"/>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5" name="Google Shape;2605;p21"/>
          <p:cNvGrpSpPr/>
          <p:nvPr/>
        </p:nvGrpSpPr>
        <p:grpSpPr>
          <a:xfrm flipH="1">
            <a:off x="8532685" y="-170594"/>
            <a:ext cx="747610" cy="722927"/>
            <a:chOff x="-168381" y="-168706"/>
            <a:chExt cx="901061" cy="871312"/>
          </a:xfrm>
        </p:grpSpPr>
        <p:sp>
          <p:nvSpPr>
            <p:cNvPr id="2606" name="Google Shape;2606;p21"/>
            <p:cNvSpPr/>
            <p:nvPr/>
          </p:nvSpPr>
          <p:spPr>
            <a:xfrm>
              <a:off x="-157717" y="-134796"/>
              <a:ext cx="890397" cy="837402"/>
            </a:xfrm>
            <a:custGeom>
              <a:avLst/>
              <a:gdLst/>
              <a:ahLst/>
              <a:cxnLst/>
              <a:rect l="l" t="t" r="r" b="b"/>
              <a:pathLst>
                <a:path w="29722" h="27953" extrusionOk="0">
                  <a:moveTo>
                    <a:pt x="568" y="1"/>
                  </a:moveTo>
                  <a:cubicBezTo>
                    <a:pt x="334" y="3603"/>
                    <a:pt x="34" y="8507"/>
                    <a:pt x="101" y="10442"/>
                  </a:cubicBezTo>
                  <a:cubicBezTo>
                    <a:pt x="201" y="13444"/>
                    <a:pt x="1" y="14978"/>
                    <a:pt x="368" y="17880"/>
                  </a:cubicBezTo>
                  <a:cubicBezTo>
                    <a:pt x="609" y="19676"/>
                    <a:pt x="721" y="23022"/>
                    <a:pt x="2365" y="23022"/>
                  </a:cubicBezTo>
                  <a:cubicBezTo>
                    <a:pt x="2767" y="23022"/>
                    <a:pt x="3261" y="22822"/>
                    <a:pt x="3870" y="22350"/>
                  </a:cubicBezTo>
                  <a:cubicBezTo>
                    <a:pt x="4427" y="21877"/>
                    <a:pt x="5052" y="20848"/>
                    <a:pt x="5709" y="20848"/>
                  </a:cubicBezTo>
                  <a:cubicBezTo>
                    <a:pt x="5840" y="20848"/>
                    <a:pt x="5972" y="20888"/>
                    <a:pt x="6105" y="20983"/>
                  </a:cubicBezTo>
                  <a:cubicBezTo>
                    <a:pt x="6572" y="21383"/>
                    <a:pt x="6672" y="23217"/>
                    <a:pt x="6772" y="23718"/>
                  </a:cubicBezTo>
                  <a:cubicBezTo>
                    <a:pt x="7062" y="24907"/>
                    <a:pt x="7320" y="27398"/>
                    <a:pt x="8831" y="27398"/>
                  </a:cubicBezTo>
                  <a:cubicBezTo>
                    <a:pt x="8888" y="27398"/>
                    <a:pt x="8947" y="27394"/>
                    <a:pt x="9007" y="27387"/>
                  </a:cubicBezTo>
                  <a:cubicBezTo>
                    <a:pt x="10442" y="27187"/>
                    <a:pt x="11809" y="24285"/>
                    <a:pt x="13043" y="23518"/>
                  </a:cubicBezTo>
                  <a:cubicBezTo>
                    <a:pt x="14017" y="24583"/>
                    <a:pt x="15074" y="27952"/>
                    <a:pt x="16721" y="27952"/>
                  </a:cubicBezTo>
                  <a:cubicBezTo>
                    <a:pt x="16880" y="27952"/>
                    <a:pt x="17043" y="27921"/>
                    <a:pt x="17213" y="27854"/>
                  </a:cubicBezTo>
                  <a:cubicBezTo>
                    <a:pt x="18381" y="27387"/>
                    <a:pt x="18747" y="25452"/>
                    <a:pt x="20115" y="24085"/>
                  </a:cubicBezTo>
                  <a:cubicBezTo>
                    <a:pt x="21574" y="24241"/>
                    <a:pt x="24886" y="25639"/>
                    <a:pt x="26727" y="25639"/>
                  </a:cubicBezTo>
                  <a:cubicBezTo>
                    <a:pt x="27242" y="25639"/>
                    <a:pt x="27642" y="25530"/>
                    <a:pt x="27854" y="25252"/>
                  </a:cubicBezTo>
                  <a:cubicBezTo>
                    <a:pt x="28821" y="23985"/>
                    <a:pt x="26119" y="18681"/>
                    <a:pt x="25752" y="17513"/>
                  </a:cubicBezTo>
                  <a:cubicBezTo>
                    <a:pt x="27187" y="16813"/>
                    <a:pt x="29722" y="16246"/>
                    <a:pt x="28655" y="14311"/>
                  </a:cubicBezTo>
                  <a:cubicBezTo>
                    <a:pt x="27954" y="12943"/>
                    <a:pt x="26119" y="12176"/>
                    <a:pt x="25152" y="10909"/>
                  </a:cubicBezTo>
                  <a:cubicBezTo>
                    <a:pt x="26420" y="10141"/>
                    <a:pt x="29422" y="9774"/>
                    <a:pt x="28655" y="7906"/>
                  </a:cubicBezTo>
                  <a:cubicBezTo>
                    <a:pt x="28054" y="6472"/>
                    <a:pt x="25252" y="5705"/>
                    <a:pt x="23985" y="5104"/>
                  </a:cubicBezTo>
                  <a:cubicBezTo>
                    <a:pt x="25052" y="4137"/>
                    <a:pt x="26720" y="3670"/>
                    <a:pt x="25152" y="2302"/>
                  </a:cubicBezTo>
                  <a:cubicBezTo>
                    <a:pt x="24185" y="1335"/>
                    <a:pt x="22250" y="1035"/>
                    <a:pt x="20982" y="868"/>
                  </a:cubicBezTo>
                  <a:cubicBezTo>
                    <a:pt x="17413" y="268"/>
                    <a:pt x="4270" y="1"/>
                    <a:pt x="568" y="1"/>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21"/>
            <p:cNvSpPr/>
            <p:nvPr/>
          </p:nvSpPr>
          <p:spPr>
            <a:xfrm>
              <a:off x="-168381" y="-168706"/>
              <a:ext cx="804808" cy="754000"/>
            </a:xfrm>
            <a:custGeom>
              <a:avLst/>
              <a:gdLst/>
              <a:ahLst/>
              <a:cxnLst/>
              <a:rect l="l" t="t" r="r" b="b"/>
              <a:pathLst>
                <a:path w="26865" h="25169" extrusionOk="0">
                  <a:moveTo>
                    <a:pt x="581" y="0"/>
                  </a:moveTo>
                  <a:cubicBezTo>
                    <a:pt x="295" y="0"/>
                    <a:pt x="1" y="425"/>
                    <a:pt x="257" y="733"/>
                  </a:cubicBezTo>
                  <a:cubicBezTo>
                    <a:pt x="2959" y="4202"/>
                    <a:pt x="6528" y="6870"/>
                    <a:pt x="9763" y="9772"/>
                  </a:cubicBezTo>
                  <a:cubicBezTo>
                    <a:pt x="13366" y="12975"/>
                    <a:pt x="16568" y="16577"/>
                    <a:pt x="20104" y="19846"/>
                  </a:cubicBezTo>
                  <a:cubicBezTo>
                    <a:pt x="22039" y="21648"/>
                    <a:pt x="23940" y="23549"/>
                    <a:pt x="26075" y="25083"/>
                  </a:cubicBezTo>
                  <a:cubicBezTo>
                    <a:pt x="26153" y="25143"/>
                    <a:pt x="26230" y="25168"/>
                    <a:pt x="26303" y="25168"/>
                  </a:cubicBezTo>
                  <a:cubicBezTo>
                    <a:pt x="26636" y="25168"/>
                    <a:pt x="26865" y="24629"/>
                    <a:pt x="26509" y="24383"/>
                  </a:cubicBezTo>
                  <a:cubicBezTo>
                    <a:pt x="24574" y="22982"/>
                    <a:pt x="22873" y="21247"/>
                    <a:pt x="21105" y="19646"/>
                  </a:cubicBezTo>
                  <a:cubicBezTo>
                    <a:pt x="19337" y="18045"/>
                    <a:pt x="17669" y="16310"/>
                    <a:pt x="16001" y="14609"/>
                  </a:cubicBezTo>
                  <a:cubicBezTo>
                    <a:pt x="14333" y="12941"/>
                    <a:pt x="12666" y="11273"/>
                    <a:pt x="10931" y="9706"/>
                  </a:cubicBezTo>
                  <a:cubicBezTo>
                    <a:pt x="9330" y="8238"/>
                    <a:pt x="7662" y="6870"/>
                    <a:pt x="6061" y="5436"/>
                  </a:cubicBezTo>
                  <a:cubicBezTo>
                    <a:pt x="4193" y="3801"/>
                    <a:pt x="2358" y="2100"/>
                    <a:pt x="824" y="132"/>
                  </a:cubicBezTo>
                  <a:cubicBezTo>
                    <a:pt x="754" y="39"/>
                    <a:pt x="668" y="0"/>
                    <a:pt x="581"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21"/>
            <p:cNvSpPr/>
            <p:nvPr/>
          </p:nvSpPr>
          <p:spPr>
            <a:xfrm>
              <a:off x="380880" y="342484"/>
              <a:ext cx="199876" cy="224232"/>
            </a:xfrm>
            <a:custGeom>
              <a:avLst/>
              <a:gdLst/>
              <a:ahLst/>
              <a:cxnLst/>
              <a:rect l="l" t="t" r="r" b="b"/>
              <a:pathLst>
                <a:path w="6672" h="7485" extrusionOk="0">
                  <a:moveTo>
                    <a:pt x="5644" y="1"/>
                  </a:moveTo>
                  <a:cubicBezTo>
                    <a:pt x="3868" y="1"/>
                    <a:pt x="2120" y="503"/>
                    <a:pt x="401" y="780"/>
                  </a:cubicBezTo>
                  <a:cubicBezTo>
                    <a:pt x="200" y="813"/>
                    <a:pt x="100" y="1013"/>
                    <a:pt x="100" y="1180"/>
                  </a:cubicBezTo>
                  <a:cubicBezTo>
                    <a:pt x="0" y="3148"/>
                    <a:pt x="100" y="5116"/>
                    <a:pt x="100" y="7084"/>
                  </a:cubicBezTo>
                  <a:cubicBezTo>
                    <a:pt x="100" y="7351"/>
                    <a:pt x="309" y="7485"/>
                    <a:pt x="517" y="7485"/>
                  </a:cubicBezTo>
                  <a:cubicBezTo>
                    <a:pt x="726" y="7485"/>
                    <a:pt x="934" y="7351"/>
                    <a:pt x="934" y="7084"/>
                  </a:cubicBezTo>
                  <a:cubicBezTo>
                    <a:pt x="903" y="5232"/>
                    <a:pt x="842" y="3379"/>
                    <a:pt x="918" y="1526"/>
                  </a:cubicBezTo>
                  <a:lnTo>
                    <a:pt x="918" y="1526"/>
                  </a:lnTo>
                  <a:cubicBezTo>
                    <a:pt x="2493" y="1248"/>
                    <a:pt x="4069" y="834"/>
                    <a:pt x="5644" y="834"/>
                  </a:cubicBezTo>
                  <a:cubicBezTo>
                    <a:pt x="5797" y="834"/>
                    <a:pt x="5951" y="838"/>
                    <a:pt x="6105" y="846"/>
                  </a:cubicBezTo>
                  <a:cubicBezTo>
                    <a:pt x="6672" y="846"/>
                    <a:pt x="6638" y="13"/>
                    <a:pt x="6105" y="13"/>
                  </a:cubicBezTo>
                  <a:cubicBezTo>
                    <a:pt x="5951" y="5"/>
                    <a:pt x="5798" y="1"/>
                    <a:pt x="5644"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21"/>
            <p:cNvSpPr/>
            <p:nvPr/>
          </p:nvSpPr>
          <p:spPr>
            <a:xfrm>
              <a:off x="243984" y="203700"/>
              <a:ext cx="219978" cy="244124"/>
            </a:xfrm>
            <a:custGeom>
              <a:avLst/>
              <a:gdLst/>
              <a:ahLst/>
              <a:cxnLst/>
              <a:rect l="l" t="t" r="r" b="b"/>
              <a:pathLst>
                <a:path w="7343" h="8149" extrusionOk="0">
                  <a:moveTo>
                    <a:pt x="6692" y="1"/>
                  </a:moveTo>
                  <a:cubicBezTo>
                    <a:pt x="6664" y="1"/>
                    <a:pt x="6635" y="3"/>
                    <a:pt x="6605" y="9"/>
                  </a:cubicBezTo>
                  <a:cubicBezTo>
                    <a:pt x="4570" y="276"/>
                    <a:pt x="2569" y="576"/>
                    <a:pt x="534" y="676"/>
                  </a:cubicBezTo>
                  <a:cubicBezTo>
                    <a:pt x="301" y="676"/>
                    <a:pt x="100" y="843"/>
                    <a:pt x="100" y="1076"/>
                  </a:cubicBezTo>
                  <a:cubicBezTo>
                    <a:pt x="0" y="3311"/>
                    <a:pt x="100" y="5546"/>
                    <a:pt x="100" y="7748"/>
                  </a:cubicBezTo>
                  <a:cubicBezTo>
                    <a:pt x="100" y="8015"/>
                    <a:pt x="309" y="8148"/>
                    <a:pt x="517" y="8148"/>
                  </a:cubicBezTo>
                  <a:cubicBezTo>
                    <a:pt x="726" y="8148"/>
                    <a:pt x="934" y="8015"/>
                    <a:pt x="934" y="7748"/>
                  </a:cubicBezTo>
                  <a:cubicBezTo>
                    <a:pt x="934" y="5682"/>
                    <a:pt x="846" y="3587"/>
                    <a:pt x="918" y="1490"/>
                  </a:cubicBezTo>
                  <a:lnTo>
                    <a:pt x="918" y="1490"/>
                  </a:lnTo>
                  <a:cubicBezTo>
                    <a:pt x="2892" y="1373"/>
                    <a:pt x="4865" y="1091"/>
                    <a:pt x="6839" y="809"/>
                  </a:cubicBezTo>
                  <a:cubicBezTo>
                    <a:pt x="7342" y="747"/>
                    <a:pt x="7163" y="1"/>
                    <a:pt x="6692"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21"/>
            <p:cNvSpPr/>
            <p:nvPr/>
          </p:nvSpPr>
          <p:spPr>
            <a:xfrm>
              <a:off x="73119" y="64048"/>
              <a:ext cx="303799" cy="334805"/>
            </a:xfrm>
            <a:custGeom>
              <a:avLst/>
              <a:gdLst/>
              <a:ahLst/>
              <a:cxnLst/>
              <a:rect l="l" t="t" r="r" b="b"/>
              <a:pathLst>
                <a:path w="10141" h="11176" extrusionOk="0">
                  <a:moveTo>
                    <a:pt x="9607" y="1"/>
                  </a:moveTo>
                  <a:cubicBezTo>
                    <a:pt x="6705" y="1"/>
                    <a:pt x="3803" y="101"/>
                    <a:pt x="901" y="301"/>
                  </a:cubicBezTo>
                  <a:cubicBezTo>
                    <a:pt x="667" y="301"/>
                    <a:pt x="501" y="468"/>
                    <a:pt x="501" y="701"/>
                  </a:cubicBezTo>
                  <a:cubicBezTo>
                    <a:pt x="200" y="4070"/>
                    <a:pt x="0" y="7406"/>
                    <a:pt x="0" y="10775"/>
                  </a:cubicBezTo>
                  <a:cubicBezTo>
                    <a:pt x="0" y="11042"/>
                    <a:pt x="209" y="11176"/>
                    <a:pt x="417" y="11176"/>
                  </a:cubicBezTo>
                  <a:cubicBezTo>
                    <a:pt x="626" y="11176"/>
                    <a:pt x="834" y="11042"/>
                    <a:pt x="834" y="10775"/>
                  </a:cubicBezTo>
                  <a:cubicBezTo>
                    <a:pt x="834" y="7542"/>
                    <a:pt x="1019" y="4339"/>
                    <a:pt x="1299" y="1108"/>
                  </a:cubicBezTo>
                  <a:lnTo>
                    <a:pt x="1299" y="1108"/>
                  </a:lnTo>
                  <a:cubicBezTo>
                    <a:pt x="4068" y="926"/>
                    <a:pt x="6838" y="835"/>
                    <a:pt x="9607" y="835"/>
                  </a:cubicBezTo>
                  <a:cubicBezTo>
                    <a:pt x="10141" y="835"/>
                    <a:pt x="10141" y="1"/>
                    <a:pt x="960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21"/>
            <p:cNvSpPr/>
            <p:nvPr/>
          </p:nvSpPr>
          <p:spPr>
            <a:xfrm>
              <a:off x="-59793" y="-50082"/>
              <a:ext cx="283847" cy="333038"/>
            </a:xfrm>
            <a:custGeom>
              <a:avLst/>
              <a:gdLst/>
              <a:ahLst/>
              <a:cxnLst/>
              <a:rect l="l" t="t" r="r" b="b"/>
              <a:pathLst>
                <a:path w="9475" h="11117" extrusionOk="0">
                  <a:moveTo>
                    <a:pt x="4345" y="0"/>
                  </a:moveTo>
                  <a:cubicBezTo>
                    <a:pt x="3143" y="0"/>
                    <a:pt x="1946" y="77"/>
                    <a:pt x="768" y="342"/>
                  </a:cubicBezTo>
                  <a:cubicBezTo>
                    <a:pt x="601" y="375"/>
                    <a:pt x="501" y="575"/>
                    <a:pt x="468" y="742"/>
                  </a:cubicBezTo>
                  <a:cubicBezTo>
                    <a:pt x="168" y="4044"/>
                    <a:pt x="1" y="7380"/>
                    <a:pt x="1" y="10716"/>
                  </a:cubicBezTo>
                  <a:cubicBezTo>
                    <a:pt x="1" y="10983"/>
                    <a:pt x="209" y="11116"/>
                    <a:pt x="418" y="11116"/>
                  </a:cubicBezTo>
                  <a:cubicBezTo>
                    <a:pt x="626" y="11116"/>
                    <a:pt x="835" y="10983"/>
                    <a:pt x="835" y="10716"/>
                  </a:cubicBezTo>
                  <a:cubicBezTo>
                    <a:pt x="835" y="7495"/>
                    <a:pt x="990" y="4274"/>
                    <a:pt x="1271" y="1084"/>
                  </a:cubicBezTo>
                  <a:lnTo>
                    <a:pt x="1271" y="1084"/>
                  </a:lnTo>
                  <a:cubicBezTo>
                    <a:pt x="2280" y="878"/>
                    <a:pt x="3303" y="814"/>
                    <a:pt x="4328" y="814"/>
                  </a:cubicBezTo>
                  <a:cubicBezTo>
                    <a:pt x="5862" y="814"/>
                    <a:pt x="7401" y="956"/>
                    <a:pt x="8907" y="976"/>
                  </a:cubicBezTo>
                  <a:cubicBezTo>
                    <a:pt x="9474" y="976"/>
                    <a:pt x="9474" y="142"/>
                    <a:pt x="8907" y="142"/>
                  </a:cubicBezTo>
                  <a:cubicBezTo>
                    <a:pt x="7397" y="123"/>
                    <a:pt x="5867" y="0"/>
                    <a:pt x="4345"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21"/>
            <p:cNvSpPr/>
            <p:nvPr/>
          </p:nvSpPr>
          <p:spPr>
            <a:xfrm>
              <a:off x="459812" y="66055"/>
              <a:ext cx="28010" cy="21030"/>
            </a:xfrm>
            <a:custGeom>
              <a:avLst/>
              <a:gdLst/>
              <a:ahLst/>
              <a:cxnLst/>
              <a:rect l="l" t="t" r="r" b="b"/>
              <a:pathLst>
                <a:path w="935" h="702" extrusionOk="0">
                  <a:moveTo>
                    <a:pt x="467" y="1"/>
                  </a:moveTo>
                  <a:cubicBezTo>
                    <a:pt x="0" y="1"/>
                    <a:pt x="0" y="701"/>
                    <a:pt x="467" y="701"/>
                  </a:cubicBezTo>
                  <a:cubicBezTo>
                    <a:pt x="934" y="701"/>
                    <a:pt x="934" y="1"/>
                    <a:pt x="46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21"/>
            <p:cNvSpPr/>
            <p:nvPr/>
          </p:nvSpPr>
          <p:spPr>
            <a:xfrm>
              <a:off x="471794" y="121023"/>
              <a:ext cx="28010" cy="22019"/>
            </a:xfrm>
            <a:custGeom>
              <a:avLst/>
              <a:gdLst/>
              <a:ahLst/>
              <a:cxnLst/>
              <a:rect l="l" t="t" r="r" b="b"/>
              <a:pathLst>
                <a:path w="935" h="735"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21"/>
            <p:cNvSpPr/>
            <p:nvPr/>
          </p:nvSpPr>
          <p:spPr>
            <a:xfrm>
              <a:off x="512773" y="80044"/>
              <a:ext cx="28010" cy="22019"/>
            </a:xfrm>
            <a:custGeom>
              <a:avLst/>
              <a:gdLst/>
              <a:ahLst/>
              <a:cxnLst/>
              <a:rect l="l" t="t" r="r" b="b"/>
              <a:pathLst>
                <a:path w="935" h="735" extrusionOk="0">
                  <a:moveTo>
                    <a:pt x="467" y="1"/>
                  </a:moveTo>
                  <a:cubicBezTo>
                    <a:pt x="0" y="1"/>
                    <a:pt x="0" y="734"/>
                    <a:pt x="467" y="734"/>
                  </a:cubicBezTo>
                  <a:cubicBezTo>
                    <a:pt x="934" y="734"/>
                    <a:pt x="934" y="1"/>
                    <a:pt x="46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21"/>
            <p:cNvSpPr/>
            <p:nvPr/>
          </p:nvSpPr>
          <p:spPr>
            <a:xfrm>
              <a:off x="89085" y="511702"/>
              <a:ext cx="28010" cy="22019"/>
            </a:xfrm>
            <a:custGeom>
              <a:avLst/>
              <a:gdLst/>
              <a:ahLst/>
              <a:cxnLst/>
              <a:rect l="l" t="t" r="r" b="b"/>
              <a:pathLst>
                <a:path w="935" h="735" extrusionOk="0">
                  <a:moveTo>
                    <a:pt x="468" y="1"/>
                  </a:moveTo>
                  <a:cubicBezTo>
                    <a:pt x="1" y="1"/>
                    <a:pt x="1" y="735"/>
                    <a:pt x="468" y="735"/>
                  </a:cubicBezTo>
                  <a:cubicBezTo>
                    <a:pt x="935" y="735"/>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21"/>
            <p:cNvSpPr/>
            <p:nvPr/>
          </p:nvSpPr>
          <p:spPr>
            <a:xfrm>
              <a:off x="115086" y="451761"/>
              <a:ext cx="28010" cy="21030"/>
            </a:xfrm>
            <a:custGeom>
              <a:avLst/>
              <a:gdLst/>
              <a:ahLst/>
              <a:cxnLst/>
              <a:rect l="l" t="t" r="r" b="b"/>
              <a:pathLst>
                <a:path w="935" h="702" extrusionOk="0">
                  <a:moveTo>
                    <a:pt x="467" y="1"/>
                  </a:moveTo>
                  <a:cubicBezTo>
                    <a:pt x="0" y="1"/>
                    <a:pt x="0" y="701"/>
                    <a:pt x="467" y="701"/>
                  </a:cubicBezTo>
                  <a:cubicBezTo>
                    <a:pt x="934" y="701"/>
                    <a:pt x="934" y="1"/>
                    <a:pt x="46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21"/>
            <p:cNvSpPr/>
            <p:nvPr/>
          </p:nvSpPr>
          <p:spPr>
            <a:xfrm>
              <a:off x="147049" y="503734"/>
              <a:ext cx="28010" cy="21989"/>
            </a:xfrm>
            <a:custGeom>
              <a:avLst/>
              <a:gdLst/>
              <a:ahLst/>
              <a:cxnLst/>
              <a:rect l="l" t="t" r="r" b="b"/>
              <a:pathLst>
                <a:path w="935" h="734"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21"/>
            <p:cNvSpPr/>
            <p:nvPr/>
          </p:nvSpPr>
          <p:spPr>
            <a:xfrm>
              <a:off x="7943" y="204958"/>
              <a:ext cx="28010" cy="22019"/>
            </a:xfrm>
            <a:custGeom>
              <a:avLst/>
              <a:gdLst/>
              <a:ahLst/>
              <a:cxnLst/>
              <a:rect l="l" t="t" r="r" b="b"/>
              <a:pathLst>
                <a:path w="935" h="735"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21"/>
            <p:cNvSpPr/>
            <p:nvPr/>
          </p:nvSpPr>
          <p:spPr>
            <a:xfrm>
              <a:off x="13934" y="146995"/>
              <a:ext cx="28010" cy="22019"/>
            </a:xfrm>
            <a:custGeom>
              <a:avLst/>
              <a:gdLst/>
              <a:ahLst/>
              <a:cxnLst/>
              <a:rect l="l" t="t" r="r" b="b"/>
              <a:pathLst>
                <a:path w="935" h="735" extrusionOk="0">
                  <a:moveTo>
                    <a:pt x="468" y="1"/>
                  </a:moveTo>
                  <a:cubicBezTo>
                    <a:pt x="1" y="1"/>
                    <a:pt x="1" y="734"/>
                    <a:pt x="468" y="734"/>
                  </a:cubicBezTo>
                  <a:cubicBezTo>
                    <a:pt x="935" y="734"/>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21"/>
            <p:cNvSpPr/>
            <p:nvPr/>
          </p:nvSpPr>
          <p:spPr>
            <a:xfrm>
              <a:off x="430845" y="285898"/>
              <a:ext cx="28010" cy="22019"/>
            </a:xfrm>
            <a:custGeom>
              <a:avLst/>
              <a:gdLst/>
              <a:ahLst/>
              <a:cxnLst/>
              <a:rect l="l" t="t" r="r" b="b"/>
              <a:pathLst>
                <a:path w="935" h="735" extrusionOk="0">
                  <a:moveTo>
                    <a:pt x="467" y="0"/>
                  </a:moveTo>
                  <a:cubicBezTo>
                    <a:pt x="0" y="0"/>
                    <a:pt x="0" y="734"/>
                    <a:pt x="467" y="734"/>
                  </a:cubicBezTo>
                  <a:cubicBezTo>
                    <a:pt x="934" y="734"/>
                    <a:pt x="934" y="0"/>
                    <a:pt x="467"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21"/>
            <p:cNvSpPr/>
            <p:nvPr/>
          </p:nvSpPr>
          <p:spPr>
            <a:xfrm>
              <a:off x="462808" y="268913"/>
              <a:ext cx="28010" cy="21989"/>
            </a:xfrm>
            <a:custGeom>
              <a:avLst/>
              <a:gdLst/>
              <a:ahLst/>
              <a:cxnLst/>
              <a:rect l="l" t="t" r="r" b="b"/>
              <a:pathLst>
                <a:path w="935" h="734"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21"/>
            <p:cNvSpPr/>
            <p:nvPr/>
          </p:nvSpPr>
          <p:spPr>
            <a:xfrm>
              <a:off x="219990" y="5096"/>
              <a:ext cx="28010" cy="21030"/>
            </a:xfrm>
            <a:custGeom>
              <a:avLst/>
              <a:gdLst/>
              <a:ahLst/>
              <a:cxnLst/>
              <a:rect l="l" t="t" r="r" b="b"/>
              <a:pathLst>
                <a:path w="935" h="702" extrusionOk="0">
                  <a:moveTo>
                    <a:pt x="468" y="1"/>
                  </a:moveTo>
                  <a:cubicBezTo>
                    <a:pt x="1" y="1"/>
                    <a:pt x="1" y="701"/>
                    <a:pt x="468" y="701"/>
                  </a:cubicBezTo>
                  <a:cubicBezTo>
                    <a:pt x="935" y="701"/>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21"/>
            <p:cNvSpPr/>
            <p:nvPr/>
          </p:nvSpPr>
          <p:spPr>
            <a:xfrm>
              <a:off x="578705" y="465750"/>
              <a:ext cx="28010" cy="22019"/>
            </a:xfrm>
            <a:custGeom>
              <a:avLst/>
              <a:gdLst/>
              <a:ahLst/>
              <a:cxnLst/>
              <a:rect l="l" t="t" r="r" b="b"/>
              <a:pathLst>
                <a:path w="935" h="735" extrusionOk="0">
                  <a:moveTo>
                    <a:pt x="468" y="1"/>
                  </a:moveTo>
                  <a:cubicBezTo>
                    <a:pt x="1" y="1"/>
                    <a:pt x="1" y="734"/>
                    <a:pt x="468" y="734"/>
                  </a:cubicBezTo>
                  <a:cubicBezTo>
                    <a:pt x="935" y="734"/>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21"/>
            <p:cNvSpPr/>
            <p:nvPr/>
          </p:nvSpPr>
          <p:spPr>
            <a:xfrm>
              <a:off x="494770" y="523714"/>
              <a:ext cx="28010" cy="22019"/>
            </a:xfrm>
            <a:custGeom>
              <a:avLst/>
              <a:gdLst/>
              <a:ahLst/>
              <a:cxnLst/>
              <a:rect l="l" t="t" r="r" b="b"/>
              <a:pathLst>
                <a:path w="935" h="735"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extBox 5">
            <a:extLst>
              <a:ext uri="{FF2B5EF4-FFF2-40B4-BE49-F238E27FC236}">
                <a16:creationId xmlns:a16="http://schemas.microsoft.com/office/drawing/2014/main" id="{447D4A90-6489-4C0C-CC16-70D0EA36BC17}"/>
              </a:ext>
            </a:extLst>
          </p:cNvPr>
          <p:cNvSpPr txBox="1"/>
          <p:nvPr/>
        </p:nvSpPr>
        <p:spPr>
          <a:xfrm>
            <a:off x="100700" y="921805"/>
            <a:ext cx="8511846" cy="523220"/>
          </a:xfrm>
          <a:prstGeom prst="rect">
            <a:avLst/>
          </a:prstGeom>
          <a:noFill/>
        </p:spPr>
        <p:txBody>
          <a:bodyPr wrap="square" rtlCol="0">
            <a:spAutoFit/>
          </a:bodyPr>
          <a:lstStyle/>
          <a:p>
            <a:r>
              <a:rPr lang="en-US" b="1" dirty="0" err="1">
                <a:solidFill>
                  <a:schemeClr val="accent2"/>
                </a:solidFill>
                <a:latin typeface="Times New Roman" panose="02020603050405020304" pitchFamily="18" charset="0"/>
                <a:cs typeface="Times New Roman" panose="02020603050405020304" pitchFamily="18" charset="0"/>
              </a:rPr>
              <a:t>Bước</a:t>
            </a:r>
            <a:r>
              <a:rPr lang="en-US" b="1" dirty="0">
                <a:solidFill>
                  <a:schemeClr val="accent2"/>
                </a:solidFill>
                <a:latin typeface="Times New Roman" panose="02020603050405020304" pitchFamily="18" charset="0"/>
                <a:cs typeface="Times New Roman" panose="02020603050405020304" pitchFamily="18" charset="0"/>
              </a:rPr>
              <a:t> 4: </a:t>
            </a:r>
            <a:r>
              <a:rPr lang="en-US" b="0" i="0" dirty="0" err="1">
                <a:solidFill>
                  <a:schemeClr val="accent2"/>
                </a:solidFill>
                <a:effectLst/>
                <a:latin typeface="Times New Roman" panose="02020603050405020304" pitchFamily="18" charset="0"/>
                <a:cs typeface="Times New Roman" panose="02020603050405020304" pitchFamily="18" charset="0"/>
              </a:rPr>
              <a:t>Thực</a:t>
            </a:r>
            <a:r>
              <a:rPr lang="en-US" b="0" i="0" dirty="0">
                <a:solidFill>
                  <a:schemeClr val="accent2"/>
                </a:solidFill>
                <a:effectLst/>
                <a:latin typeface="Times New Roman" panose="02020603050405020304" pitchFamily="18" charset="0"/>
                <a:cs typeface="Times New Roman" panose="02020603050405020304" pitchFamily="18" charset="0"/>
              </a:rPr>
              <a:t> </a:t>
            </a:r>
            <a:r>
              <a:rPr lang="en-US" b="0" i="0" dirty="0" err="1">
                <a:solidFill>
                  <a:schemeClr val="accent2"/>
                </a:solidFill>
                <a:effectLst/>
                <a:latin typeface="Times New Roman" panose="02020603050405020304" pitchFamily="18" charset="0"/>
                <a:cs typeface="Times New Roman" panose="02020603050405020304" pitchFamily="18" charset="0"/>
              </a:rPr>
              <a:t>hiện</a:t>
            </a:r>
            <a:r>
              <a:rPr lang="en-US" b="0" i="0" dirty="0">
                <a:solidFill>
                  <a:schemeClr val="accent2"/>
                </a:solidFill>
                <a:effectLst/>
                <a:latin typeface="Times New Roman" panose="02020603050405020304" pitchFamily="18" charset="0"/>
                <a:cs typeface="Times New Roman" panose="02020603050405020304" pitchFamily="18" charset="0"/>
              </a:rPr>
              <a:t> </a:t>
            </a:r>
            <a:r>
              <a:rPr lang="en-US" b="0" i="0" dirty="0" err="1">
                <a:solidFill>
                  <a:schemeClr val="accent2"/>
                </a:solidFill>
                <a:effectLst/>
                <a:latin typeface="Times New Roman" panose="02020603050405020304" pitchFamily="18" charset="0"/>
                <a:cs typeface="Times New Roman" panose="02020603050405020304" pitchFamily="18" charset="0"/>
              </a:rPr>
              <a:t>tính</a:t>
            </a:r>
            <a:r>
              <a:rPr lang="en-US" b="0" i="0" dirty="0">
                <a:solidFill>
                  <a:schemeClr val="accent2"/>
                </a:solidFill>
                <a:effectLst/>
                <a:latin typeface="Times New Roman" panose="02020603050405020304" pitchFamily="18" charset="0"/>
                <a:cs typeface="Times New Roman" panose="02020603050405020304" pitchFamily="18" charset="0"/>
              </a:rPr>
              <a:t> </a:t>
            </a:r>
            <a:r>
              <a:rPr lang="en-US" b="0" i="0" dirty="0" err="1">
                <a:solidFill>
                  <a:schemeClr val="accent2"/>
                </a:solidFill>
                <a:effectLst/>
                <a:latin typeface="Times New Roman" panose="02020603050405020304" pitchFamily="18" charset="0"/>
                <a:cs typeface="Times New Roman" panose="02020603050405020304" pitchFamily="18" charset="0"/>
              </a:rPr>
              <a:t>trung</a:t>
            </a:r>
            <a:r>
              <a:rPr lang="en-US" b="0" i="0" dirty="0">
                <a:solidFill>
                  <a:schemeClr val="accent2"/>
                </a:solidFill>
                <a:effectLst/>
                <a:latin typeface="Times New Roman" panose="02020603050405020304" pitchFamily="18" charset="0"/>
                <a:cs typeface="Times New Roman" panose="02020603050405020304" pitchFamily="18" charset="0"/>
              </a:rPr>
              <a:t> </a:t>
            </a:r>
            <a:r>
              <a:rPr lang="en-US" b="0" i="0" dirty="0" err="1">
                <a:solidFill>
                  <a:schemeClr val="accent2"/>
                </a:solidFill>
                <a:effectLst/>
                <a:latin typeface="Times New Roman" panose="02020603050405020304" pitchFamily="18" charset="0"/>
                <a:cs typeface="Times New Roman" panose="02020603050405020304" pitchFamily="18" charset="0"/>
              </a:rPr>
              <a:t>bình</a:t>
            </a:r>
            <a:r>
              <a:rPr lang="en-US" b="0" i="0" dirty="0">
                <a:solidFill>
                  <a:schemeClr val="accent2"/>
                </a:solidFill>
                <a:effectLst/>
                <a:latin typeface="Times New Roman" panose="02020603050405020304" pitchFamily="18" charset="0"/>
                <a:cs typeface="Times New Roman" panose="02020603050405020304" pitchFamily="18" charset="0"/>
              </a:rPr>
              <a:t> </a:t>
            </a:r>
            <a:r>
              <a:rPr lang="en-US" b="0" i="0" dirty="0" err="1">
                <a:solidFill>
                  <a:schemeClr val="accent2"/>
                </a:solidFill>
                <a:effectLst/>
                <a:latin typeface="Times New Roman" panose="02020603050405020304" pitchFamily="18" charset="0"/>
                <a:cs typeface="Times New Roman" panose="02020603050405020304" pitchFamily="18" charset="0"/>
              </a:rPr>
              <a:t>giữa</a:t>
            </a:r>
            <a:r>
              <a:rPr lang="en-US" b="0" i="0" dirty="0">
                <a:solidFill>
                  <a:schemeClr val="accent2"/>
                </a:solidFill>
                <a:effectLst/>
                <a:latin typeface="Times New Roman" panose="02020603050405020304" pitchFamily="18" charset="0"/>
                <a:cs typeface="Times New Roman" panose="02020603050405020304" pitchFamily="18" charset="0"/>
              </a:rPr>
              <a:t> Goal Difference Avg(Home – Away) </a:t>
            </a:r>
            <a:r>
              <a:rPr lang="en-US" b="0" i="0" dirty="0" err="1">
                <a:solidFill>
                  <a:schemeClr val="accent2"/>
                </a:solidFill>
                <a:effectLst/>
                <a:latin typeface="Times New Roman" panose="02020603050405020304" pitchFamily="18" charset="0"/>
                <a:cs typeface="Times New Roman" panose="02020603050405020304" pitchFamily="18" charset="0"/>
              </a:rPr>
              <a:t>và</a:t>
            </a:r>
            <a:r>
              <a:rPr lang="en-US" b="0" i="0" dirty="0">
                <a:solidFill>
                  <a:schemeClr val="accent2"/>
                </a:solidFill>
                <a:effectLst/>
                <a:latin typeface="Times New Roman" panose="02020603050405020304" pitchFamily="18" charset="0"/>
                <a:cs typeface="Times New Roman" panose="02020603050405020304" pitchFamily="18" charset="0"/>
              </a:rPr>
              <a:t> </a:t>
            </a:r>
            <a:r>
              <a:rPr lang="en-US" b="0" i="0" dirty="0" err="1">
                <a:solidFill>
                  <a:schemeClr val="accent2"/>
                </a:solidFill>
                <a:effectLst/>
                <a:latin typeface="Times New Roman" panose="02020603050405020304" pitchFamily="18" charset="0"/>
                <a:cs typeface="Times New Roman" panose="02020603050405020304" pitchFamily="18" charset="0"/>
              </a:rPr>
              <a:t>Result_predict</a:t>
            </a:r>
            <a:r>
              <a:rPr lang="en-US" b="0" i="0" dirty="0">
                <a:solidFill>
                  <a:schemeClr val="accent2"/>
                </a:solidFill>
                <a:effectLst/>
                <a:latin typeface="Times New Roman" panose="02020603050405020304" pitchFamily="18" charset="0"/>
                <a:cs typeface="Times New Roman" panose="02020603050405020304" pitchFamily="18" charset="0"/>
              </a:rPr>
              <a:t> </a:t>
            </a:r>
            <a:r>
              <a:rPr lang="en-US" b="0" i="0" dirty="0" err="1">
                <a:solidFill>
                  <a:schemeClr val="accent2"/>
                </a:solidFill>
                <a:effectLst/>
                <a:latin typeface="Times New Roman" panose="02020603050405020304" pitchFamily="18" charset="0"/>
                <a:cs typeface="Times New Roman" panose="02020603050405020304" pitchFamily="18" charset="0"/>
              </a:rPr>
              <a:t>theo</a:t>
            </a:r>
            <a:r>
              <a:rPr lang="en-US" b="0" i="0" dirty="0">
                <a:solidFill>
                  <a:schemeClr val="accent2"/>
                </a:solidFill>
                <a:effectLst/>
                <a:latin typeface="Times New Roman" panose="02020603050405020304" pitchFamily="18" charset="0"/>
                <a:cs typeface="Times New Roman" panose="02020603050405020304" pitchFamily="18" charset="0"/>
              </a:rPr>
              <a:t> </a:t>
            </a:r>
            <a:r>
              <a:rPr lang="en-US" b="0" i="0" dirty="0" err="1">
                <a:solidFill>
                  <a:schemeClr val="accent2"/>
                </a:solidFill>
                <a:effectLst/>
                <a:latin typeface="Times New Roman" panose="02020603050405020304" pitchFamily="18" charset="0"/>
                <a:cs typeface="Times New Roman" panose="02020603050405020304" pitchFamily="18" charset="0"/>
              </a:rPr>
              <a:t>công</a:t>
            </a:r>
            <a:r>
              <a:rPr lang="en-US" b="0" i="0" dirty="0">
                <a:solidFill>
                  <a:schemeClr val="accent2"/>
                </a:solidFill>
                <a:effectLst/>
                <a:latin typeface="Times New Roman" panose="02020603050405020304" pitchFamily="18" charset="0"/>
                <a:cs typeface="Times New Roman" panose="02020603050405020304" pitchFamily="18" charset="0"/>
              </a:rPr>
              <a:t> </a:t>
            </a:r>
            <a:r>
              <a:rPr lang="en-US" b="0" i="0" dirty="0" err="1">
                <a:solidFill>
                  <a:schemeClr val="accent2"/>
                </a:solidFill>
                <a:effectLst/>
                <a:latin typeface="Times New Roman" panose="02020603050405020304" pitchFamily="18" charset="0"/>
                <a:cs typeface="Times New Roman" panose="02020603050405020304" pitchFamily="18" charset="0"/>
              </a:rPr>
              <a:t>thức</a:t>
            </a:r>
            <a:r>
              <a:rPr lang="en-US" b="0" i="0" dirty="0">
                <a:solidFill>
                  <a:schemeClr val="accent2"/>
                </a:solidFill>
                <a:effectLst/>
                <a:latin typeface="Times New Roman" panose="02020603050405020304" pitchFamily="18" charset="0"/>
                <a:cs typeface="Times New Roman" panose="02020603050405020304" pitchFamily="18" charset="0"/>
              </a:rPr>
              <a:t> </a:t>
            </a:r>
            <a:r>
              <a:rPr lang="en-US" b="0" i="0" dirty="0" err="1">
                <a:solidFill>
                  <a:schemeClr val="accent2"/>
                </a:solidFill>
                <a:effectLst/>
                <a:latin typeface="Times New Roman" panose="02020603050405020304" pitchFamily="18" charset="0"/>
                <a:cs typeface="Times New Roman" panose="02020603050405020304" pitchFamily="18" charset="0"/>
              </a:rPr>
              <a:t>sau</a:t>
            </a:r>
            <a:r>
              <a:rPr lang="en-US" b="0" i="0" dirty="0">
                <a:solidFill>
                  <a:schemeClr val="accent2"/>
                </a:solidFill>
                <a:effectLst/>
                <a:latin typeface="Times New Roman" panose="02020603050405020304" pitchFamily="18" charset="0"/>
                <a:cs typeface="Times New Roman" panose="02020603050405020304" pitchFamily="18" charset="0"/>
              </a:rPr>
              <a:t> </a:t>
            </a:r>
            <a:r>
              <a:rPr lang="en-US" b="0" i="0" dirty="0" err="1">
                <a:solidFill>
                  <a:schemeClr val="accent2"/>
                </a:solidFill>
                <a:effectLst/>
                <a:latin typeface="Times New Roman" panose="02020603050405020304" pitchFamily="18" charset="0"/>
                <a:cs typeface="Times New Roman" panose="02020603050405020304" pitchFamily="18" charset="0"/>
              </a:rPr>
              <a:t>để</a:t>
            </a:r>
            <a:r>
              <a:rPr lang="en-US" b="0" i="0" dirty="0">
                <a:solidFill>
                  <a:schemeClr val="accent2"/>
                </a:solidFill>
                <a:effectLst/>
                <a:latin typeface="Times New Roman" panose="02020603050405020304" pitchFamily="18" charset="0"/>
                <a:cs typeface="Times New Roman" panose="02020603050405020304" pitchFamily="18" charset="0"/>
              </a:rPr>
              <a:t> </a:t>
            </a:r>
            <a:r>
              <a:rPr lang="en-US" b="0" i="0" dirty="0" err="1">
                <a:solidFill>
                  <a:schemeClr val="accent2"/>
                </a:solidFill>
                <a:effectLst/>
                <a:latin typeface="Times New Roman" panose="02020603050405020304" pitchFamily="18" charset="0"/>
                <a:cs typeface="Times New Roman" panose="02020603050405020304" pitchFamily="18" charset="0"/>
              </a:rPr>
              <a:t>cho</a:t>
            </a:r>
            <a:r>
              <a:rPr lang="en-US" b="0" i="0" dirty="0">
                <a:solidFill>
                  <a:schemeClr val="accent2"/>
                </a:solidFill>
                <a:effectLst/>
                <a:latin typeface="Times New Roman" panose="02020603050405020304" pitchFamily="18" charset="0"/>
                <a:cs typeface="Times New Roman" panose="02020603050405020304" pitchFamily="18" charset="0"/>
              </a:rPr>
              <a:t> </a:t>
            </a:r>
            <a:r>
              <a:rPr lang="en-US" b="0" i="0" dirty="0" err="1">
                <a:solidFill>
                  <a:schemeClr val="accent2"/>
                </a:solidFill>
                <a:effectLst/>
                <a:latin typeface="Times New Roman" panose="02020603050405020304" pitchFamily="18" charset="0"/>
                <a:cs typeface="Times New Roman" panose="02020603050405020304" pitchFamily="18" charset="0"/>
              </a:rPr>
              <a:t>ra</a:t>
            </a:r>
            <a:r>
              <a:rPr lang="en-US" b="0" i="0" dirty="0">
                <a:solidFill>
                  <a:schemeClr val="accent2"/>
                </a:solidFill>
                <a:effectLst/>
                <a:latin typeface="Times New Roman" panose="02020603050405020304" pitchFamily="18" charset="0"/>
                <a:cs typeface="Times New Roman" panose="02020603050405020304" pitchFamily="18" charset="0"/>
              </a:rPr>
              <a:t> </a:t>
            </a:r>
            <a:r>
              <a:rPr lang="en-US" b="0" i="0" dirty="0" err="1">
                <a:solidFill>
                  <a:schemeClr val="accent2"/>
                </a:solidFill>
                <a:effectLst/>
                <a:latin typeface="Times New Roman" panose="02020603050405020304" pitchFamily="18" charset="0"/>
                <a:cs typeface="Times New Roman" panose="02020603050405020304" pitchFamily="18" charset="0"/>
              </a:rPr>
              <a:t>hiệu</a:t>
            </a:r>
            <a:r>
              <a:rPr lang="en-US" b="0" i="0" dirty="0">
                <a:solidFill>
                  <a:schemeClr val="accent2"/>
                </a:solidFill>
                <a:effectLst/>
                <a:latin typeface="Times New Roman" panose="02020603050405020304" pitchFamily="18" charset="0"/>
                <a:cs typeface="Times New Roman" panose="02020603050405020304" pitchFamily="18" charset="0"/>
              </a:rPr>
              <a:t> </a:t>
            </a:r>
            <a:r>
              <a:rPr lang="en-US" b="0" i="0" dirty="0" err="1">
                <a:solidFill>
                  <a:schemeClr val="accent2"/>
                </a:solidFill>
                <a:effectLst/>
                <a:latin typeface="Times New Roman" panose="02020603050405020304" pitchFamily="18" charset="0"/>
                <a:cs typeface="Times New Roman" panose="02020603050405020304" pitchFamily="18" charset="0"/>
              </a:rPr>
              <a:t>số</a:t>
            </a:r>
            <a:r>
              <a:rPr lang="en-US" b="0" i="0" dirty="0">
                <a:solidFill>
                  <a:schemeClr val="accent2"/>
                </a:solidFill>
                <a:effectLst/>
                <a:latin typeface="Times New Roman" panose="02020603050405020304" pitchFamily="18" charset="0"/>
                <a:cs typeface="Times New Roman" panose="02020603050405020304" pitchFamily="18" charset="0"/>
              </a:rPr>
              <a:t> </a:t>
            </a:r>
            <a:r>
              <a:rPr lang="en-US" b="0" i="0" dirty="0" err="1">
                <a:solidFill>
                  <a:schemeClr val="accent2"/>
                </a:solidFill>
                <a:effectLst/>
                <a:latin typeface="Times New Roman" panose="02020603050405020304" pitchFamily="18" charset="0"/>
                <a:cs typeface="Times New Roman" panose="02020603050405020304" pitchFamily="18" charset="0"/>
              </a:rPr>
              <a:t>bàn</a:t>
            </a:r>
            <a:r>
              <a:rPr lang="en-US" b="0" i="0" dirty="0">
                <a:solidFill>
                  <a:schemeClr val="accent2"/>
                </a:solidFill>
                <a:effectLst/>
                <a:latin typeface="Times New Roman" panose="02020603050405020304" pitchFamily="18" charset="0"/>
                <a:cs typeface="Times New Roman" panose="02020603050405020304" pitchFamily="18" charset="0"/>
              </a:rPr>
              <a:t> </a:t>
            </a:r>
            <a:r>
              <a:rPr lang="en-US" b="0" i="0" dirty="0" err="1">
                <a:solidFill>
                  <a:schemeClr val="accent2"/>
                </a:solidFill>
                <a:effectLst/>
                <a:latin typeface="Times New Roman" panose="02020603050405020304" pitchFamily="18" charset="0"/>
                <a:cs typeface="Times New Roman" panose="02020603050405020304" pitchFamily="18" charset="0"/>
              </a:rPr>
              <a:t>thắng</a:t>
            </a:r>
            <a:r>
              <a:rPr lang="en-US" b="0" i="0" dirty="0">
                <a:solidFill>
                  <a:schemeClr val="accent2"/>
                </a:solidFill>
                <a:effectLst/>
                <a:latin typeface="Times New Roman" panose="02020603050405020304" pitchFamily="18" charset="0"/>
                <a:cs typeface="Times New Roman" panose="02020603050405020304" pitchFamily="18" charset="0"/>
              </a:rPr>
              <a:t> </a:t>
            </a:r>
            <a:r>
              <a:rPr lang="en-US" b="0" i="0" dirty="0" err="1">
                <a:solidFill>
                  <a:schemeClr val="accent2"/>
                </a:solidFill>
                <a:effectLst/>
                <a:latin typeface="Times New Roman" panose="02020603050405020304" pitchFamily="18" charset="0"/>
                <a:cs typeface="Times New Roman" panose="02020603050405020304" pitchFamily="18" charset="0"/>
              </a:rPr>
              <a:t>kỳ</a:t>
            </a:r>
            <a:r>
              <a:rPr lang="en-US" b="0" i="0" dirty="0">
                <a:solidFill>
                  <a:schemeClr val="accent2"/>
                </a:solidFill>
                <a:effectLst/>
                <a:latin typeface="Times New Roman" panose="02020603050405020304" pitchFamily="18" charset="0"/>
                <a:cs typeface="Times New Roman" panose="02020603050405020304" pitchFamily="18" charset="0"/>
              </a:rPr>
              <a:t> </a:t>
            </a:r>
            <a:r>
              <a:rPr lang="en-US" b="0" i="0" dirty="0" err="1">
                <a:solidFill>
                  <a:schemeClr val="accent2"/>
                </a:solidFill>
                <a:effectLst/>
                <a:latin typeface="Times New Roman" panose="02020603050405020304" pitchFamily="18" charset="0"/>
                <a:cs typeface="Times New Roman" panose="02020603050405020304" pitchFamily="18" charset="0"/>
              </a:rPr>
              <a:t>vọng</a:t>
            </a:r>
            <a:r>
              <a:rPr lang="en-US" b="0" i="0" dirty="0">
                <a:solidFill>
                  <a:schemeClr val="accent2"/>
                </a:solidFill>
                <a:effectLst/>
                <a:latin typeface="Times New Roman" panose="02020603050405020304" pitchFamily="18" charset="0"/>
                <a:cs typeface="Times New Roman" panose="02020603050405020304" pitchFamily="18" charset="0"/>
              </a:rPr>
              <a:t>: </a:t>
            </a:r>
            <a:endPar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endParaRPr>
          </a:p>
        </p:txBody>
      </p:sp>
      <p:pic>
        <p:nvPicPr>
          <p:cNvPr id="3" name="Picture 2">
            <a:extLst>
              <a:ext uri="{FF2B5EF4-FFF2-40B4-BE49-F238E27FC236}">
                <a16:creationId xmlns:a16="http://schemas.microsoft.com/office/drawing/2014/main" id="{F9361DE5-CA66-CABE-1FEC-F061A486C8C5}"/>
              </a:ext>
            </a:extLst>
          </p:cNvPr>
          <p:cNvPicPr>
            <a:picLocks noChangeAspect="1"/>
          </p:cNvPicPr>
          <p:nvPr/>
        </p:nvPicPr>
        <p:blipFill>
          <a:blip r:embed="rId3"/>
          <a:stretch>
            <a:fillRect/>
          </a:stretch>
        </p:blipFill>
        <p:spPr>
          <a:xfrm>
            <a:off x="1309399" y="1465017"/>
            <a:ext cx="6077798" cy="476316"/>
          </a:xfrm>
          <a:prstGeom prst="rect">
            <a:avLst/>
          </a:prstGeom>
        </p:spPr>
      </p:pic>
      <p:pic>
        <p:nvPicPr>
          <p:cNvPr id="9" name="Picture 8">
            <a:extLst>
              <a:ext uri="{FF2B5EF4-FFF2-40B4-BE49-F238E27FC236}">
                <a16:creationId xmlns:a16="http://schemas.microsoft.com/office/drawing/2014/main" id="{D975DC8B-3A4F-BC6F-E58D-EB2940EA279B}"/>
              </a:ext>
            </a:extLst>
          </p:cNvPr>
          <p:cNvPicPr>
            <a:picLocks noChangeAspect="1"/>
          </p:cNvPicPr>
          <p:nvPr/>
        </p:nvPicPr>
        <p:blipFill>
          <a:blip r:embed="rId4"/>
          <a:stretch>
            <a:fillRect/>
          </a:stretch>
        </p:blipFill>
        <p:spPr>
          <a:xfrm>
            <a:off x="2572263" y="2299685"/>
            <a:ext cx="3295473" cy="2353910"/>
          </a:xfrm>
          <a:prstGeom prst="rect">
            <a:avLst/>
          </a:prstGeom>
        </p:spPr>
      </p:pic>
      <p:sp>
        <p:nvSpPr>
          <p:cNvPr id="4" name="TextBox 3">
            <a:extLst>
              <a:ext uri="{FF2B5EF4-FFF2-40B4-BE49-F238E27FC236}">
                <a16:creationId xmlns:a16="http://schemas.microsoft.com/office/drawing/2014/main" id="{F0BE1A7C-6BCC-5599-A2EE-94F38AD567F9}"/>
              </a:ext>
            </a:extLst>
          </p:cNvPr>
          <p:cNvSpPr txBox="1"/>
          <p:nvPr/>
        </p:nvSpPr>
        <p:spPr>
          <a:xfrm>
            <a:off x="2968503" y="2022686"/>
            <a:ext cx="2611612" cy="276999"/>
          </a:xfrm>
          <a:prstGeom prst="rect">
            <a:avLst/>
          </a:prstGeom>
          <a:noFill/>
        </p:spPr>
        <p:txBody>
          <a:bodyPr wrap="none" rtlCol="0">
            <a:spAutoFit/>
          </a:bodyPr>
          <a:lstStyle/>
          <a:p>
            <a:r>
              <a:rPr lang="en-US" sz="1200" dirty="0" err="1">
                <a:latin typeface="Times New Roman" panose="02020603050405020304" pitchFamily="18" charset="0"/>
                <a:cs typeface="Times New Roman" panose="02020603050405020304" pitchFamily="18" charset="0"/>
              </a:rPr>
              <a:t>Bảng</a:t>
            </a:r>
            <a:r>
              <a:rPr lang="en-US" sz="1200" dirty="0">
                <a:latin typeface="Times New Roman" panose="02020603050405020304" pitchFamily="18" charset="0"/>
                <a:cs typeface="Times New Roman" panose="02020603050405020304" pitchFamily="18" charset="0"/>
              </a:rPr>
              <a:t> 7: </a:t>
            </a:r>
            <a:r>
              <a:rPr lang="en-US" sz="1200" dirty="0" err="1">
                <a:latin typeface="Times New Roman" panose="02020603050405020304" pitchFamily="18" charset="0"/>
                <a:cs typeface="Times New Roman" panose="02020603050405020304" pitchFamily="18" charset="0"/>
              </a:rPr>
              <a:t>Giá</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trị</a:t>
            </a:r>
            <a:r>
              <a:rPr lang="en-US" sz="1200" dirty="0">
                <a:latin typeface="Times New Roman" panose="02020603050405020304" pitchFamily="18" charset="0"/>
                <a:cs typeface="Times New Roman" panose="02020603050405020304" pitchFamily="18" charset="0"/>
              </a:rPr>
              <a:t> Goal Difference Expect</a:t>
            </a:r>
          </a:p>
        </p:txBody>
      </p:sp>
    </p:spTree>
    <p:extLst>
      <p:ext uri="{BB962C8B-B14F-4D97-AF65-F5344CB8AC3E}">
        <p14:creationId xmlns:p14="http://schemas.microsoft.com/office/powerpoint/2010/main" val="1673605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4"/>
        <p:cNvGrpSpPr/>
        <p:nvPr/>
      </p:nvGrpSpPr>
      <p:grpSpPr>
        <a:xfrm>
          <a:off x="0" y="0"/>
          <a:ext cx="0" cy="0"/>
          <a:chOff x="0" y="0"/>
          <a:chExt cx="0" cy="0"/>
        </a:xfrm>
      </p:grpSpPr>
      <p:sp>
        <p:nvSpPr>
          <p:cNvPr id="1115" name="Google Shape;1115;p16"/>
          <p:cNvSpPr txBox="1">
            <a:spLocks noGrp="1"/>
          </p:cNvSpPr>
          <p:nvPr>
            <p:ph type="title"/>
          </p:nvPr>
        </p:nvSpPr>
        <p:spPr>
          <a:xfrm>
            <a:off x="457200" y="0"/>
            <a:ext cx="8238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Times New Roman"/>
                <a:ea typeface="Times New Roman"/>
                <a:cs typeface="Times New Roman"/>
                <a:sym typeface="Times New Roman"/>
              </a:rPr>
              <a:t>Mục tiêu và giải pháp</a:t>
            </a:r>
            <a:endParaRPr dirty="0">
              <a:latin typeface="Times New Roman"/>
              <a:ea typeface="Times New Roman"/>
              <a:cs typeface="Times New Roman"/>
              <a:sym typeface="Times New Roman"/>
            </a:endParaRPr>
          </a:p>
        </p:txBody>
      </p:sp>
      <p:sp>
        <p:nvSpPr>
          <p:cNvPr id="1116" name="Google Shape;1116;p16"/>
          <p:cNvSpPr txBox="1">
            <a:spLocks noGrp="1"/>
          </p:cNvSpPr>
          <p:nvPr>
            <p:ph type="body" idx="1"/>
          </p:nvPr>
        </p:nvSpPr>
        <p:spPr>
          <a:xfrm>
            <a:off x="448200" y="288000"/>
            <a:ext cx="8238600" cy="4503917"/>
          </a:xfrm>
          <a:prstGeom prst="rect">
            <a:avLst/>
          </a:prstGeom>
        </p:spPr>
        <p:txBody>
          <a:bodyPr spcFirstLastPara="1" wrap="square" lIns="91425" tIns="91425" rIns="91425" bIns="91425" anchor="t" anchorCtr="0">
            <a:noAutofit/>
          </a:bodyPr>
          <a:lstStyle/>
          <a:p>
            <a:pPr marL="101600" lvl="0" indent="0" algn="just" rtl="0">
              <a:spcBef>
                <a:spcPts val="1600"/>
              </a:spcBef>
              <a:spcAft>
                <a:spcPts val="0"/>
              </a:spcAft>
              <a:buSzPts val="2000"/>
              <a:buNone/>
            </a:pPr>
            <a:r>
              <a:rPr lang="en" sz="1300" b="1" dirty="0">
                <a:latin typeface="Times New Roman"/>
                <a:ea typeface="Times New Roman"/>
                <a:cs typeface="Times New Roman"/>
                <a:sym typeface="Times New Roman"/>
              </a:rPr>
              <a:t>Bài toán chính:</a:t>
            </a:r>
          </a:p>
          <a:p>
            <a:pPr marL="387350" lvl="0" indent="-285750" algn="just" rtl="0">
              <a:spcBef>
                <a:spcPts val="1600"/>
              </a:spcBef>
              <a:spcAft>
                <a:spcPts val="0"/>
              </a:spcAft>
              <a:buSzPts val="2000"/>
              <a:buFontTx/>
              <a:buChar char="-"/>
            </a:pPr>
            <a:r>
              <a:rPr lang="en-US" sz="1300" dirty="0" err="1">
                <a:latin typeface="Times New Roman"/>
                <a:ea typeface="Times New Roman"/>
                <a:cs typeface="Times New Roman"/>
                <a:sym typeface="Times New Roman"/>
              </a:rPr>
              <a:t>Xây</a:t>
            </a:r>
            <a:r>
              <a:rPr lang="en-US" sz="1300" dirty="0">
                <a:latin typeface="Times New Roman"/>
                <a:ea typeface="Times New Roman"/>
                <a:cs typeface="Times New Roman"/>
                <a:sym typeface="Times New Roman"/>
              </a:rPr>
              <a:t> </a:t>
            </a:r>
            <a:r>
              <a:rPr lang="en-US" sz="1300" dirty="0" err="1">
                <a:latin typeface="Times New Roman"/>
                <a:ea typeface="Times New Roman"/>
                <a:cs typeface="Times New Roman"/>
                <a:sym typeface="Times New Roman"/>
              </a:rPr>
              <a:t>dựng</a:t>
            </a:r>
            <a:r>
              <a:rPr lang="en-US" sz="1300" dirty="0">
                <a:latin typeface="Times New Roman"/>
                <a:ea typeface="Times New Roman"/>
                <a:cs typeface="Times New Roman"/>
                <a:sym typeface="Times New Roman"/>
              </a:rPr>
              <a:t> </a:t>
            </a:r>
            <a:r>
              <a:rPr lang="en-US" sz="1300" dirty="0" err="1">
                <a:latin typeface="Times New Roman"/>
                <a:ea typeface="Times New Roman"/>
                <a:cs typeface="Times New Roman"/>
                <a:sym typeface="Times New Roman"/>
              </a:rPr>
              <a:t>một</a:t>
            </a:r>
            <a:r>
              <a:rPr lang="en-US" sz="1300" dirty="0">
                <a:latin typeface="Times New Roman"/>
                <a:ea typeface="Times New Roman"/>
                <a:cs typeface="Times New Roman"/>
                <a:sym typeface="Times New Roman"/>
              </a:rPr>
              <a:t> </a:t>
            </a:r>
            <a:r>
              <a:rPr lang="en-US" sz="1300" dirty="0" err="1">
                <a:latin typeface="Times New Roman"/>
                <a:ea typeface="Times New Roman"/>
                <a:cs typeface="Times New Roman"/>
                <a:sym typeface="Times New Roman"/>
              </a:rPr>
              <a:t>hệ</a:t>
            </a:r>
            <a:r>
              <a:rPr lang="en-US" sz="1300" dirty="0">
                <a:latin typeface="Times New Roman"/>
                <a:ea typeface="Times New Roman"/>
                <a:cs typeface="Times New Roman"/>
                <a:sym typeface="Times New Roman"/>
              </a:rPr>
              <a:t> </a:t>
            </a:r>
            <a:r>
              <a:rPr lang="en-US" sz="1300" dirty="0" err="1">
                <a:latin typeface="Times New Roman"/>
                <a:ea typeface="Times New Roman"/>
                <a:cs typeface="Times New Roman"/>
                <a:sym typeface="Times New Roman"/>
              </a:rPr>
              <a:t>thống</a:t>
            </a:r>
            <a:r>
              <a:rPr lang="en-US" sz="1300" dirty="0">
                <a:latin typeface="Times New Roman"/>
                <a:ea typeface="Times New Roman"/>
                <a:cs typeface="Times New Roman"/>
                <a:sym typeface="Times New Roman"/>
              </a:rPr>
              <a:t> </a:t>
            </a:r>
            <a:r>
              <a:rPr lang="en-US" sz="1300" dirty="0" err="1">
                <a:latin typeface="Times New Roman"/>
                <a:ea typeface="Times New Roman"/>
                <a:cs typeface="Times New Roman"/>
                <a:sym typeface="Times New Roman"/>
              </a:rPr>
              <a:t>dự</a:t>
            </a:r>
            <a:r>
              <a:rPr lang="en-US" sz="1300" dirty="0">
                <a:latin typeface="Times New Roman"/>
                <a:ea typeface="Times New Roman"/>
                <a:cs typeface="Times New Roman"/>
                <a:sym typeface="Times New Roman"/>
              </a:rPr>
              <a:t> </a:t>
            </a:r>
            <a:r>
              <a:rPr lang="en-US" sz="1300" dirty="0" err="1">
                <a:latin typeface="Times New Roman"/>
                <a:ea typeface="Times New Roman"/>
                <a:cs typeface="Times New Roman"/>
                <a:sym typeface="Times New Roman"/>
              </a:rPr>
              <a:t>đoán</a:t>
            </a:r>
            <a:r>
              <a:rPr lang="en-US" sz="1300" dirty="0">
                <a:latin typeface="Times New Roman"/>
                <a:ea typeface="Times New Roman"/>
                <a:cs typeface="Times New Roman"/>
                <a:sym typeface="Times New Roman"/>
              </a:rPr>
              <a:t> </a:t>
            </a:r>
            <a:r>
              <a:rPr lang="en-US" sz="1300" dirty="0" err="1">
                <a:latin typeface="Times New Roman"/>
                <a:ea typeface="Times New Roman"/>
                <a:cs typeface="Times New Roman"/>
                <a:sym typeface="Times New Roman"/>
              </a:rPr>
              <a:t>kết</a:t>
            </a:r>
            <a:r>
              <a:rPr lang="en-US" sz="1300" dirty="0">
                <a:latin typeface="Times New Roman"/>
                <a:ea typeface="Times New Roman"/>
                <a:cs typeface="Times New Roman"/>
                <a:sym typeface="Times New Roman"/>
              </a:rPr>
              <a:t> </a:t>
            </a:r>
            <a:r>
              <a:rPr lang="en-US" sz="1300" dirty="0" err="1">
                <a:latin typeface="Times New Roman"/>
                <a:ea typeface="Times New Roman"/>
                <a:cs typeface="Times New Roman"/>
                <a:sym typeface="Times New Roman"/>
              </a:rPr>
              <a:t>quả</a:t>
            </a:r>
            <a:r>
              <a:rPr lang="en-US" sz="1300" dirty="0">
                <a:latin typeface="Times New Roman"/>
                <a:ea typeface="Times New Roman"/>
                <a:cs typeface="Times New Roman"/>
                <a:sym typeface="Times New Roman"/>
              </a:rPr>
              <a:t> </a:t>
            </a:r>
            <a:r>
              <a:rPr lang="en-US" sz="1300" dirty="0" err="1">
                <a:latin typeface="Times New Roman"/>
                <a:ea typeface="Times New Roman"/>
                <a:cs typeface="Times New Roman"/>
                <a:sym typeface="Times New Roman"/>
              </a:rPr>
              <a:t>trận</a:t>
            </a:r>
            <a:r>
              <a:rPr lang="en-US" sz="1300" dirty="0">
                <a:latin typeface="Times New Roman"/>
                <a:ea typeface="Times New Roman"/>
                <a:cs typeface="Times New Roman"/>
                <a:sym typeface="Times New Roman"/>
              </a:rPr>
              <a:t> </a:t>
            </a:r>
            <a:r>
              <a:rPr lang="en-US" sz="1300" dirty="0" err="1">
                <a:latin typeface="Times New Roman"/>
                <a:ea typeface="Times New Roman"/>
                <a:cs typeface="Times New Roman"/>
                <a:sym typeface="Times New Roman"/>
              </a:rPr>
              <a:t>đấu</a:t>
            </a:r>
            <a:r>
              <a:rPr lang="en-US" sz="1300" dirty="0">
                <a:latin typeface="Times New Roman"/>
                <a:ea typeface="Times New Roman"/>
                <a:cs typeface="Times New Roman"/>
                <a:sym typeface="Times New Roman"/>
              </a:rPr>
              <a:t> </a:t>
            </a:r>
            <a:r>
              <a:rPr lang="en-US" sz="1300" dirty="0" err="1">
                <a:latin typeface="Times New Roman"/>
                <a:ea typeface="Times New Roman"/>
                <a:cs typeface="Times New Roman"/>
                <a:sym typeface="Times New Roman"/>
              </a:rPr>
              <a:t>bóng</a:t>
            </a:r>
            <a:r>
              <a:rPr lang="en-US" sz="1300" dirty="0">
                <a:latin typeface="Times New Roman"/>
                <a:ea typeface="Times New Roman"/>
                <a:cs typeface="Times New Roman"/>
                <a:sym typeface="Times New Roman"/>
              </a:rPr>
              <a:t> </a:t>
            </a:r>
            <a:r>
              <a:rPr lang="en-US" sz="1300" dirty="0" err="1">
                <a:latin typeface="Times New Roman"/>
                <a:ea typeface="Times New Roman"/>
                <a:cs typeface="Times New Roman"/>
                <a:sym typeface="Times New Roman"/>
              </a:rPr>
              <a:t>đá</a:t>
            </a:r>
            <a:r>
              <a:rPr lang="en-US" sz="1300" dirty="0">
                <a:latin typeface="Times New Roman"/>
                <a:ea typeface="Times New Roman"/>
                <a:cs typeface="Times New Roman"/>
                <a:sym typeface="Times New Roman"/>
              </a:rPr>
              <a:t> </a:t>
            </a:r>
            <a:r>
              <a:rPr lang="en-US" sz="1300" dirty="0" err="1">
                <a:latin typeface="Times New Roman"/>
                <a:ea typeface="Times New Roman"/>
                <a:cs typeface="Times New Roman"/>
                <a:sym typeface="Times New Roman"/>
              </a:rPr>
              <a:t>ngoại</a:t>
            </a:r>
            <a:r>
              <a:rPr lang="en-US" sz="1300" dirty="0">
                <a:latin typeface="Times New Roman"/>
                <a:ea typeface="Times New Roman"/>
                <a:cs typeface="Times New Roman"/>
                <a:sym typeface="Times New Roman"/>
              </a:rPr>
              <a:t> </a:t>
            </a:r>
            <a:r>
              <a:rPr lang="en-US" sz="1300" dirty="0" err="1">
                <a:latin typeface="Times New Roman"/>
                <a:ea typeface="Times New Roman"/>
                <a:cs typeface="Times New Roman"/>
                <a:sym typeface="Times New Roman"/>
              </a:rPr>
              <a:t>hạng</a:t>
            </a:r>
            <a:r>
              <a:rPr lang="en-US" sz="1300" dirty="0">
                <a:latin typeface="Times New Roman"/>
                <a:ea typeface="Times New Roman"/>
                <a:cs typeface="Times New Roman"/>
                <a:sym typeface="Times New Roman"/>
              </a:rPr>
              <a:t> Anh.</a:t>
            </a:r>
          </a:p>
          <a:p>
            <a:pPr marL="901700" lvl="1" indent="-342900" algn="just">
              <a:spcBef>
                <a:spcPts val="1600"/>
              </a:spcBef>
              <a:buSzPts val="2000"/>
              <a:buFont typeface="Arial" panose="020B0604020202020204" pitchFamily="34" charset="0"/>
              <a:buChar char="•"/>
            </a:pPr>
            <a:r>
              <a:rPr lang="en-US" sz="1300" dirty="0">
                <a:latin typeface="Times New Roman"/>
                <a:ea typeface="Times New Roman"/>
                <a:cs typeface="Times New Roman"/>
                <a:sym typeface="Times New Roman"/>
              </a:rPr>
              <a:t>Input: </a:t>
            </a:r>
            <a:r>
              <a:rPr lang="en-US" sz="1300" dirty="0" err="1">
                <a:latin typeface="Times New Roman"/>
                <a:ea typeface="Times New Roman"/>
                <a:cs typeface="Times New Roman"/>
                <a:sym typeface="Times New Roman"/>
              </a:rPr>
              <a:t>Tên</a:t>
            </a:r>
            <a:r>
              <a:rPr lang="en-US" sz="1300" dirty="0">
                <a:latin typeface="Times New Roman"/>
                <a:ea typeface="Times New Roman"/>
                <a:cs typeface="Times New Roman"/>
                <a:sym typeface="Times New Roman"/>
              </a:rPr>
              <a:t> </a:t>
            </a:r>
            <a:r>
              <a:rPr lang="en-US" sz="1300" dirty="0" err="1">
                <a:latin typeface="Times New Roman"/>
                <a:ea typeface="Times New Roman"/>
                <a:cs typeface="Times New Roman"/>
                <a:sym typeface="Times New Roman"/>
              </a:rPr>
              <a:t>của</a:t>
            </a:r>
            <a:r>
              <a:rPr lang="en-US" sz="1300" dirty="0">
                <a:latin typeface="Times New Roman"/>
                <a:ea typeface="Times New Roman"/>
                <a:cs typeface="Times New Roman"/>
                <a:sym typeface="Times New Roman"/>
              </a:rPr>
              <a:t> 2 </a:t>
            </a:r>
            <a:r>
              <a:rPr lang="en-US" sz="1300" dirty="0" err="1">
                <a:latin typeface="Times New Roman"/>
                <a:ea typeface="Times New Roman"/>
                <a:cs typeface="Times New Roman"/>
                <a:sym typeface="Times New Roman"/>
              </a:rPr>
              <a:t>đội</a:t>
            </a:r>
            <a:r>
              <a:rPr lang="en-US" sz="1300" dirty="0">
                <a:latin typeface="Times New Roman"/>
                <a:ea typeface="Times New Roman"/>
                <a:cs typeface="Times New Roman"/>
                <a:sym typeface="Times New Roman"/>
              </a:rPr>
              <a:t> </a:t>
            </a:r>
            <a:r>
              <a:rPr lang="en-US" sz="1300" dirty="0" err="1">
                <a:latin typeface="Times New Roman"/>
                <a:ea typeface="Times New Roman"/>
                <a:cs typeface="Times New Roman"/>
                <a:sym typeface="Times New Roman"/>
              </a:rPr>
              <a:t>bóng</a:t>
            </a:r>
            <a:r>
              <a:rPr lang="en-US" sz="1300" dirty="0">
                <a:latin typeface="Times New Roman"/>
                <a:ea typeface="Times New Roman"/>
                <a:cs typeface="Times New Roman"/>
                <a:sym typeface="Times New Roman"/>
              </a:rPr>
              <a:t> </a:t>
            </a:r>
            <a:r>
              <a:rPr lang="en-US" sz="1300" dirty="0" err="1">
                <a:latin typeface="Times New Roman"/>
                <a:ea typeface="Times New Roman"/>
                <a:cs typeface="Times New Roman"/>
                <a:sym typeface="Times New Roman"/>
              </a:rPr>
              <a:t>đối</a:t>
            </a:r>
            <a:r>
              <a:rPr lang="en-US" sz="1300" dirty="0">
                <a:latin typeface="Times New Roman"/>
                <a:ea typeface="Times New Roman"/>
                <a:cs typeface="Times New Roman"/>
                <a:sym typeface="Times New Roman"/>
              </a:rPr>
              <a:t> </a:t>
            </a:r>
            <a:r>
              <a:rPr lang="en-US" sz="1300" dirty="0" err="1">
                <a:latin typeface="Times New Roman"/>
                <a:ea typeface="Times New Roman"/>
                <a:cs typeface="Times New Roman"/>
                <a:sym typeface="Times New Roman"/>
              </a:rPr>
              <a:t>đầu</a:t>
            </a:r>
            <a:r>
              <a:rPr lang="en-US" sz="1300" dirty="0">
                <a:latin typeface="Times New Roman"/>
                <a:ea typeface="Times New Roman"/>
                <a:cs typeface="Times New Roman"/>
                <a:sym typeface="Times New Roman"/>
              </a:rPr>
              <a:t> </a:t>
            </a:r>
            <a:r>
              <a:rPr lang="en-US" sz="1300" dirty="0" err="1">
                <a:latin typeface="Times New Roman"/>
                <a:ea typeface="Times New Roman"/>
                <a:cs typeface="Times New Roman"/>
                <a:sym typeface="Times New Roman"/>
              </a:rPr>
              <a:t>với</a:t>
            </a:r>
            <a:r>
              <a:rPr lang="en-US" sz="1300" dirty="0">
                <a:latin typeface="Times New Roman"/>
                <a:ea typeface="Times New Roman"/>
                <a:cs typeface="Times New Roman"/>
                <a:sym typeface="Times New Roman"/>
              </a:rPr>
              <a:t> </a:t>
            </a:r>
            <a:r>
              <a:rPr lang="en-US" sz="1300" dirty="0" err="1">
                <a:latin typeface="Times New Roman"/>
                <a:ea typeface="Times New Roman"/>
                <a:cs typeface="Times New Roman"/>
                <a:sym typeface="Times New Roman"/>
              </a:rPr>
              <a:t>nhau</a:t>
            </a:r>
            <a:r>
              <a:rPr lang="en-US" sz="1300" dirty="0">
                <a:latin typeface="Times New Roman"/>
                <a:ea typeface="Times New Roman"/>
                <a:cs typeface="Times New Roman"/>
                <a:sym typeface="Times New Roman"/>
              </a:rPr>
              <a:t>.</a:t>
            </a:r>
          </a:p>
          <a:p>
            <a:pPr marL="901700" lvl="1" indent="-342900" algn="just">
              <a:spcBef>
                <a:spcPts val="1600"/>
              </a:spcBef>
              <a:buSzPts val="2000"/>
              <a:buFont typeface="Arial" panose="020B0604020202020204" pitchFamily="34" charset="0"/>
              <a:buChar char="•"/>
            </a:pPr>
            <a:r>
              <a:rPr lang="en-US" sz="1300" dirty="0">
                <a:latin typeface="Times New Roman"/>
                <a:ea typeface="Times New Roman"/>
                <a:cs typeface="Times New Roman"/>
                <a:sym typeface="Times New Roman"/>
              </a:rPr>
              <a:t>Output: </a:t>
            </a:r>
            <a:r>
              <a:rPr lang="en-US" sz="1300" dirty="0" err="1">
                <a:latin typeface="Times New Roman"/>
                <a:ea typeface="Times New Roman"/>
                <a:cs typeface="Times New Roman"/>
                <a:sym typeface="Times New Roman"/>
              </a:rPr>
              <a:t>Trả</a:t>
            </a:r>
            <a:r>
              <a:rPr lang="en-US" sz="1300" dirty="0">
                <a:latin typeface="Times New Roman"/>
                <a:ea typeface="Times New Roman"/>
                <a:cs typeface="Times New Roman"/>
                <a:sym typeface="Times New Roman"/>
              </a:rPr>
              <a:t> </a:t>
            </a:r>
            <a:r>
              <a:rPr lang="en-US" sz="1300" dirty="0" err="1">
                <a:latin typeface="Times New Roman"/>
                <a:ea typeface="Times New Roman"/>
                <a:cs typeface="Times New Roman"/>
                <a:sym typeface="Times New Roman"/>
              </a:rPr>
              <a:t>về</a:t>
            </a:r>
            <a:r>
              <a:rPr lang="en-US" sz="1300" dirty="0">
                <a:latin typeface="Times New Roman"/>
                <a:ea typeface="Times New Roman"/>
                <a:cs typeface="Times New Roman"/>
                <a:sym typeface="Times New Roman"/>
              </a:rPr>
              <a:t> </a:t>
            </a:r>
            <a:r>
              <a:rPr lang="en-US" sz="1300" dirty="0" err="1">
                <a:latin typeface="Times New Roman"/>
                <a:ea typeface="Times New Roman"/>
                <a:cs typeface="Times New Roman"/>
                <a:sym typeface="Times New Roman"/>
              </a:rPr>
              <a:t>tỉ</a:t>
            </a:r>
            <a:r>
              <a:rPr lang="en-US" sz="1300" dirty="0">
                <a:latin typeface="Times New Roman"/>
                <a:ea typeface="Times New Roman"/>
                <a:cs typeface="Times New Roman"/>
                <a:sym typeface="Times New Roman"/>
              </a:rPr>
              <a:t> </a:t>
            </a:r>
            <a:r>
              <a:rPr lang="en-US" sz="1300" dirty="0" err="1">
                <a:latin typeface="Times New Roman"/>
                <a:ea typeface="Times New Roman"/>
                <a:cs typeface="Times New Roman"/>
                <a:sym typeface="Times New Roman"/>
              </a:rPr>
              <a:t>lệ</a:t>
            </a:r>
            <a:r>
              <a:rPr lang="en-US" sz="1300" dirty="0">
                <a:latin typeface="Times New Roman"/>
                <a:ea typeface="Times New Roman"/>
                <a:cs typeface="Times New Roman"/>
                <a:sym typeface="Times New Roman"/>
              </a:rPr>
              <a:t> </a:t>
            </a:r>
            <a:r>
              <a:rPr lang="en-US" sz="1300" dirty="0" err="1">
                <a:latin typeface="Times New Roman"/>
                <a:ea typeface="Times New Roman"/>
                <a:cs typeface="Times New Roman"/>
                <a:sym typeface="Times New Roman"/>
              </a:rPr>
              <a:t>thắng</a:t>
            </a:r>
            <a:r>
              <a:rPr lang="en-US" sz="1300" dirty="0">
                <a:latin typeface="Times New Roman"/>
                <a:ea typeface="Times New Roman"/>
                <a:cs typeface="Times New Roman"/>
                <a:sym typeface="Times New Roman"/>
              </a:rPr>
              <a:t>/</a:t>
            </a:r>
            <a:r>
              <a:rPr lang="en-US" sz="1300" dirty="0" err="1">
                <a:latin typeface="Times New Roman"/>
                <a:ea typeface="Times New Roman"/>
                <a:cs typeface="Times New Roman"/>
                <a:sym typeface="Times New Roman"/>
              </a:rPr>
              <a:t>hòa</a:t>
            </a:r>
            <a:r>
              <a:rPr lang="en-US" sz="1300" dirty="0">
                <a:latin typeface="Times New Roman"/>
                <a:ea typeface="Times New Roman"/>
                <a:cs typeface="Times New Roman"/>
                <a:sym typeface="Times New Roman"/>
              </a:rPr>
              <a:t>/</a:t>
            </a:r>
            <a:r>
              <a:rPr lang="en-US" sz="1300" dirty="0" err="1">
                <a:latin typeface="Times New Roman"/>
                <a:ea typeface="Times New Roman"/>
                <a:cs typeface="Times New Roman"/>
                <a:sym typeface="Times New Roman"/>
              </a:rPr>
              <a:t>thua</a:t>
            </a:r>
            <a:r>
              <a:rPr lang="en-US" sz="1300" dirty="0">
                <a:latin typeface="Times New Roman"/>
                <a:ea typeface="Times New Roman"/>
                <a:cs typeface="Times New Roman"/>
                <a:sym typeface="Times New Roman"/>
              </a:rPr>
              <a:t> </a:t>
            </a:r>
            <a:r>
              <a:rPr lang="en-US" sz="1300" dirty="0" err="1">
                <a:latin typeface="Times New Roman"/>
                <a:ea typeface="Times New Roman"/>
                <a:cs typeface="Times New Roman"/>
                <a:sym typeface="Times New Roman"/>
              </a:rPr>
              <a:t>dự</a:t>
            </a:r>
            <a:r>
              <a:rPr lang="en-US" sz="1300" dirty="0">
                <a:latin typeface="Times New Roman"/>
                <a:ea typeface="Times New Roman"/>
                <a:cs typeface="Times New Roman"/>
                <a:sym typeface="Times New Roman"/>
              </a:rPr>
              <a:t> </a:t>
            </a:r>
            <a:r>
              <a:rPr lang="en-US" sz="1300" dirty="0" err="1">
                <a:latin typeface="Times New Roman"/>
                <a:ea typeface="Times New Roman"/>
                <a:cs typeface="Times New Roman"/>
                <a:sym typeface="Times New Roman"/>
              </a:rPr>
              <a:t>đoán</a:t>
            </a:r>
            <a:r>
              <a:rPr lang="en-US" sz="1300" dirty="0">
                <a:latin typeface="Times New Roman"/>
                <a:ea typeface="Times New Roman"/>
                <a:cs typeface="Times New Roman"/>
                <a:sym typeface="Times New Roman"/>
              </a:rPr>
              <a:t> </a:t>
            </a:r>
            <a:r>
              <a:rPr lang="en-US" sz="1300" dirty="0" err="1">
                <a:latin typeface="Times New Roman"/>
                <a:ea typeface="Times New Roman"/>
                <a:cs typeface="Times New Roman"/>
                <a:sym typeface="Times New Roman"/>
              </a:rPr>
              <a:t>cho</a:t>
            </a:r>
            <a:r>
              <a:rPr lang="en-US" sz="1300" dirty="0">
                <a:latin typeface="Times New Roman"/>
                <a:ea typeface="Times New Roman"/>
                <a:cs typeface="Times New Roman"/>
                <a:sym typeface="Times New Roman"/>
              </a:rPr>
              <a:t> </a:t>
            </a:r>
            <a:r>
              <a:rPr lang="en-US" sz="1300" dirty="0" err="1">
                <a:latin typeface="Times New Roman"/>
                <a:ea typeface="Times New Roman"/>
                <a:cs typeface="Times New Roman"/>
                <a:sym typeface="Times New Roman"/>
              </a:rPr>
              <a:t>trận</a:t>
            </a:r>
            <a:r>
              <a:rPr lang="en-US" sz="1300" dirty="0">
                <a:latin typeface="Times New Roman"/>
                <a:ea typeface="Times New Roman"/>
                <a:cs typeface="Times New Roman"/>
                <a:sym typeface="Times New Roman"/>
              </a:rPr>
              <a:t> </a:t>
            </a:r>
            <a:r>
              <a:rPr lang="en-US" sz="1300" dirty="0" err="1">
                <a:latin typeface="Times New Roman"/>
                <a:ea typeface="Times New Roman"/>
                <a:cs typeface="Times New Roman"/>
                <a:sym typeface="Times New Roman"/>
              </a:rPr>
              <a:t>đấu</a:t>
            </a:r>
            <a:r>
              <a:rPr lang="en-US" sz="1300" dirty="0">
                <a:latin typeface="Times New Roman"/>
                <a:ea typeface="Times New Roman"/>
                <a:cs typeface="Times New Roman"/>
                <a:sym typeface="Times New Roman"/>
              </a:rPr>
              <a:t>.</a:t>
            </a:r>
            <a:r>
              <a:rPr lang="en-US" sz="1300" b="1" dirty="0">
                <a:latin typeface="Times New Roman"/>
                <a:ea typeface="Times New Roman"/>
                <a:cs typeface="Times New Roman"/>
                <a:sym typeface="Times New Roman"/>
              </a:rPr>
              <a:t> </a:t>
            </a:r>
            <a:endParaRPr lang="en" sz="1300" b="1" dirty="0">
              <a:latin typeface="Times New Roman"/>
              <a:ea typeface="Times New Roman"/>
              <a:cs typeface="Times New Roman"/>
              <a:sym typeface="Times New Roman"/>
            </a:endParaRPr>
          </a:p>
          <a:p>
            <a:pPr marL="101600" lvl="0" indent="0" algn="just" rtl="0">
              <a:spcBef>
                <a:spcPts val="1600"/>
              </a:spcBef>
              <a:spcAft>
                <a:spcPts val="0"/>
              </a:spcAft>
              <a:buSzPts val="2000"/>
              <a:buNone/>
            </a:pPr>
            <a:r>
              <a:rPr lang="en" sz="1300" b="1" dirty="0">
                <a:latin typeface="Times New Roman"/>
                <a:ea typeface="Times New Roman"/>
                <a:cs typeface="Times New Roman"/>
                <a:sym typeface="Times New Roman"/>
              </a:rPr>
              <a:t>Bài toán con :</a:t>
            </a:r>
          </a:p>
          <a:p>
            <a:pPr marL="387350" lvl="0" indent="-285750" algn="just" rtl="0">
              <a:spcBef>
                <a:spcPts val="1600"/>
              </a:spcBef>
              <a:spcAft>
                <a:spcPts val="0"/>
              </a:spcAft>
              <a:buSzPts val="2000"/>
              <a:buFont typeface="Times New Roman" panose="02020603050405020304" pitchFamily="18" charset="0"/>
              <a:buChar char="‑"/>
            </a:pPr>
            <a:r>
              <a:rPr lang="en" sz="1300" dirty="0">
                <a:latin typeface="Times New Roman"/>
                <a:ea typeface="Times New Roman"/>
                <a:cs typeface="Times New Roman"/>
                <a:sym typeface="Times New Roman"/>
              </a:rPr>
              <a:t>Để thực hiện bài toán trên, trước tiên ta cần ứng dụng mô hình để thực hiện bài toán con sau:</a:t>
            </a:r>
          </a:p>
          <a:p>
            <a:pPr marL="844550" lvl="1" indent="-285750" algn="just">
              <a:spcBef>
                <a:spcPts val="1600"/>
              </a:spcBef>
              <a:buSzPts val="2000"/>
              <a:buFont typeface="Arial" panose="020B0604020202020204" pitchFamily="34" charset="0"/>
              <a:buChar char="•"/>
            </a:pPr>
            <a:r>
              <a:rPr lang="en" sz="1300" dirty="0">
                <a:latin typeface="Times New Roman"/>
                <a:ea typeface="Times New Roman"/>
                <a:cs typeface="Times New Roman"/>
                <a:sym typeface="Times New Roman"/>
              </a:rPr>
              <a:t>Input: Các thông số thống kê của 2 đội bóng (số lần chạm bóng, sút bóng, kiểm soát bóng,…)</a:t>
            </a:r>
          </a:p>
          <a:p>
            <a:pPr marL="844550" lvl="1" indent="-285750" algn="just">
              <a:spcBef>
                <a:spcPts val="1600"/>
              </a:spcBef>
              <a:buSzPts val="2000"/>
              <a:buFont typeface="Arial" panose="020B0604020202020204" pitchFamily="34" charset="0"/>
              <a:buChar char="•"/>
            </a:pPr>
            <a:r>
              <a:rPr lang="en" sz="1300" dirty="0">
                <a:latin typeface="Times New Roman"/>
                <a:ea typeface="Times New Roman"/>
                <a:cs typeface="Times New Roman"/>
                <a:sym typeface="Times New Roman"/>
              </a:rPr>
              <a:t>Output: Trả về hiệu số bàn thắng kỳ vọng (số bàn thắng đội nhà – số bàn thắng đội khách)</a:t>
            </a:r>
          </a:p>
          <a:p>
            <a:pPr marL="101600" lvl="0" indent="0" algn="just" rtl="0">
              <a:spcBef>
                <a:spcPts val="1600"/>
              </a:spcBef>
              <a:spcAft>
                <a:spcPts val="0"/>
              </a:spcAft>
              <a:buSzPts val="2000"/>
              <a:buNone/>
            </a:pPr>
            <a:r>
              <a:rPr lang="en" sz="1300" b="1" dirty="0">
                <a:latin typeface="Times New Roman"/>
                <a:ea typeface="Times New Roman"/>
                <a:cs typeface="Times New Roman"/>
                <a:sym typeface="Times New Roman"/>
              </a:rPr>
              <a:t>Giải pháp:</a:t>
            </a:r>
          </a:p>
          <a:p>
            <a:pPr marL="101600" lvl="0" indent="0" algn="just" rtl="0">
              <a:spcBef>
                <a:spcPts val="1600"/>
              </a:spcBef>
              <a:spcAft>
                <a:spcPts val="0"/>
              </a:spcAft>
              <a:buSzPts val="2000"/>
              <a:buNone/>
            </a:pPr>
            <a:r>
              <a:rPr lang="en" sz="1300" b="1" dirty="0">
                <a:latin typeface="Times New Roman"/>
                <a:ea typeface="Times New Roman"/>
                <a:cs typeface="Times New Roman"/>
                <a:sym typeface="Times New Roman"/>
              </a:rPr>
              <a:t>- </a:t>
            </a:r>
            <a:r>
              <a:rPr lang="vi-VN" sz="1300" dirty="0">
                <a:latin typeface="Times New Roman"/>
                <a:ea typeface="Times New Roman"/>
                <a:cs typeface="Times New Roman"/>
                <a:sym typeface="Times New Roman"/>
              </a:rPr>
              <a:t>Nghiên cứu, ứng dụng </a:t>
            </a:r>
            <a:r>
              <a:rPr lang="en-US" sz="1300" dirty="0" err="1">
                <a:latin typeface="Times New Roman"/>
                <a:ea typeface="Times New Roman"/>
                <a:cs typeface="Times New Roman"/>
                <a:sym typeface="Times New Roman"/>
              </a:rPr>
              <a:t>một</a:t>
            </a:r>
            <a:r>
              <a:rPr lang="en-US" sz="1300" dirty="0">
                <a:latin typeface="Times New Roman"/>
                <a:ea typeface="Times New Roman"/>
                <a:cs typeface="Times New Roman"/>
                <a:sym typeface="Times New Roman"/>
              </a:rPr>
              <a:t> </a:t>
            </a:r>
            <a:r>
              <a:rPr lang="en-US" sz="1300" dirty="0" err="1">
                <a:latin typeface="Times New Roman"/>
                <a:ea typeface="Times New Roman"/>
                <a:cs typeface="Times New Roman"/>
                <a:sym typeface="Times New Roman"/>
              </a:rPr>
              <a:t>số</a:t>
            </a:r>
            <a:r>
              <a:rPr lang="vi-VN" sz="1300" dirty="0">
                <a:latin typeface="Times New Roman"/>
                <a:ea typeface="Times New Roman"/>
                <a:cs typeface="Times New Roman"/>
                <a:sym typeface="Times New Roman"/>
              </a:rPr>
              <a:t> mô hình</a:t>
            </a:r>
            <a:r>
              <a:rPr lang="en-US" sz="1300" dirty="0">
                <a:latin typeface="Times New Roman"/>
                <a:ea typeface="Times New Roman"/>
                <a:cs typeface="Times New Roman"/>
                <a:sym typeface="Times New Roman"/>
              </a:rPr>
              <a:t> </a:t>
            </a:r>
            <a:r>
              <a:rPr lang="en-US" sz="1300" dirty="0" err="1">
                <a:latin typeface="Times New Roman"/>
                <a:ea typeface="Times New Roman"/>
                <a:cs typeface="Times New Roman"/>
                <a:sym typeface="Times New Roman"/>
              </a:rPr>
              <a:t>cơ</a:t>
            </a:r>
            <a:r>
              <a:rPr lang="en-US" sz="1300" dirty="0">
                <a:latin typeface="Times New Roman"/>
                <a:ea typeface="Times New Roman"/>
                <a:cs typeface="Times New Roman"/>
                <a:sym typeface="Times New Roman"/>
              </a:rPr>
              <a:t> </a:t>
            </a:r>
            <a:r>
              <a:rPr lang="en-US" sz="1300" dirty="0" err="1">
                <a:latin typeface="Times New Roman"/>
                <a:ea typeface="Times New Roman"/>
                <a:cs typeface="Times New Roman"/>
                <a:sym typeface="Times New Roman"/>
              </a:rPr>
              <a:t>bản</a:t>
            </a:r>
            <a:r>
              <a:rPr lang="en-US" sz="1300" dirty="0">
                <a:latin typeface="Times New Roman"/>
                <a:ea typeface="Times New Roman"/>
                <a:cs typeface="Times New Roman"/>
                <a:sym typeface="Times New Roman"/>
              </a:rPr>
              <a:t>, </a:t>
            </a:r>
            <a:r>
              <a:rPr lang="en-US" sz="1300" dirty="0" err="1">
                <a:latin typeface="Times New Roman"/>
                <a:ea typeface="Times New Roman"/>
                <a:cs typeface="Times New Roman"/>
                <a:sym typeface="Times New Roman"/>
              </a:rPr>
              <a:t>kết</a:t>
            </a:r>
            <a:r>
              <a:rPr lang="en-US" sz="1300" dirty="0">
                <a:latin typeface="Times New Roman"/>
                <a:ea typeface="Times New Roman"/>
                <a:cs typeface="Times New Roman"/>
                <a:sym typeface="Times New Roman"/>
              </a:rPr>
              <a:t> </a:t>
            </a:r>
            <a:r>
              <a:rPr lang="en-US" sz="1300" dirty="0" err="1">
                <a:latin typeface="Times New Roman"/>
                <a:ea typeface="Times New Roman"/>
                <a:cs typeface="Times New Roman"/>
                <a:sym typeface="Times New Roman"/>
              </a:rPr>
              <a:t>hợp</a:t>
            </a:r>
            <a:r>
              <a:rPr lang="en-US" sz="1300" dirty="0">
                <a:latin typeface="Times New Roman"/>
                <a:ea typeface="Times New Roman"/>
                <a:cs typeface="Times New Roman"/>
                <a:sym typeface="Times New Roman"/>
              </a:rPr>
              <a:t> </a:t>
            </a:r>
            <a:r>
              <a:rPr lang="en-US" sz="1300" dirty="0" err="1">
                <a:latin typeface="Times New Roman"/>
                <a:ea typeface="Times New Roman"/>
                <a:cs typeface="Times New Roman"/>
                <a:sym typeface="Times New Roman"/>
              </a:rPr>
              <a:t>với</a:t>
            </a:r>
            <a:r>
              <a:rPr lang="en-US" sz="1300" dirty="0">
                <a:latin typeface="Times New Roman"/>
                <a:ea typeface="Times New Roman"/>
                <a:cs typeface="Times New Roman"/>
                <a:sym typeface="Times New Roman"/>
              </a:rPr>
              <a:t> </a:t>
            </a:r>
            <a:r>
              <a:rPr lang="en-US" sz="1300" dirty="0" err="1">
                <a:latin typeface="Times New Roman"/>
                <a:ea typeface="Times New Roman"/>
                <a:cs typeface="Times New Roman"/>
                <a:sym typeface="Times New Roman"/>
              </a:rPr>
              <a:t>xử</a:t>
            </a:r>
            <a:r>
              <a:rPr lang="en-US" sz="1300" dirty="0">
                <a:latin typeface="Times New Roman"/>
                <a:ea typeface="Times New Roman"/>
                <a:cs typeface="Times New Roman"/>
                <a:sym typeface="Times New Roman"/>
              </a:rPr>
              <a:t> </a:t>
            </a:r>
            <a:r>
              <a:rPr lang="en-US" sz="1300" dirty="0" err="1">
                <a:latin typeface="Times New Roman"/>
                <a:ea typeface="Times New Roman"/>
                <a:cs typeface="Times New Roman"/>
                <a:sym typeface="Times New Roman"/>
              </a:rPr>
              <a:t>lý</a:t>
            </a:r>
            <a:r>
              <a:rPr lang="en-US" sz="1300" dirty="0">
                <a:latin typeface="Times New Roman"/>
                <a:ea typeface="Times New Roman"/>
                <a:cs typeface="Times New Roman"/>
                <a:sym typeface="Times New Roman"/>
              </a:rPr>
              <a:t> </a:t>
            </a:r>
            <a:r>
              <a:rPr lang="en-US" sz="1300" dirty="0" err="1">
                <a:latin typeface="Times New Roman"/>
                <a:ea typeface="Times New Roman"/>
                <a:cs typeface="Times New Roman"/>
                <a:sym typeface="Times New Roman"/>
              </a:rPr>
              <a:t>tập</a:t>
            </a:r>
            <a:r>
              <a:rPr lang="en-US" sz="1300" dirty="0">
                <a:latin typeface="Times New Roman"/>
                <a:ea typeface="Times New Roman"/>
                <a:cs typeface="Times New Roman"/>
                <a:sym typeface="Times New Roman"/>
              </a:rPr>
              <a:t> dataset </a:t>
            </a:r>
            <a:r>
              <a:rPr lang="vi-VN" sz="1300" dirty="0">
                <a:latin typeface="Times New Roman"/>
                <a:ea typeface="Times New Roman"/>
                <a:cs typeface="Times New Roman"/>
                <a:sym typeface="Times New Roman"/>
              </a:rPr>
              <a:t>vào</a:t>
            </a:r>
            <a:r>
              <a:rPr lang="en-US" sz="1300" dirty="0">
                <a:latin typeface="Times New Roman"/>
                <a:ea typeface="Times New Roman"/>
                <a:cs typeface="Times New Roman"/>
                <a:sym typeface="Times New Roman"/>
              </a:rPr>
              <a:t> </a:t>
            </a:r>
            <a:r>
              <a:rPr lang="en-US" sz="1300" dirty="0" err="1">
                <a:latin typeface="Times New Roman"/>
                <a:ea typeface="Times New Roman"/>
                <a:cs typeface="Times New Roman"/>
                <a:sym typeface="Times New Roman"/>
              </a:rPr>
              <a:t>việc</a:t>
            </a:r>
            <a:r>
              <a:rPr lang="en-US" sz="1300" dirty="0">
                <a:latin typeface="Times New Roman"/>
                <a:ea typeface="Times New Roman"/>
                <a:cs typeface="Times New Roman"/>
                <a:sym typeface="Times New Roman"/>
              </a:rPr>
              <a:t> </a:t>
            </a:r>
            <a:r>
              <a:rPr lang="en-US" sz="1300" dirty="0" err="1">
                <a:latin typeface="Times New Roman"/>
                <a:ea typeface="Times New Roman"/>
                <a:cs typeface="Times New Roman"/>
                <a:sym typeface="Times New Roman"/>
              </a:rPr>
              <a:t>dự</a:t>
            </a:r>
            <a:r>
              <a:rPr lang="en-US" sz="1300" dirty="0">
                <a:latin typeface="Times New Roman"/>
                <a:ea typeface="Times New Roman"/>
                <a:cs typeface="Times New Roman"/>
                <a:sym typeface="Times New Roman"/>
              </a:rPr>
              <a:t> </a:t>
            </a:r>
            <a:r>
              <a:rPr lang="en-US" sz="1300" dirty="0" err="1">
                <a:latin typeface="Times New Roman"/>
                <a:ea typeface="Times New Roman"/>
                <a:cs typeface="Times New Roman"/>
                <a:sym typeface="Times New Roman"/>
              </a:rPr>
              <a:t>đoán</a:t>
            </a:r>
            <a:r>
              <a:rPr lang="en-US" sz="1300" dirty="0">
                <a:latin typeface="Times New Roman"/>
                <a:ea typeface="Times New Roman"/>
                <a:cs typeface="Times New Roman"/>
                <a:sym typeface="Times New Roman"/>
              </a:rPr>
              <a:t> </a:t>
            </a:r>
            <a:r>
              <a:rPr lang="en-US" sz="1300" dirty="0" err="1">
                <a:latin typeface="Times New Roman"/>
                <a:ea typeface="Times New Roman"/>
                <a:cs typeface="Times New Roman"/>
                <a:sym typeface="Times New Roman"/>
              </a:rPr>
              <a:t>hiệu</a:t>
            </a:r>
            <a:r>
              <a:rPr lang="en-US" sz="1300" dirty="0">
                <a:latin typeface="Times New Roman"/>
                <a:ea typeface="Times New Roman"/>
                <a:cs typeface="Times New Roman"/>
                <a:sym typeface="Times New Roman"/>
              </a:rPr>
              <a:t> </a:t>
            </a:r>
            <a:r>
              <a:rPr lang="en-US" sz="1300" dirty="0" err="1">
                <a:latin typeface="Times New Roman"/>
                <a:ea typeface="Times New Roman"/>
                <a:cs typeface="Times New Roman"/>
                <a:sym typeface="Times New Roman"/>
              </a:rPr>
              <a:t>số</a:t>
            </a:r>
            <a:r>
              <a:rPr lang="en-US" sz="1300" dirty="0">
                <a:latin typeface="Times New Roman"/>
                <a:ea typeface="Times New Roman"/>
                <a:cs typeface="Times New Roman"/>
                <a:sym typeface="Times New Roman"/>
              </a:rPr>
              <a:t> </a:t>
            </a:r>
            <a:r>
              <a:rPr lang="en-US" sz="1300" dirty="0" err="1">
                <a:latin typeface="Times New Roman"/>
                <a:ea typeface="Times New Roman"/>
                <a:cs typeface="Times New Roman"/>
                <a:sym typeface="Times New Roman"/>
              </a:rPr>
              <a:t>bàn</a:t>
            </a:r>
            <a:r>
              <a:rPr lang="en-US" sz="1300" dirty="0">
                <a:latin typeface="Times New Roman"/>
                <a:ea typeface="Times New Roman"/>
                <a:cs typeface="Times New Roman"/>
                <a:sym typeface="Times New Roman"/>
              </a:rPr>
              <a:t> </a:t>
            </a:r>
            <a:r>
              <a:rPr lang="en-US" sz="1300" dirty="0" err="1">
                <a:latin typeface="Times New Roman"/>
                <a:ea typeface="Times New Roman"/>
                <a:cs typeface="Times New Roman"/>
                <a:sym typeface="Times New Roman"/>
              </a:rPr>
              <a:t>thắng</a:t>
            </a:r>
            <a:r>
              <a:rPr lang="en-US" sz="1300" dirty="0">
                <a:latin typeface="Times New Roman"/>
                <a:ea typeface="Times New Roman"/>
                <a:cs typeface="Times New Roman"/>
                <a:sym typeface="Times New Roman"/>
              </a:rPr>
              <a:t> </a:t>
            </a:r>
            <a:r>
              <a:rPr lang="en-US" sz="1300" dirty="0" err="1">
                <a:latin typeface="Times New Roman"/>
                <a:ea typeface="Times New Roman"/>
                <a:cs typeface="Times New Roman"/>
                <a:sym typeface="Times New Roman"/>
              </a:rPr>
              <a:t>kỳ</a:t>
            </a:r>
            <a:r>
              <a:rPr lang="en-US" sz="1300" dirty="0">
                <a:latin typeface="Times New Roman"/>
                <a:ea typeface="Times New Roman"/>
                <a:cs typeface="Times New Roman"/>
                <a:sym typeface="Times New Roman"/>
              </a:rPr>
              <a:t> </a:t>
            </a:r>
            <a:r>
              <a:rPr lang="en-US" sz="1300" dirty="0" err="1">
                <a:latin typeface="Times New Roman"/>
                <a:ea typeface="Times New Roman"/>
                <a:cs typeface="Times New Roman"/>
                <a:sym typeface="Times New Roman"/>
              </a:rPr>
              <a:t>vọng</a:t>
            </a:r>
            <a:r>
              <a:rPr lang="vi-VN" sz="1300" dirty="0">
                <a:latin typeface="Times New Roman"/>
                <a:ea typeface="Times New Roman"/>
                <a:cs typeface="Times New Roman"/>
                <a:sym typeface="Times New Roman"/>
              </a:rPr>
              <a:t>. Từ đó có thể huấn luyện</a:t>
            </a:r>
            <a:r>
              <a:rPr lang="en-US" sz="1300" dirty="0">
                <a:latin typeface="Times New Roman"/>
                <a:ea typeface="Times New Roman"/>
                <a:cs typeface="Times New Roman"/>
                <a:sym typeface="Times New Roman"/>
              </a:rPr>
              <a:t> </a:t>
            </a:r>
            <a:r>
              <a:rPr lang="en-US" sz="1300" dirty="0" err="1">
                <a:latin typeface="Times New Roman"/>
                <a:ea typeface="Times New Roman"/>
                <a:cs typeface="Times New Roman"/>
                <a:sym typeface="Times New Roman"/>
              </a:rPr>
              <a:t>và</a:t>
            </a:r>
            <a:r>
              <a:rPr lang="en-US" sz="1300" dirty="0">
                <a:latin typeface="Times New Roman"/>
                <a:ea typeface="Times New Roman"/>
                <a:cs typeface="Times New Roman"/>
                <a:sym typeface="Times New Roman"/>
              </a:rPr>
              <a:t> </a:t>
            </a:r>
            <a:r>
              <a:rPr lang="en-US" sz="1300" dirty="0" err="1">
                <a:latin typeface="Times New Roman"/>
                <a:ea typeface="Times New Roman"/>
                <a:cs typeface="Times New Roman"/>
                <a:sym typeface="Times New Roman"/>
              </a:rPr>
              <a:t>chọn</a:t>
            </a:r>
            <a:r>
              <a:rPr lang="vi-VN" sz="1300" dirty="0">
                <a:latin typeface="Times New Roman"/>
                <a:ea typeface="Times New Roman"/>
                <a:cs typeface="Times New Roman"/>
                <a:sym typeface="Times New Roman"/>
              </a:rPr>
              <a:t> mô hình có độ tin cậy </a:t>
            </a:r>
            <a:r>
              <a:rPr lang="en-US" sz="1300" dirty="0" err="1">
                <a:latin typeface="Times New Roman"/>
                <a:ea typeface="Times New Roman"/>
                <a:cs typeface="Times New Roman"/>
                <a:sym typeface="Times New Roman"/>
              </a:rPr>
              <a:t>cao</a:t>
            </a:r>
            <a:r>
              <a:rPr lang="en-US" sz="1300" dirty="0">
                <a:latin typeface="Times New Roman"/>
                <a:ea typeface="Times New Roman"/>
                <a:cs typeface="Times New Roman"/>
                <a:sym typeface="Times New Roman"/>
              </a:rPr>
              <a:t> </a:t>
            </a:r>
            <a:r>
              <a:rPr lang="en-US" sz="1300" dirty="0" err="1">
                <a:latin typeface="Times New Roman"/>
                <a:ea typeface="Times New Roman"/>
                <a:cs typeface="Times New Roman"/>
                <a:sym typeface="Times New Roman"/>
              </a:rPr>
              <a:t>nhất</a:t>
            </a:r>
            <a:r>
              <a:rPr lang="en-US" sz="1300" dirty="0">
                <a:latin typeface="Times New Roman"/>
                <a:ea typeface="Times New Roman"/>
                <a:cs typeface="Times New Roman"/>
                <a:sym typeface="Times New Roman"/>
              </a:rPr>
              <a:t> </a:t>
            </a:r>
            <a:r>
              <a:rPr lang="vi-VN" sz="1300" dirty="0">
                <a:latin typeface="Times New Roman"/>
                <a:ea typeface="Times New Roman"/>
                <a:cs typeface="Times New Roman"/>
                <a:sym typeface="Times New Roman"/>
              </a:rPr>
              <a:t>vào hệ thống</a:t>
            </a:r>
            <a:r>
              <a:rPr lang="en-US" sz="1300" dirty="0">
                <a:latin typeface="Times New Roman"/>
                <a:ea typeface="Times New Roman"/>
                <a:cs typeface="Times New Roman"/>
                <a:sym typeface="Times New Roman"/>
              </a:rPr>
              <a:t> </a:t>
            </a:r>
            <a:r>
              <a:rPr lang="en-US" sz="1300" dirty="0" err="1">
                <a:latin typeface="Times New Roman"/>
                <a:ea typeface="Times New Roman"/>
                <a:cs typeface="Times New Roman"/>
                <a:sym typeface="Times New Roman"/>
              </a:rPr>
              <a:t>dự</a:t>
            </a:r>
            <a:r>
              <a:rPr lang="en-US" sz="1300" dirty="0">
                <a:latin typeface="Times New Roman"/>
                <a:ea typeface="Times New Roman"/>
                <a:cs typeface="Times New Roman"/>
                <a:sym typeface="Times New Roman"/>
              </a:rPr>
              <a:t> </a:t>
            </a:r>
            <a:r>
              <a:rPr lang="en-US" sz="1300" dirty="0" err="1">
                <a:latin typeface="Times New Roman"/>
                <a:ea typeface="Times New Roman"/>
                <a:cs typeface="Times New Roman"/>
                <a:sym typeface="Times New Roman"/>
              </a:rPr>
              <a:t>đoán</a:t>
            </a:r>
            <a:r>
              <a:rPr lang="en-US" sz="1300" dirty="0">
                <a:latin typeface="Times New Roman"/>
                <a:ea typeface="Times New Roman"/>
                <a:cs typeface="Times New Roman"/>
                <a:sym typeface="Times New Roman"/>
              </a:rPr>
              <a:t> </a:t>
            </a:r>
            <a:r>
              <a:rPr lang="en-US" sz="1300" dirty="0" err="1">
                <a:latin typeface="Times New Roman"/>
                <a:ea typeface="Times New Roman"/>
                <a:cs typeface="Times New Roman"/>
                <a:sym typeface="Times New Roman"/>
              </a:rPr>
              <a:t>dựa</a:t>
            </a:r>
            <a:r>
              <a:rPr lang="en-US" sz="1300" dirty="0">
                <a:latin typeface="Times New Roman"/>
                <a:ea typeface="Times New Roman"/>
                <a:cs typeface="Times New Roman"/>
                <a:sym typeface="Times New Roman"/>
              </a:rPr>
              <a:t> </a:t>
            </a:r>
            <a:r>
              <a:rPr lang="en-US" sz="1300" dirty="0" err="1">
                <a:latin typeface="Times New Roman"/>
                <a:ea typeface="Times New Roman"/>
                <a:cs typeface="Times New Roman"/>
                <a:sym typeface="Times New Roman"/>
              </a:rPr>
              <a:t>trên</a:t>
            </a:r>
            <a:r>
              <a:rPr lang="en-US" sz="1300" dirty="0">
                <a:latin typeface="Times New Roman"/>
                <a:ea typeface="Times New Roman"/>
                <a:cs typeface="Times New Roman"/>
                <a:sym typeface="Times New Roman"/>
              </a:rPr>
              <a:t> </a:t>
            </a:r>
            <a:r>
              <a:rPr lang="en-US" sz="1300" dirty="0" err="1">
                <a:latin typeface="Times New Roman"/>
                <a:ea typeface="Times New Roman"/>
                <a:cs typeface="Times New Roman"/>
                <a:sym typeface="Times New Roman"/>
              </a:rPr>
              <a:t>các</a:t>
            </a:r>
            <a:r>
              <a:rPr lang="en-US" sz="1300" dirty="0">
                <a:latin typeface="Times New Roman"/>
                <a:ea typeface="Times New Roman"/>
                <a:cs typeface="Times New Roman"/>
                <a:sym typeface="Times New Roman"/>
              </a:rPr>
              <a:t> </a:t>
            </a:r>
            <a:r>
              <a:rPr lang="en-US" sz="1300" dirty="0" err="1">
                <a:latin typeface="Times New Roman"/>
                <a:ea typeface="Times New Roman"/>
                <a:cs typeface="Times New Roman"/>
                <a:sym typeface="Times New Roman"/>
              </a:rPr>
              <a:t>thông</a:t>
            </a:r>
            <a:r>
              <a:rPr lang="en-US" sz="1300" dirty="0">
                <a:latin typeface="Times New Roman"/>
                <a:ea typeface="Times New Roman"/>
                <a:cs typeface="Times New Roman"/>
                <a:sym typeface="Times New Roman"/>
              </a:rPr>
              <a:t> </a:t>
            </a:r>
            <a:r>
              <a:rPr lang="en-US" sz="1300" dirty="0" err="1">
                <a:latin typeface="Times New Roman"/>
                <a:ea typeface="Times New Roman"/>
                <a:cs typeface="Times New Roman"/>
                <a:sym typeface="Times New Roman"/>
              </a:rPr>
              <a:t>số</a:t>
            </a:r>
            <a:r>
              <a:rPr lang="en-US" sz="1300" dirty="0">
                <a:latin typeface="Times New Roman"/>
                <a:ea typeface="Times New Roman"/>
                <a:cs typeface="Times New Roman"/>
                <a:sym typeface="Times New Roman"/>
              </a:rPr>
              <a:t> </a:t>
            </a:r>
            <a:r>
              <a:rPr lang="en-US" sz="1300" dirty="0" err="1">
                <a:latin typeface="Times New Roman"/>
                <a:ea typeface="Times New Roman"/>
                <a:cs typeface="Times New Roman"/>
                <a:sym typeface="Times New Roman"/>
              </a:rPr>
              <a:t>thống</a:t>
            </a:r>
            <a:r>
              <a:rPr lang="en-US" sz="1300" dirty="0">
                <a:latin typeface="Times New Roman"/>
                <a:ea typeface="Times New Roman"/>
                <a:cs typeface="Times New Roman"/>
                <a:sym typeface="Times New Roman"/>
              </a:rPr>
              <a:t> </a:t>
            </a:r>
            <a:r>
              <a:rPr lang="en-US" sz="1300" dirty="0" err="1">
                <a:latin typeface="Times New Roman"/>
                <a:ea typeface="Times New Roman"/>
                <a:cs typeface="Times New Roman"/>
                <a:sym typeface="Times New Roman"/>
              </a:rPr>
              <a:t>kê</a:t>
            </a:r>
            <a:r>
              <a:rPr lang="en-US" sz="1300" dirty="0">
                <a:latin typeface="Times New Roman"/>
                <a:ea typeface="Times New Roman"/>
                <a:cs typeface="Times New Roman"/>
                <a:sym typeface="Times New Roman"/>
              </a:rPr>
              <a:t> </a:t>
            </a:r>
            <a:r>
              <a:rPr lang="en-US" sz="1300" dirty="0" err="1">
                <a:latin typeface="Times New Roman"/>
                <a:ea typeface="Times New Roman"/>
                <a:cs typeface="Times New Roman"/>
                <a:sym typeface="Times New Roman"/>
              </a:rPr>
              <a:t>của</a:t>
            </a:r>
            <a:r>
              <a:rPr lang="en-US" sz="1300" dirty="0">
                <a:latin typeface="Times New Roman"/>
                <a:ea typeface="Times New Roman"/>
                <a:cs typeface="Times New Roman"/>
                <a:sym typeface="Times New Roman"/>
              </a:rPr>
              <a:t> </a:t>
            </a:r>
            <a:r>
              <a:rPr lang="en-US" sz="1300" dirty="0" err="1">
                <a:latin typeface="Times New Roman"/>
                <a:ea typeface="Times New Roman"/>
                <a:cs typeface="Times New Roman"/>
                <a:sym typeface="Times New Roman"/>
              </a:rPr>
              <a:t>mỗi</a:t>
            </a:r>
            <a:r>
              <a:rPr lang="en-US" sz="1300" dirty="0">
                <a:latin typeface="Times New Roman"/>
                <a:ea typeface="Times New Roman"/>
                <a:cs typeface="Times New Roman"/>
                <a:sym typeface="Times New Roman"/>
              </a:rPr>
              <a:t> </a:t>
            </a:r>
            <a:r>
              <a:rPr lang="en-US" sz="1300" dirty="0" err="1">
                <a:latin typeface="Times New Roman"/>
                <a:ea typeface="Times New Roman"/>
                <a:cs typeface="Times New Roman"/>
                <a:sym typeface="Times New Roman"/>
              </a:rPr>
              <a:t>đội</a:t>
            </a:r>
            <a:r>
              <a:rPr lang="en-US" sz="1300" dirty="0">
                <a:latin typeface="Times New Roman"/>
                <a:ea typeface="Times New Roman"/>
                <a:cs typeface="Times New Roman"/>
                <a:sym typeface="Times New Roman"/>
              </a:rPr>
              <a:t> </a:t>
            </a:r>
            <a:r>
              <a:rPr lang="en-US" sz="1300" dirty="0" err="1">
                <a:latin typeface="Times New Roman"/>
                <a:ea typeface="Times New Roman"/>
                <a:cs typeface="Times New Roman"/>
                <a:sym typeface="Times New Roman"/>
              </a:rPr>
              <a:t>trong</a:t>
            </a:r>
            <a:r>
              <a:rPr lang="en-US" sz="1300" dirty="0">
                <a:latin typeface="Times New Roman"/>
                <a:ea typeface="Times New Roman"/>
                <a:cs typeface="Times New Roman"/>
                <a:sym typeface="Times New Roman"/>
              </a:rPr>
              <a:t> </a:t>
            </a:r>
            <a:r>
              <a:rPr lang="en-US" sz="1300" dirty="0" err="1">
                <a:latin typeface="Times New Roman"/>
                <a:ea typeface="Times New Roman"/>
                <a:cs typeface="Times New Roman"/>
                <a:sym typeface="Times New Roman"/>
              </a:rPr>
              <a:t>quá</a:t>
            </a:r>
            <a:r>
              <a:rPr lang="en-US" sz="1300" dirty="0">
                <a:latin typeface="Times New Roman"/>
                <a:ea typeface="Times New Roman"/>
                <a:cs typeface="Times New Roman"/>
                <a:sym typeface="Times New Roman"/>
              </a:rPr>
              <a:t> </a:t>
            </a:r>
            <a:r>
              <a:rPr lang="en-US" sz="1300" dirty="0" err="1">
                <a:latin typeface="Times New Roman"/>
                <a:ea typeface="Times New Roman"/>
                <a:cs typeface="Times New Roman"/>
                <a:sym typeface="Times New Roman"/>
              </a:rPr>
              <a:t>khứ</a:t>
            </a:r>
            <a:r>
              <a:rPr lang="en-US" sz="1300" dirty="0">
                <a:latin typeface="Times New Roman"/>
                <a:ea typeface="Times New Roman"/>
                <a:cs typeface="Times New Roman"/>
                <a:sym typeface="Times New Roman"/>
              </a:rPr>
              <a:t>.</a:t>
            </a:r>
            <a:endParaRPr lang="en" sz="1300" b="1" dirty="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13"/>
        <p:cNvGrpSpPr/>
        <p:nvPr/>
      </p:nvGrpSpPr>
      <p:grpSpPr>
        <a:xfrm>
          <a:off x="0" y="0"/>
          <a:ext cx="0" cy="0"/>
          <a:chOff x="0" y="0"/>
          <a:chExt cx="0" cy="0"/>
        </a:xfrm>
      </p:grpSpPr>
      <p:sp>
        <p:nvSpPr>
          <p:cNvPr id="2514" name="Google Shape;2514;p21"/>
          <p:cNvSpPr txBox="1">
            <a:spLocks noGrp="1"/>
          </p:cNvSpPr>
          <p:nvPr>
            <p:ph type="title"/>
          </p:nvPr>
        </p:nvSpPr>
        <p:spPr>
          <a:xfrm>
            <a:off x="100700" y="140100"/>
            <a:ext cx="82386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Times New Roman"/>
                <a:ea typeface="Times New Roman"/>
                <a:cs typeface="Times New Roman"/>
                <a:sym typeface="Times New Roman"/>
              </a:rPr>
              <a:t>V. </a:t>
            </a:r>
            <a:r>
              <a:rPr lang="en-US" dirty="0" err="1">
                <a:latin typeface="Times New Roman"/>
                <a:ea typeface="Times New Roman"/>
                <a:cs typeface="Times New Roman"/>
                <a:sym typeface="Times New Roman"/>
              </a:rPr>
              <a:t>Thực</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hiện</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bài</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toán</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chính</a:t>
            </a:r>
            <a:endParaRPr lang="en-US" dirty="0">
              <a:latin typeface="Times New Roman"/>
              <a:ea typeface="Times New Roman"/>
              <a:cs typeface="Times New Roman"/>
              <a:sym typeface="Times New Roman"/>
            </a:endParaRPr>
          </a:p>
        </p:txBody>
      </p:sp>
      <p:grpSp>
        <p:nvGrpSpPr>
          <p:cNvPr id="2515" name="Google Shape;2515;p21"/>
          <p:cNvGrpSpPr/>
          <p:nvPr/>
        </p:nvGrpSpPr>
        <p:grpSpPr>
          <a:xfrm flipH="1">
            <a:off x="7365625" y="-251591"/>
            <a:ext cx="359392" cy="931707"/>
            <a:chOff x="1823086" y="-208516"/>
            <a:chExt cx="433159" cy="1122944"/>
          </a:xfrm>
        </p:grpSpPr>
        <p:sp>
          <p:nvSpPr>
            <p:cNvPr id="2516" name="Google Shape;2516;p21"/>
            <p:cNvSpPr/>
            <p:nvPr/>
          </p:nvSpPr>
          <p:spPr>
            <a:xfrm>
              <a:off x="1823086" y="-208516"/>
              <a:ext cx="386212" cy="1066577"/>
            </a:xfrm>
            <a:custGeom>
              <a:avLst/>
              <a:gdLst/>
              <a:ahLst/>
              <a:cxnLst/>
              <a:rect l="l" t="t" r="r" b="b"/>
              <a:pathLst>
                <a:path w="12892" h="35603" extrusionOk="0">
                  <a:moveTo>
                    <a:pt x="423" y="1"/>
                  </a:moveTo>
                  <a:cubicBezTo>
                    <a:pt x="221" y="1"/>
                    <a:pt x="0" y="239"/>
                    <a:pt x="116" y="494"/>
                  </a:cubicBezTo>
                  <a:cubicBezTo>
                    <a:pt x="2484" y="5898"/>
                    <a:pt x="2584" y="11702"/>
                    <a:pt x="3051" y="17506"/>
                  </a:cubicBezTo>
                  <a:cubicBezTo>
                    <a:pt x="3251" y="19908"/>
                    <a:pt x="3518" y="22309"/>
                    <a:pt x="4285" y="24644"/>
                  </a:cubicBezTo>
                  <a:cubicBezTo>
                    <a:pt x="4919" y="26579"/>
                    <a:pt x="5853" y="28414"/>
                    <a:pt x="7054" y="30048"/>
                  </a:cubicBezTo>
                  <a:cubicBezTo>
                    <a:pt x="8522" y="32083"/>
                    <a:pt x="10323" y="33851"/>
                    <a:pt x="12224" y="35519"/>
                  </a:cubicBezTo>
                  <a:cubicBezTo>
                    <a:pt x="12291" y="35578"/>
                    <a:pt x="12363" y="35602"/>
                    <a:pt x="12433" y="35602"/>
                  </a:cubicBezTo>
                  <a:cubicBezTo>
                    <a:pt x="12680" y="35602"/>
                    <a:pt x="12892" y="35293"/>
                    <a:pt x="12658" y="35085"/>
                  </a:cubicBezTo>
                  <a:cubicBezTo>
                    <a:pt x="9389" y="32183"/>
                    <a:pt x="6387" y="28947"/>
                    <a:pt x="4986" y="24744"/>
                  </a:cubicBezTo>
                  <a:cubicBezTo>
                    <a:pt x="4185" y="22376"/>
                    <a:pt x="3885" y="19941"/>
                    <a:pt x="3685" y="17506"/>
                  </a:cubicBezTo>
                  <a:cubicBezTo>
                    <a:pt x="3451" y="14771"/>
                    <a:pt x="3351" y="12002"/>
                    <a:pt x="3018" y="9267"/>
                  </a:cubicBezTo>
                  <a:cubicBezTo>
                    <a:pt x="2651" y="6131"/>
                    <a:pt x="1917" y="3062"/>
                    <a:pt x="649" y="160"/>
                  </a:cubicBezTo>
                  <a:cubicBezTo>
                    <a:pt x="598" y="48"/>
                    <a:pt x="513" y="1"/>
                    <a:pt x="423"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21"/>
            <p:cNvSpPr/>
            <p:nvPr/>
          </p:nvSpPr>
          <p:spPr>
            <a:xfrm>
              <a:off x="1901479" y="522606"/>
              <a:ext cx="65247" cy="106080"/>
            </a:xfrm>
            <a:custGeom>
              <a:avLst/>
              <a:gdLst/>
              <a:ahLst/>
              <a:cxnLst/>
              <a:rect l="l" t="t" r="r" b="b"/>
              <a:pathLst>
                <a:path w="2178" h="3541" extrusionOk="0">
                  <a:moveTo>
                    <a:pt x="1846" y="0"/>
                  </a:moveTo>
                  <a:cubicBezTo>
                    <a:pt x="1788" y="0"/>
                    <a:pt x="1726" y="21"/>
                    <a:pt x="1668" y="71"/>
                  </a:cubicBezTo>
                  <a:cubicBezTo>
                    <a:pt x="934" y="671"/>
                    <a:pt x="301" y="1171"/>
                    <a:pt x="101" y="2139"/>
                  </a:cubicBezTo>
                  <a:cubicBezTo>
                    <a:pt x="0" y="2706"/>
                    <a:pt x="101" y="3506"/>
                    <a:pt x="834" y="3540"/>
                  </a:cubicBezTo>
                  <a:cubicBezTo>
                    <a:pt x="844" y="3540"/>
                    <a:pt x="854" y="3540"/>
                    <a:pt x="864" y="3540"/>
                  </a:cubicBezTo>
                  <a:cubicBezTo>
                    <a:pt x="2166" y="3540"/>
                    <a:pt x="2003" y="1332"/>
                    <a:pt x="2102" y="471"/>
                  </a:cubicBezTo>
                  <a:cubicBezTo>
                    <a:pt x="2102" y="438"/>
                    <a:pt x="2102" y="404"/>
                    <a:pt x="2102" y="371"/>
                  </a:cubicBezTo>
                  <a:cubicBezTo>
                    <a:pt x="2177" y="195"/>
                    <a:pt x="2026" y="0"/>
                    <a:pt x="1846"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21"/>
            <p:cNvSpPr/>
            <p:nvPr/>
          </p:nvSpPr>
          <p:spPr>
            <a:xfrm>
              <a:off x="1989398" y="567180"/>
              <a:ext cx="101975" cy="56080"/>
            </a:xfrm>
            <a:custGeom>
              <a:avLst/>
              <a:gdLst/>
              <a:ahLst/>
              <a:cxnLst/>
              <a:rect l="l" t="t" r="r" b="b"/>
              <a:pathLst>
                <a:path w="3404" h="1872" extrusionOk="0">
                  <a:moveTo>
                    <a:pt x="1758" y="1"/>
                  </a:moveTo>
                  <a:cubicBezTo>
                    <a:pt x="1190" y="1"/>
                    <a:pt x="644" y="250"/>
                    <a:pt x="134" y="517"/>
                  </a:cubicBezTo>
                  <a:cubicBezTo>
                    <a:pt x="1" y="584"/>
                    <a:pt x="1" y="751"/>
                    <a:pt x="68" y="851"/>
                  </a:cubicBezTo>
                  <a:cubicBezTo>
                    <a:pt x="1" y="951"/>
                    <a:pt x="1" y="1118"/>
                    <a:pt x="134" y="1218"/>
                  </a:cubicBezTo>
                  <a:cubicBezTo>
                    <a:pt x="545" y="1550"/>
                    <a:pt x="1323" y="1872"/>
                    <a:pt x="2004" y="1872"/>
                  </a:cubicBezTo>
                  <a:cubicBezTo>
                    <a:pt x="2484" y="1872"/>
                    <a:pt x="2916" y="1712"/>
                    <a:pt x="3136" y="1285"/>
                  </a:cubicBezTo>
                  <a:cubicBezTo>
                    <a:pt x="3403" y="751"/>
                    <a:pt x="2836" y="284"/>
                    <a:pt x="2403" y="117"/>
                  </a:cubicBezTo>
                  <a:cubicBezTo>
                    <a:pt x="2185" y="35"/>
                    <a:pt x="1970" y="1"/>
                    <a:pt x="1758"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21"/>
            <p:cNvSpPr/>
            <p:nvPr/>
          </p:nvSpPr>
          <p:spPr>
            <a:xfrm>
              <a:off x="1983407" y="656626"/>
              <a:ext cx="63001" cy="103084"/>
            </a:xfrm>
            <a:custGeom>
              <a:avLst/>
              <a:gdLst/>
              <a:ahLst/>
              <a:cxnLst/>
              <a:rect l="l" t="t" r="r" b="b"/>
              <a:pathLst>
                <a:path w="2103" h="3441" extrusionOk="0">
                  <a:moveTo>
                    <a:pt x="1197" y="1"/>
                  </a:moveTo>
                  <a:cubicBezTo>
                    <a:pt x="1137" y="1"/>
                    <a:pt x="1077" y="30"/>
                    <a:pt x="1035" y="100"/>
                  </a:cubicBezTo>
                  <a:cubicBezTo>
                    <a:pt x="534" y="667"/>
                    <a:pt x="1" y="1401"/>
                    <a:pt x="67" y="2168"/>
                  </a:cubicBezTo>
                  <a:cubicBezTo>
                    <a:pt x="134" y="2668"/>
                    <a:pt x="368" y="3335"/>
                    <a:pt x="935" y="3436"/>
                  </a:cubicBezTo>
                  <a:cubicBezTo>
                    <a:pt x="964" y="3439"/>
                    <a:pt x="993" y="3440"/>
                    <a:pt x="1021" y="3440"/>
                  </a:cubicBezTo>
                  <a:cubicBezTo>
                    <a:pt x="1593" y="3440"/>
                    <a:pt x="1840" y="2812"/>
                    <a:pt x="1935" y="2335"/>
                  </a:cubicBezTo>
                  <a:cubicBezTo>
                    <a:pt x="2102" y="1568"/>
                    <a:pt x="1935" y="967"/>
                    <a:pt x="1602" y="267"/>
                  </a:cubicBezTo>
                  <a:cubicBezTo>
                    <a:pt x="1569" y="167"/>
                    <a:pt x="1502" y="133"/>
                    <a:pt x="1402" y="133"/>
                  </a:cubicBezTo>
                  <a:cubicBezTo>
                    <a:pt x="1363" y="56"/>
                    <a:pt x="1280" y="1"/>
                    <a:pt x="119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21"/>
            <p:cNvSpPr/>
            <p:nvPr/>
          </p:nvSpPr>
          <p:spPr>
            <a:xfrm>
              <a:off x="2070337" y="678254"/>
              <a:ext cx="94965" cy="57249"/>
            </a:xfrm>
            <a:custGeom>
              <a:avLst/>
              <a:gdLst/>
              <a:ahLst/>
              <a:cxnLst/>
              <a:rect l="l" t="t" r="r" b="b"/>
              <a:pathLst>
                <a:path w="3170" h="1911" extrusionOk="0">
                  <a:moveTo>
                    <a:pt x="1804" y="0"/>
                  </a:moveTo>
                  <a:cubicBezTo>
                    <a:pt x="1160" y="0"/>
                    <a:pt x="531" y="518"/>
                    <a:pt x="101" y="979"/>
                  </a:cubicBezTo>
                  <a:cubicBezTo>
                    <a:pt x="1" y="1079"/>
                    <a:pt x="34" y="1246"/>
                    <a:pt x="101" y="1313"/>
                  </a:cubicBezTo>
                  <a:cubicBezTo>
                    <a:pt x="34" y="1446"/>
                    <a:pt x="34" y="1613"/>
                    <a:pt x="168" y="1679"/>
                  </a:cubicBezTo>
                  <a:cubicBezTo>
                    <a:pt x="455" y="1864"/>
                    <a:pt x="794" y="1910"/>
                    <a:pt x="1128" y="1910"/>
                  </a:cubicBezTo>
                  <a:cubicBezTo>
                    <a:pt x="1337" y="1910"/>
                    <a:pt x="1543" y="1892"/>
                    <a:pt x="1735" y="1880"/>
                  </a:cubicBezTo>
                  <a:cubicBezTo>
                    <a:pt x="2269" y="1780"/>
                    <a:pt x="2836" y="1613"/>
                    <a:pt x="3003" y="1046"/>
                  </a:cubicBezTo>
                  <a:cubicBezTo>
                    <a:pt x="3170" y="445"/>
                    <a:pt x="2436" y="45"/>
                    <a:pt x="1969" y="12"/>
                  </a:cubicBezTo>
                  <a:cubicBezTo>
                    <a:pt x="1914" y="4"/>
                    <a:pt x="1859" y="0"/>
                    <a:pt x="180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21"/>
            <p:cNvSpPr/>
            <p:nvPr/>
          </p:nvSpPr>
          <p:spPr>
            <a:xfrm>
              <a:off x="2099334" y="780941"/>
              <a:ext cx="43888" cy="88704"/>
            </a:xfrm>
            <a:custGeom>
              <a:avLst/>
              <a:gdLst/>
              <a:ahLst/>
              <a:cxnLst/>
              <a:rect l="l" t="t" r="r" b="b"/>
              <a:pathLst>
                <a:path w="1465" h="2961" extrusionOk="0">
                  <a:moveTo>
                    <a:pt x="695" y="1"/>
                  </a:moveTo>
                  <a:cubicBezTo>
                    <a:pt x="640" y="1"/>
                    <a:pt x="585" y="16"/>
                    <a:pt x="534" y="53"/>
                  </a:cubicBezTo>
                  <a:cubicBezTo>
                    <a:pt x="100" y="453"/>
                    <a:pt x="34" y="1087"/>
                    <a:pt x="34" y="1621"/>
                  </a:cubicBezTo>
                  <a:cubicBezTo>
                    <a:pt x="0" y="2054"/>
                    <a:pt x="167" y="2755"/>
                    <a:pt x="634" y="2921"/>
                  </a:cubicBezTo>
                  <a:cubicBezTo>
                    <a:pt x="703" y="2948"/>
                    <a:pt x="768" y="2961"/>
                    <a:pt x="827" y="2961"/>
                  </a:cubicBezTo>
                  <a:cubicBezTo>
                    <a:pt x="1285" y="2961"/>
                    <a:pt x="1464" y="2238"/>
                    <a:pt x="1435" y="1854"/>
                  </a:cubicBezTo>
                  <a:cubicBezTo>
                    <a:pt x="1401" y="1354"/>
                    <a:pt x="1134" y="953"/>
                    <a:pt x="1001" y="520"/>
                  </a:cubicBezTo>
                  <a:cubicBezTo>
                    <a:pt x="1001" y="486"/>
                    <a:pt x="1001" y="420"/>
                    <a:pt x="968" y="386"/>
                  </a:cubicBezTo>
                  <a:cubicBezTo>
                    <a:pt x="1072" y="204"/>
                    <a:pt x="891" y="1"/>
                    <a:pt x="695"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21"/>
            <p:cNvSpPr/>
            <p:nvPr/>
          </p:nvSpPr>
          <p:spPr>
            <a:xfrm>
              <a:off x="2147293" y="762369"/>
              <a:ext cx="82952" cy="56680"/>
            </a:xfrm>
            <a:custGeom>
              <a:avLst/>
              <a:gdLst/>
              <a:ahLst/>
              <a:cxnLst/>
              <a:rect l="l" t="t" r="r" b="b"/>
              <a:pathLst>
                <a:path w="2769" h="1892" extrusionOk="0">
                  <a:moveTo>
                    <a:pt x="1861" y="1"/>
                  </a:moveTo>
                  <a:cubicBezTo>
                    <a:pt x="1818" y="1"/>
                    <a:pt x="1776" y="2"/>
                    <a:pt x="1735" y="6"/>
                  </a:cubicBezTo>
                  <a:cubicBezTo>
                    <a:pt x="1034" y="106"/>
                    <a:pt x="501" y="706"/>
                    <a:pt x="200" y="1307"/>
                  </a:cubicBezTo>
                  <a:cubicBezTo>
                    <a:pt x="67" y="1407"/>
                    <a:pt x="0" y="1640"/>
                    <a:pt x="200" y="1740"/>
                  </a:cubicBezTo>
                  <a:cubicBezTo>
                    <a:pt x="412" y="1842"/>
                    <a:pt x="680" y="1892"/>
                    <a:pt x="962" y="1892"/>
                  </a:cubicBezTo>
                  <a:cubicBezTo>
                    <a:pt x="1791" y="1892"/>
                    <a:pt x="2744" y="1461"/>
                    <a:pt x="2769" y="639"/>
                  </a:cubicBezTo>
                  <a:cubicBezTo>
                    <a:pt x="2769" y="156"/>
                    <a:pt x="2276" y="1"/>
                    <a:pt x="1861"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21"/>
            <p:cNvSpPr/>
            <p:nvPr/>
          </p:nvSpPr>
          <p:spPr>
            <a:xfrm>
              <a:off x="2182251" y="841122"/>
              <a:ext cx="73995" cy="73306"/>
            </a:xfrm>
            <a:custGeom>
              <a:avLst/>
              <a:gdLst/>
              <a:ahLst/>
              <a:cxnLst/>
              <a:rect l="l" t="t" r="r" b="b"/>
              <a:pathLst>
                <a:path w="2470" h="2447" extrusionOk="0">
                  <a:moveTo>
                    <a:pt x="267" y="0"/>
                  </a:moveTo>
                  <a:cubicBezTo>
                    <a:pt x="132" y="0"/>
                    <a:pt x="1" y="82"/>
                    <a:pt x="1" y="245"/>
                  </a:cubicBezTo>
                  <a:cubicBezTo>
                    <a:pt x="1" y="779"/>
                    <a:pt x="368" y="1346"/>
                    <a:pt x="668" y="1713"/>
                  </a:cubicBezTo>
                  <a:cubicBezTo>
                    <a:pt x="889" y="1989"/>
                    <a:pt x="1269" y="2447"/>
                    <a:pt x="1657" y="2447"/>
                  </a:cubicBezTo>
                  <a:cubicBezTo>
                    <a:pt x="1739" y="2447"/>
                    <a:pt x="1821" y="2426"/>
                    <a:pt x="1902" y="2380"/>
                  </a:cubicBezTo>
                  <a:cubicBezTo>
                    <a:pt x="2469" y="2080"/>
                    <a:pt x="2236" y="1346"/>
                    <a:pt x="1936" y="946"/>
                  </a:cubicBezTo>
                  <a:cubicBezTo>
                    <a:pt x="1569" y="546"/>
                    <a:pt x="1002" y="79"/>
                    <a:pt x="434" y="45"/>
                  </a:cubicBezTo>
                  <a:cubicBezTo>
                    <a:pt x="384" y="15"/>
                    <a:pt x="325" y="0"/>
                    <a:pt x="267"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4" name="Google Shape;2524;p21"/>
          <p:cNvGrpSpPr/>
          <p:nvPr/>
        </p:nvGrpSpPr>
        <p:grpSpPr>
          <a:xfrm flipH="1">
            <a:off x="7481563" y="-436182"/>
            <a:ext cx="548163" cy="942251"/>
            <a:chOff x="1455834" y="-430995"/>
            <a:chExt cx="660677" cy="1135653"/>
          </a:xfrm>
        </p:grpSpPr>
        <p:sp>
          <p:nvSpPr>
            <p:cNvPr id="2525" name="Google Shape;2525;p21"/>
            <p:cNvSpPr/>
            <p:nvPr/>
          </p:nvSpPr>
          <p:spPr>
            <a:xfrm>
              <a:off x="1455834" y="-342088"/>
              <a:ext cx="651576" cy="1046745"/>
            </a:xfrm>
            <a:custGeom>
              <a:avLst/>
              <a:gdLst/>
              <a:ahLst/>
              <a:cxnLst/>
              <a:rect l="l" t="t" r="r" b="b"/>
              <a:pathLst>
                <a:path w="21750" h="34941" extrusionOk="0">
                  <a:moveTo>
                    <a:pt x="16913" y="1"/>
                  </a:moveTo>
                  <a:cubicBezTo>
                    <a:pt x="14337" y="1"/>
                    <a:pt x="10562" y="1386"/>
                    <a:pt x="8840" y="2318"/>
                  </a:cubicBezTo>
                  <a:cubicBezTo>
                    <a:pt x="5904" y="3852"/>
                    <a:pt x="3603" y="5920"/>
                    <a:pt x="2202" y="8856"/>
                  </a:cubicBezTo>
                  <a:cubicBezTo>
                    <a:pt x="0" y="13192"/>
                    <a:pt x="334" y="18396"/>
                    <a:pt x="667" y="23199"/>
                  </a:cubicBezTo>
                  <a:cubicBezTo>
                    <a:pt x="901" y="27102"/>
                    <a:pt x="1535" y="31138"/>
                    <a:pt x="901" y="34941"/>
                  </a:cubicBezTo>
                  <a:cubicBezTo>
                    <a:pt x="6338" y="32439"/>
                    <a:pt x="12843" y="29704"/>
                    <a:pt x="16445" y="24600"/>
                  </a:cubicBezTo>
                  <a:cubicBezTo>
                    <a:pt x="20248" y="19163"/>
                    <a:pt x="21749" y="14159"/>
                    <a:pt x="20548" y="7521"/>
                  </a:cubicBezTo>
                  <a:cubicBezTo>
                    <a:pt x="20148" y="5153"/>
                    <a:pt x="18380" y="2084"/>
                    <a:pt x="18513" y="49"/>
                  </a:cubicBezTo>
                  <a:lnTo>
                    <a:pt x="18513" y="49"/>
                  </a:lnTo>
                  <a:lnTo>
                    <a:pt x="18180" y="149"/>
                  </a:lnTo>
                  <a:cubicBezTo>
                    <a:pt x="17810" y="47"/>
                    <a:pt x="17382" y="1"/>
                    <a:pt x="16913" y="1"/>
                  </a:cubicBezTo>
                  <a:close/>
                </a:path>
              </a:pathLst>
            </a:custGeom>
            <a:solidFill>
              <a:srgbClr val="C6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21"/>
            <p:cNvSpPr/>
            <p:nvPr/>
          </p:nvSpPr>
          <p:spPr>
            <a:xfrm>
              <a:off x="1538301" y="-430995"/>
              <a:ext cx="578210" cy="1060406"/>
            </a:xfrm>
            <a:custGeom>
              <a:avLst/>
              <a:gdLst/>
              <a:ahLst/>
              <a:cxnLst/>
              <a:rect l="l" t="t" r="r" b="b"/>
              <a:pathLst>
                <a:path w="19301" h="35397" extrusionOk="0">
                  <a:moveTo>
                    <a:pt x="18677" y="0"/>
                  </a:moveTo>
                  <a:cubicBezTo>
                    <a:pt x="18582" y="0"/>
                    <a:pt x="18484" y="34"/>
                    <a:pt x="18396" y="115"/>
                  </a:cubicBezTo>
                  <a:cubicBezTo>
                    <a:pt x="15027" y="2917"/>
                    <a:pt x="12191" y="6153"/>
                    <a:pt x="10490" y="10256"/>
                  </a:cubicBezTo>
                  <a:cubicBezTo>
                    <a:pt x="9423" y="12824"/>
                    <a:pt x="8622" y="15459"/>
                    <a:pt x="7588" y="18061"/>
                  </a:cubicBezTo>
                  <a:cubicBezTo>
                    <a:pt x="6520" y="20730"/>
                    <a:pt x="5420" y="23365"/>
                    <a:pt x="4252" y="26000"/>
                  </a:cubicBezTo>
                  <a:cubicBezTo>
                    <a:pt x="2951" y="28936"/>
                    <a:pt x="1584" y="31871"/>
                    <a:pt x="183" y="34773"/>
                  </a:cubicBezTo>
                  <a:cubicBezTo>
                    <a:pt x="0" y="35093"/>
                    <a:pt x="286" y="35397"/>
                    <a:pt x="559" y="35397"/>
                  </a:cubicBezTo>
                  <a:cubicBezTo>
                    <a:pt x="686" y="35397"/>
                    <a:pt x="809" y="35332"/>
                    <a:pt x="883" y="35174"/>
                  </a:cubicBezTo>
                  <a:cubicBezTo>
                    <a:pt x="3352" y="30103"/>
                    <a:pt x="5687" y="25000"/>
                    <a:pt x="7788" y="19763"/>
                  </a:cubicBezTo>
                  <a:cubicBezTo>
                    <a:pt x="8855" y="17161"/>
                    <a:pt x="9823" y="14525"/>
                    <a:pt x="10757" y="11857"/>
                  </a:cubicBezTo>
                  <a:cubicBezTo>
                    <a:pt x="11524" y="9789"/>
                    <a:pt x="12525" y="7787"/>
                    <a:pt x="13826" y="5986"/>
                  </a:cubicBezTo>
                  <a:cubicBezTo>
                    <a:pt x="15293" y="3985"/>
                    <a:pt x="17095" y="2283"/>
                    <a:pt x="18963" y="682"/>
                  </a:cubicBezTo>
                  <a:cubicBezTo>
                    <a:pt x="19301" y="422"/>
                    <a:pt x="19011" y="0"/>
                    <a:pt x="18677"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21"/>
            <p:cNvSpPr/>
            <p:nvPr/>
          </p:nvSpPr>
          <p:spPr>
            <a:xfrm>
              <a:off x="1524162" y="373308"/>
              <a:ext cx="201494" cy="167043"/>
            </a:xfrm>
            <a:custGeom>
              <a:avLst/>
              <a:gdLst/>
              <a:ahLst/>
              <a:cxnLst/>
              <a:rect l="l" t="t" r="r" b="b"/>
              <a:pathLst>
                <a:path w="6726" h="5576" extrusionOk="0">
                  <a:moveTo>
                    <a:pt x="4720" y="0"/>
                  </a:moveTo>
                  <a:cubicBezTo>
                    <a:pt x="4637" y="0"/>
                    <a:pt x="4555" y="19"/>
                    <a:pt x="4491" y="51"/>
                  </a:cubicBezTo>
                  <a:cubicBezTo>
                    <a:pt x="3156" y="651"/>
                    <a:pt x="1855" y="1385"/>
                    <a:pt x="454" y="1852"/>
                  </a:cubicBezTo>
                  <a:cubicBezTo>
                    <a:pt x="1" y="2003"/>
                    <a:pt x="123" y="2676"/>
                    <a:pt x="523" y="2676"/>
                  </a:cubicBezTo>
                  <a:cubicBezTo>
                    <a:pt x="564" y="2676"/>
                    <a:pt x="608" y="2668"/>
                    <a:pt x="655" y="2653"/>
                  </a:cubicBezTo>
                  <a:cubicBezTo>
                    <a:pt x="1941" y="2214"/>
                    <a:pt x="3150" y="1597"/>
                    <a:pt x="4372" y="1002"/>
                  </a:cubicBezTo>
                  <a:lnTo>
                    <a:pt x="4372" y="1002"/>
                  </a:lnTo>
                  <a:cubicBezTo>
                    <a:pt x="4665" y="2485"/>
                    <a:pt x="5313" y="3873"/>
                    <a:pt x="5825" y="5288"/>
                  </a:cubicBezTo>
                  <a:cubicBezTo>
                    <a:pt x="5891" y="5488"/>
                    <a:pt x="6059" y="5576"/>
                    <a:pt x="6225" y="5576"/>
                  </a:cubicBezTo>
                  <a:cubicBezTo>
                    <a:pt x="6476" y="5576"/>
                    <a:pt x="6726" y="5375"/>
                    <a:pt x="6626" y="5055"/>
                  </a:cubicBezTo>
                  <a:cubicBezTo>
                    <a:pt x="6058" y="3487"/>
                    <a:pt x="5325" y="1952"/>
                    <a:pt x="5091" y="284"/>
                  </a:cubicBezTo>
                  <a:cubicBezTo>
                    <a:pt x="5069" y="81"/>
                    <a:pt x="4893" y="0"/>
                    <a:pt x="4720"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21"/>
            <p:cNvSpPr/>
            <p:nvPr/>
          </p:nvSpPr>
          <p:spPr>
            <a:xfrm>
              <a:off x="1522934" y="228264"/>
              <a:ext cx="280103" cy="217881"/>
            </a:xfrm>
            <a:custGeom>
              <a:avLst/>
              <a:gdLst/>
              <a:ahLst/>
              <a:cxnLst/>
              <a:rect l="l" t="t" r="r" b="b"/>
              <a:pathLst>
                <a:path w="9350" h="7273" extrusionOk="0">
                  <a:moveTo>
                    <a:pt x="6183" y="0"/>
                  </a:moveTo>
                  <a:cubicBezTo>
                    <a:pt x="4107" y="0"/>
                    <a:pt x="2152" y="1072"/>
                    <a:pt x="395" y="2058"/>
                  </a:cubicBezTo>
                  <a:cubicBezTo>
                    <a:pt x="1" y="2283"/>
                    <a:pt x="225" y="2818"/>
                    <a:pt x="586" y="2818"/>
                  </a:cubicBezTo>
                  <a:cubicBezTo>
                    <a:pt x="652" y="2818"/>
                    <a:pt x="723" y="2800"/>
                    <a:pt x="796" y="2758"/>
                  </a:cubicBezTo>
                  <a:cubicBezTo>
                    <a:pt x="2474" y="1857"/>
                    <a:pt x="4326" y="840"/>
                    <a:pt x="6270" y="840"/>
                  </a:cubicBezTo>
                  <a:cubicBezTo>
                    <a:pt x="6287" y="840"/>
                    <a:pt x="6304" y="840"/>
                    <a:pt x="6321" y="840"/>
                  </a:cubicBezTo>
                  <a:lnTo>
                    <a:pt x="6321" y="840"/>
                  </a:lnTo>
                  <a:cubicBezTo>
                    <a:pt x="6680" y="2983"/>
                    <a:pt x="7901" y="4885"/>
                    <a:pt x="8468" y="6995"/>
                  </a:cubicBezTo>
                  <a:cubicBezTo>
                    <a:pt x="8520" y="7189"/>
                    <a:pt x="8673" y="7273"/>
                    <a:pt x="8832" y="7273"/>
                  </a:cubicBezTo>
                  <a:cubicBezTo>
                    <a:pt x="9083" y="7273"/>
                    <a:pt x="9350" y="7067"/>
                    <a:pt x="9268" y="6761"/>
                  </a:cubicBezTo>
                  <a:cubicBezTo>
                    <a:pt x="8701" y="4626"/>
                    <a:pt x="7367" y="2691"/>
                    <a:pt x="7100" y="456"/>
                  </a:cubicBezTo>
                  <a:cubicBezTo>
                    <a:pt x="7067" y="223"/>
                    <a:pt x="6933" y="56"/>
                    <a:pt x="6700" y="23"/>
                  </a:cubicBezTo>
                  <a:cubicBezTo>
                    <a:pt x="6527" y="8"/>
                    <a:pt x="6355" y="0"/>
                    <a:pt x="6183"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1"/>
            <p:cNvSpPr/>
            <p:nvPr/>
          </p:nvSpPr>
          <p:spPr>
            <a:xfrm>
              <a:off x="1512719" y="76270"/>
              <a:ext cx="388219" cy="265753"/>
            </a:xfrm>
            <a:custGeom>
              <a:avLst/>
              <a:gdLst/>
              <a:ahLst/>
              <a:cxnLst/>
              <a:rect l="l" t="t" r="r" b="b"/>
              <a:pathLst>
                <a:path w="12959" h="8871" extrusionOk="0">
                  <a:moveTo>
                    <a:pt x="9243" y="1"/>
                  </a:moveTo>
                  <a:cubicBezTo>
                    <a:pt x="9197" y="1"/>
                    <a:pt x="9152" y="9"/>
                    <a:pt x="9109" y="27"/>
                  </a:cubicBezTo>
                  <a:cubicBezTo>
                    <a:pt x="6240" y="794"/>
                    <a:pt x="3438" y="1761"/>
                    <a:pt x="503" y="2295"/>
                  </a:cubicBezTo>
                  <a:cubicBezTo>
                    <a:pt x="0" y="2389"/>
                    <a:pt x="178" y="3104"/>
                    <a:pt x="646" y="3104"/>
                  </a:cubicBezTo>
                  <a:cubicBezTo>
                    <a:pt x="675" y="3104"/>
                    <a:pt x="705" y="3101"/>
                    <a:pt x="736" y="3095"/>
                  </a:cubicBezTo>
                  <a:cubicBezTo>
                    <a:pt x="3528" y="2582"/>
                    <a:pt x="6226" y="1668"/>
                    <a:pt x="8981" y="916"/>
                  </a:cubicBezTo>
                  <a:lnTo>
                    <a:pt x="8981" y="916"/>
                  </a:lnTo>
                  <a:cubicBezTo>
                    <a:pt x="10166" y="3393"/>
                    <a:pt x="11307" y="5933"/>
                    <a:pt x="12078" y="8566"/>
                  </a:cubicBezTo>
                  <a:cubicBezTo>
                    <a:pt x="12131" y="8779"/>
                    <a:pt x="12291" y="8870"/>
                    <a:pt x="12456" y="8870"/>
                  </a:cubicBezTo>
                  <a:cubicBezTo>
                    <a:pt x="12702" y="8870"/>
                    <a:pt x="12958" y="8666"/>
                    <a:pt x="12878" y="8366"/>
                  </a:cubicBezTo>
                  <a:cubicBezTo>
                    <a:pt x="12078" y="5530"/>
                    <a:pt x="10810" y="2862"/>
                    <a:pt x="9576" y="193"/>
                  </a:cubicBezTo>
                  <a:cubicBezTo>
                    <a:pt x="9502" y="70"/>
                    <a:pt x="9373" y="1"/>
                    <a:pt x="9243"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21"/>
            <p:cNvSpPr/>
            <p:nvPr/>
          </p:nvSpPr>
          <p:spPr>
            <a:xfrm>
              <a:off x="1532699" y="-106248"/>
              <a:ext cx="446786" cy="249426"/>
            </a:xfrm>
            <a:custGeom>
              <a:avLst/>
              <a:gdLst/>
              <a:ahLst/>
              <a:cxnLst/>
              <a:rect l="l" t="t" r="r" b="b"/>
              <a:pathLst>
                <a:path w="14914" h="8326" extrusionOk="0">
                  <a:moveTo>
                    <a:pt x="10815" y="0"/>
                  </a:moveTo>
                  <a:cubicBezTo>
                    <a:pt x="10781" y="0"/>
                    <a:pt x="10746" y="5"/>
                    <a:pt x="10710" y="15"/>
                  </a:cubicBezTo>
                  <a:cubicBezTo>
                    <a:pt x="7308" y="1349"/>
                    <a:pt x="4139" y="3351"/>
                    <a:pt x="503" y="4051"/>
                  </a:cubicBezTo>
                  <a:cubicBezTo>
                    <a:pt x="1" y="4146"/>
                    <a:pt x="178" y="4861"/>
                    <a:pt x="618" y="4861"/>
                  </a:cubicBezTo>
                  <a:cubicBezTo>
                    <a:pt x="645" y="4861"/>
                    <a:pt x="674" y="4858"/>
                    <a:pt x="703" y="4852"/>
                  </a:cubicBezTo>
                  <a:cubicBezTo>
                    <a:pt x="4210" y="4176"/>
                    <a:pt x="7282" y="2291"/>
                    <a:pt x="10577" y="961"/>
                  </a:cubicBezTo>
                  <a:lnTo>
                    <a:pt x="10577" y="961"/>
                  </a:lnTo>
                  <a:cubicBezTo>
                    <a:pt x="11592" y="3362"/>
                    <a:pt x="13160" y="5527"/>
                    <a:pt x="14013" y="8021"/>
                  </a:cubicBezTo>
                  <a:cubicBezTo>
                    <a:pt x="14079" y="8234"/>
                    <a:pt x="14248" y="8325"/>
                    <a:pt x="14415" y="8325"/>
                  </a:cubicBezTo>
                  <a:cubicBezTo>
                    <a:pt x="14665" y="8325"/>
                    <a:pt x="14913" y="8121"/>
                    <a:pt x="14813" y="7821"/>
                  </a:cubicBezTo>
                  <a:cubicBezTo>
                    <a:pt x="13913" y="5186"/>
                    <a:pt x="12211" y="2917"/>
                    <a:pt x="11211" y="315"/>
                  </a:cubicBezTo>
                  <a:cubicBezTo>
                    <a:pt x="11154" y="146"/>
                    <a:pt x="11002" y="0"/>
                    <a:pt x="1081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21"/>
            <p:cNvSpPr/>
            <p:nvPr/>
          </p:nvSpPr>
          <p:spPr>
            <a:xfrm>
              <a:off x="1720100" y="-252581"/>
              <a:ext cx="279863" cy="178007"/>
            </a:xfrm>
            <a:custGeom>
              <a:avLst/>
              <a:gdLst/>
              <a:ahLst/>
              <a:cxnLst/>
              <a:rect l="l" t="t" r="r" b="b"/>
              <a:pathLst>
                <a:path w="9342" h="5942" extrusionOk="0">
                  <a:moveTo>
                    <a:pt x="7095" y="0"/>
                  </a:moveTo>
                  <a:cubicBezTo>
                    <a:pt x="7051" y="0"/>
                    <a:pt x="7004" y="9"/>
                    <a:pt x="6956" y="30"/>
                  </a:cubicBezTo>
                  <a:cubicBezTo>
                    <a:pt x="4688" y="797"/>
                    <a:pt x="2653" y="2065"/>
                    <a:pt x="418" y="2965"/>
                  </a:cubicBezTo>
                  <a:cubicBezTo>
                    <a:pt x="1" y="3115"/>
                    <a:pt x="116" y="3797"/>
                    <a:pt x="503" y="3797"/>
                  </a:cubicBezTo>
                  <a:cubicBezTo>
                    <a:pt x="549" y="3797"/>
                    <a:pt x="599" y="3787"/>
                    <a:pt x="652" y="3766"/>
                  </a:cubicBezTo>
                  <a:cubicBezTo>
                    <a:pt x="2725" y="2918"/>
                    <a:pt x="4680" y="1744"/>
                    <a:pt x="6795" y="970"/>
                  </a:cubicBezTo>
                  <a:lnTo>
                    <a:pt x="6795" y="970"/>
                  </a:lnTo>
                  <a:cubicBezTo>
                    <a:pt x="7288" y="2577"/>
                    <a:pt x="7663" y="4267"/>
                    <a:pt x="8457" y="5734"/>
                  </a:cubicBezTo>
                  <a:cubicBezTo>
                    <a:pt x="8530" y="5880"/>
                    <a:pt x="8652" y="5941"/>
                    <a:pt x="8777" y="5941"/>
                  </a:cubicBezTo>
                  <a:cubicBezTo>
                    <a:pt x="9052" y="5941"/>
                    <a:pt x="9341" y="5645"/>
                    <a:pt x="9158" y="5300"/>
                  </a:cubicBezTo>
                  <a:cubicBezTo>
                    <a:pt x="8357" y="3766"/>
                    <a:pt x="8024" y="1965"/>
                    <a:pt x="7456" y="297"/>
                  </a:cubicBezTo>
                  <a:cubicBezTo>
                    <a:pt x="7403" y="138"/>
                    <a:pt x="7266" y="0"/>
                    <a:pt x="709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21"/>
            <p:cNvSpPr/>
            <p:nvPr/>
          </p:nvSpPr>
          <p:spPr>
            <a:xfrm>
              <a:off x="1919452" y="216941"/>
              <a:ext cx="31006" cy="24026"/>
            </a:xfrm>
            <a:custGeom>
              <a:avLst/>
              <a:gdLst/>
              <a:ahLst/>
              <a:cxnLst/>
              <a:rect l="l" t="t" r="r" b="b"/>
              <a:pathLst>
                <a:path w="1035" h="802" extrusionOk="0">
                  <a:moveTo>
                    <a:pt x="535" y="1"/>
                  </a:moveTo>
                  <a:cubicBezTo>
                    <a:pt x="1" y="1"/>
                    <a:pt x="1" y="801"/>
                    <a:pt x="535" y="801"/>
                  </a:cubicBezTo>
                  <a:cubicBezTo>
                    <a:pt x="1035" y="801"/>
                    <a:pt x="1035" y="1"/>
                    <a:pt x="535"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21"/>
            <p:cNvSpPr/>
            <p:nvPr/>
          </p:nvSpPr>
          <p:spPr>
            <a:xfrm>
              <a:off x="1955429" y="183960"/>
              <a:ext cx="31006" cy="24026"/>
            </a:xfrm>
            <a:custGeom>
              <a:avLst/>
              <a:gdLst/>
              <a:ahLst/>
              <a:cxnLst/>
              <a:rect l="l" t="t" r="r" b="b"/>
              <a:pathLst>
                <a:path w="1035" h="802" extrusionOk="0">
                  <a:moveTo>
                    <a:pt x="501" y="1"/>
                  </a:moveTo>
                  <a:cubicBezTo>
                    <a:pt x="1" y="1"/>
                    <a:pt x="1" y="801"/>
                    <a:pt x="501" y="801"/>
                  </a:cubicBezTo>
                  <a:cubicBezTo>
                    <a:pt x="1035" y="801"/>
                    <a:pt x="1035" y="1"/>
                    <a:pt x="501"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21"/>
            <p:cNvSpPr/>
            <p:nvPr/>
          </p:nvSpPr>
          <p:spPr>
            <a:xfrm>
              <a:off x="1968429" y="242912"/>
              <a:ext cx="31006" cy="24026"/>
            </a:xfrm>
            <a:custGeom>
              <a:avLst/>
              <a:gdLst/>
              <a:ahLst/>
              <a:cxnLst/>
              <a:rect l="l" t="t" r="r" b="b"/>
              <a:pathLst>
                <a:path w="1035" h="802" extrusionOk="0">
                  <a:moveTo>
                    <a:pt x="501" y="1"/>
                  </a:moveTo>
                  <a:cubicBezTo>
                    <a:pt x="0" y="1"/>
                    <a:pt x="0" y="801"/>
                    <a:pt x="501" y="801"/>
                  </a:cubicBezTo>
                  <a:cubicBezTo>
                    <a:pt x="1034" y="801"/>
                    <a:pt x="1034" y="1"/>
                    <a:pt x="501"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21"/>
            <p:cNvSpPr/>
            <p:nvPr/>
          </p:nvSpPr>
          <p:spPr>
            <a:xfrm>
              <a:off x="1586709" y="67044"/>
              <a:ext cx="32025" cy="24026"/>
            </a:xfrm>
            <a:custGeom>
              <a:avLst/>
              <a:gdLst/>
              <a:ahLst/>
              <a:cxnLst/>
              <a:rect l="l" t="t" r="r" b="b"/>
              <a:pathLst>
                <a:path w="1069" h="802" extrusionOk="0">
                  <a:moveTo>
                    <a:pt x="535" y="1"/>
                  </a:moveTo>
                  <a:cubicBezTo>
                    <a:pt x="1" y="1"/>
                    <a:pt x="1" y="802"/>
                    <a:pt x="535" y="802"/>
                  </a:cubicBezTo>
                  <a:cubicBezTo>
                    <a:pt x="1068" y="802"/>
                    <a:pt x="1068" y="1"/>
                    <a:pt x="535"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1"/>
            <p:cNvSpPr/>
            <p:nvPr/>
          </p:nvSpPr>
          <p:spPr>
            <a:xfrm>
              <a:off x="1625681" y="37088"/>
              <a:ext cx="32025" cy="25015"/>
            </a:xfrm>
            <a:custGeom>
              <a:avLst/>
              <a:gdLst/>
              <a:ahLst/>
              <a:cxnLst/>
              <a:rect l="l" t="t" r="r" b="b"/>
              <a:pathLst>
                <a:path w="1069" h="835" extrusionOk="0">
                  <a:moveTo>
                    <a:pt x="535" y="0"/>
                  </a:moveTo>
                  <a:cubicBezTo>
                    <a:pt x="1" y="0"/>
                    <a:pt x="1" y="834"/>
                    <a:pt x="535" y="834"/>
                  </a:cubicBezTo>
                  <a:cubicBezTo>
                    <a:pt x="1068" y="834"/>
                    <a:pt x="1068" y="0"/>
                    <a:pt x="53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21"/>
            <p:cNvSpPr/>
            <p:nvPr/>
          </p:nvSpPr>
          <p:spPr>
            <a:xfrm>
              <a:off x="1736605" y="-219720"/>
              <a:ext cx="31995" cy="24026"/>
            </a:xfrm>
            <a:custGeom>
              <a:avLst/>
              <a:gdLst/>
              <a:ahLst/>
              <a:cxnLst/>
              <a:rect l="l" t="t" r="r" b="b"/>
              <a:pathLst>
                <a:path w="1068" h="802" extrusionOk="0">
                  <a:moveTo>
                    <a:pt x="534" y="0"/>
                  </a:moveTo>
                  <a:cubicBezTo>
                    <a:pt x="1" y="0"/>
                    <a:pt x="1" y="801"/>
                    <a:pt x="534" y="801"/>
                  </a:cubicBezTo>
                  <a:cubicBezTo>
                    <a:pt x="1068" y="801"/>
                    <a:pt x="1068"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21"/>
            <p:cNvSpPr/>
            <p:nvPr/>
          </p:nvSpPr>
          <p:spPr>
            <a:xfrm>
              <a:off x="1779561" y="-252701"/>
              <a:ext cx="31006" cy="25015"/>
            </a:xfrm>
            <a:custGeom>
              <a:avLst/>
              <a:gdLst/>
              <a:ahLst/>
              <a:cxnLst/>
              <a:rect l="l" t="t" r="r" b="b"/>
              <a:pathLst>
                <a:path w="1035" h="835" extrusionOk="0">
                  <a:moveTo>
                    <a:pt x="501" y="1"/>
                  </a:moveTo>
                  <a:cubicBezTo>
                    <a:pt x="1" y="1"/>
                    <a:pt x="1" y="835"/>
                    <a:pt x="501" y="835"/>
                  </a:cubicBezTo>
                  <a:cubicBezTo>
                    <a:pt x="1035" y="835"/>
                    <a:pt x="1035" y="1"/>
                    <a:pt x="501"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1"/>
            <p:cNvSpPr/>
            <p:nvPr/>
          </p:nvSpPr>
          <p:spPr>
            <a:xfrm>
              <a:off x="1785582" y="265918"/>
              <a:ext cx="31995" cy="23996"/>
            </a:xfrm>
            <a:custGeom>
              <a:avLst/>
              <a:gdLst/>
              <a:ahLst/>
              <a:cxnLst/>
              <a:rect l="l" t="t" r="r" b="b"/>
              <a:pathLst>
                <a:path w="1068" h="801" extrusionOk="0">
                  <a:moveTo>
                    <a:pt x="534" y="0"/>
                  </a:moveTo>
                  <a:cubicBezTo>
                    <a:pt x="0" y="0"/>
                    <a:pt x="0" y="801"/>
                    <a:pt x="534" y="801"/>
                  </a:cubicBezTo>
                  <a:cubicBezTo>
                    <a:pt x="1067" y="801"/>
                    <a:pt x="1067"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21"/>
            <p:cNvSpPr/>
            <p:nvPr/>
          </p:nvSpPr>
          <p:spPr>
            <a:xfrm>
              <a:off x="1808558" y="323852"/>
              <a:ext cx="31995" cy="25015"/>
            </a:xfrm>
            <a:custGeom>
              <a:avLst/>
              <a:gdLst/>
              <a:ahLst/>
              <a:cxnLst/>
              <a:rect l="l" t="t" r="r" b="b"/>
              <a:pathLst>
                <a:path w="1068" h="835" extrusionOk="0">
                  <a:moveTo>
                    <a:pt x="534" y="1"/>
                  </a:moveTo>
                  <a:cubicBezTo>
                    <a:pt x="0" y="1"/>
                    <a:pt x="0" y="835"/>
                    <a:pt x="534" y="835"/>
                  </a:cubicBezTo>
                  <a:cubicBezTo>
                    <a:pt x="1068" y="835"/>
                    <a:pt x="1068" y="1"/>
                    <a:pt x="534"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21"/>
            <p:cNvSpPr/>
            <p:nvPr/>
          </p:nvSpPr>
          <p:spPr>
            <a:xfrm>
              <a:off x="1524761" y="369833"/>
              <a:ext cx="32025" cy="23996"/>
            </a:xfrm>
            <a:custGeom>
              <a:avLst/>
              <a:gdLst/>
              <a:ahLst/>
              <a:cxnLst/>
              <a:rect l="l" t="t" r="r" b="b"/>
              <a:pathLst>
                <a:path w="1069" h="801" extrusionOk="0">
                  <a:moveTo>
                    <a:pt x="535" y="0"/>
                  </a:moveTo>
                  <a:cubicBezTo>
                    <a:pt x="1" y="0"/>
                    <a:pt x="1" y="801"/>
                    <a:pt x="535" y="801"/>
                  </a:cubicBezTo>
                  <a:cubicBezTo>
                    <a:pt x="1068" y="801"/>
                    <a:pt x="1068" y="0"/>
                    <a:pt x="53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21"/>
            <p:cNvSpPr/>
            <p:nvPr/>
          </p:nvSpPr>
          <p:spPr>
            <a:xfrm>
              <a:off x="1573738" y="333857"/>
              <a:ext cx="31995" cy="23996"/>
            </a:xfrm>
            <a:custGeom>
              <a:avLst/>
              <a:gdLst/>
              <a:ahLst/>
              <a:cxnLst/>
              <a:rect l="l" t="t" r="r" b="b"/>
              <a:pathLst>
                <a:path w="1068" h="801" extrusionOk="0">
                  <a:moveTo>
                    <a:pt x="534" y="0"/>
                  </a:moveTo>
                  <a:cubicBezTo>
                    <a:pt x="0" y="0"/>
                    <a:pt x="0" y="801"/>
                    <a:pt x="534" y="801"/>
                  </a:cubicBezTo>
                  <a:cubicBezTo>
                    <a:pt x="1068" y="801"/>
                    <a:pt x="1068"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21"/>
            <p:cNvSpPr/>
            <p:nvPr/>
          </p:nvSpPr>
          <p:spPr>
            <a:xfrm>
              <a:off x="1632690" y="545701"/>
              <a:ext cx="31006" cy="23996"/>
            </a:xfrm>
            <a:custGeom>
              <a:avLst/>
              <a:gdLst/>
              <a:ahLst/>
              <a:cxnLst/>
              <a:rect l="l" t="t" r="r" b="b"/>
              <a:pathLst>
                <a:path w="1035" h="801" extrusionOk="0">
                  <a:moveTo>
                    <a:pt x="534" y="0"/>
                  </a:moveTo>
                  <a:cubicBezTo>
                    <a:pt x="0" y="0"/>
                    <a:pt x="0" y="801"/>
                    <a:pt x="534" y="801"/>
                  </a:cubicBezTo>
                  <a:cubicBezTo>
                    <a:pt x="1034" y="801"/>
                    <a:pt x="1034"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1"/>
            <p:cNvSpPr/>
            <p:nvPr/>
          </p:nvSpPr>
          <p:spPr>
            <a:xfrm>
              <a:off x="1599709" y="597644"/>
              <a:ext cx="32025" cy="25015"/>
            </a:xfrm>
            <a:custGeom>
              <a:avLst/>
              <a:gdLst/>
              <a:ahLst/>
              <a:cxnLst/>
              <a:rect l="l" t="t" r="r" b="b"/>
              <a:pathLst>
                <a:path w="1069" h="835" extrusionOk="0">
                  <a:moveTo>
                    <a:pt x="534" y="1"/>
                  </a:moveTo>
                  <a:cubicBezTo>
                    <a:pt x="1" y="1"/>
                    <a:pt x="1" y="835"/>
                    <a:pt x="534" y="835"/>
                  </a:cubicBezTo>
                  <a:cubicBezTo>
                    <a:pt x="1068" y="835"/>
                    <a:pt x="1068" y="1"/>
                    <a:pt x="534"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5" name="Google Shape;2545;p21"/>
          <p:cNvGrpSpPr/>
          <p:nvPr/>
        </p:nvGrpSpPr>
        <p:grpSpPr>
          <a:xfrm flipH="1">
            <a:off x="6986707" y="-461408"/>
            <a:ext cx="676573" cy="945704"/>
            <a:chOff x="1897495" y="-461400"/>
            <a:chExt cx="815443" cy="1139815"/>
          </a:xfrm>
        </p:grpSpPr>
        <p:sp>
          <p:nvSpPr>
            <p:cNvPr id="2546" name="Google Shape;2546;p21"/>
            <p:cNvSpPr/>
            <p:nvPr/>
          </p:nvSpPr>
          <p:spPr>
            <a:xfrm>
              <a:off x="1897495" y="-345293"/>
              <a:ext cx="815443" cy="1023708"/>
            </a:xfrm>
            <a:custGeom>
              <a:avLst/>
              <a:gdLst/>
              <a:ahLst/>
              <a:cxnLst/>
              <a:rect l="l" t="t" r="r" b="b"/>
              <a:pathLst>
                <a:path w="27220" h="34172" extrusionOk="0">
                  <a:moveTo>
                    <a:pt x="7239" y="1"/>
                  </a:moveTo>
                  <a:cubicBezTo>
                    <a:pt x="7053" y="1"/>
                    <a:pt x="6874" y="8"/>
                    <a:pt x="6705" y="23"/>
                  </a:cubicBezTo>
                  <a:cubicBezTo>
                    <a:pt x="4470" y="3992"/>
                    <a:pt x="3536" y="8496"/>
                    <a:pt x="2035" y="12665"/>
                  </a:cubicBezTo>
                  <a:cubicBezTo>
                    <a:pt x="1607" y="13858"/>
                    <a:pt x="1" y="17770"/>
                    <a:pt x="1459" y="17770"/>
                  </a:cubicBezTo>
                  <a:cubicBezTo>
                    <a:pt x="1591" y="17770"/>
                    <a:pt x="1749" y="17738"/>
                    <a:pt x="1935" y="17669"/>
                  </a:cubicBezTo>
                  <a:cubicBezTo>
                    <a:pt x="3669" y="16968"/>
                    <a:pt x="4236" y="14433"/>
                    <a:pt x="6338" y="13833"/>
                  </a:cubicBezTo>
                  <a:lnTo>
                    <a:pt x="6338" y="13833"/>
                  </a:lnTo>
                  <a:cubicBezTo>
                    <a:pt x="7405" y="16401"/>
                    <a:pt x="2969" y="18503"/>
                    <a:pt x="3436" y="21071"/>
                  </a:cubicBezTo>
                  <a:cubicBezTo>
                    <a:pt x="3669" y="22806"/>
                    <a:pt x="7405" y="28276"/>
                    <a:pt x="9273" y="28510"/>
                  </a:cubicBezTo>
                  <a:cubicBezTo>
                    <a:pt x="9290" y="28511"/>
                    <a:pt x="9307" y="28512"/>
                    <a:pt x="9324" y="28512"/>
                  </a:cubicBezTo>
                  <a:cubicBezTo>
                    <a:pt x="10766" y="28512"/>
                    <a:pt x="12521" y="23463"/>
                    <a:pt x="13943" y="23463"/>
                  </a:cubicBezTo>
                  <a:cubicBezTo>
                    <a:pt x="14092" y="23463"/>
                    <a:pt x="14236" y="23518"/>
                    <a:pt x="14377" y="23640"/>
                  </a:cubicBezTo>
                  <a:cubicBezTo>
                    <a:pt x="16011" y="24907"/>
                    <a:pt x="12542" y="29110"/>
                    <a:pt x="13109" y="30611"/>
                  </a:cubicBezTo>
                  <a:cubicBezTo>
                    <a:pt x="13910" y="32846"/>
                    <a:pt x="20782" y="33780"/>
                    <a:pt x="22883" y="34114"/>
                  </a:cubicBezTo>
                  <a:cubicBezTo>
                    <a:pt x="23175" y="34153"/>
                    <a:pt x="23443" y="34172"/>
                    <a:pt x="23691" y="34172"/>
                  </a:cubicBezTo>
                  <a:cubicBezTo>
                    <a:pt x="26409" y="34172"/>
                    <a:pt x="26547" y="31901"/>
                    <a:pt x="26853" y="29210"/>
                  </a:cubicBezTo>
                  <a:cubicBezTo>
                    <a:pt x="27086" y="27009"/>
                    <a:pt x="27219" y="24674"/>
                    <a:pt x="27086" y="22339"/>
                  </a:cubicBezTo>
                  <a:cubicBezTo>
                    <a:pt x="26986" y="19070"/>
                    <a:pt x="24651" y="20004"/>
                    <a:pt x="22082" y="19303"/>
                  </a:cubicBezTo>
                  <a:cubicBezTo>
                    <a:pt x="17546" y="18036"/>
                    <a:pt x="23584" y="17802"/>
                    <a:pt x="25218" y="17569"/>
                  </a:cubicBezTo>
                  <a:cubicBezTo>
                    <a:pt x="27086" y="17335"/>
                    <a:pt x="26986" y="17102"/>
                    <a:pt x="26853" y="15234"/>
                  </a:cubicBezTo>
                  <a:cubicBezTo>
                    <a:pt x="26752" y="13733"/>
                    <a:pt x="26752" y="12432"/>
                    <a:pt x="26386" y="11031"/>
                  </a:cubicBezTo>
                  <a:cubicBezTo>
                    <a:pt x="25918" y="8781"/>
                    <a:pt x="24929" y="8033"/>
                    <a:pt x="23430" y="8033"/>
                  </a:cubicBezTo>
                  <a:cubicBezTo>
                    <a:pt x="22685" y="8033"/>
                    <a:pt x="21812" y="8218"/>
                    <a:pt x="20815" y="8496"/>
                  </a:cubicBezTo>
                  <a:cubicBezTo>
                    <a:pt x="20323" y="8660"/>
                    <a:pt x="19140" y="9169"/>
                    <a:pt x="18237" y="9169"/>
                  </a:cubicBezTo>
                  <a:cubicBezTo>
                    <a:pt x="17854" y="9169"/>
                    <a:pt x="17521" y="9077"/>
                    <a:pt x="17312" y="8829"/>
                  </a:cubicBezTo>
                  <a:cubicBezTo>
                    <a:pt x="15911" y="7428"/>
                    <a:pt x="19047" y="6728"/>
                    <a:pt x="19881" y="6394"/>
                  </a:cubicBezTo>
                  <a:cubicBezTo>
                    <a:pt x="21482" y="5794"/>
                    <a:pt x="23950" y="5227"/>
                    <a:pt x="21716" y="3459"/>
                  </a:cubicBezTo>
                  <a:cubicBezTo>
                    <a:pt x="20448" y="2658"/>
                    <a:pt x="18447" y="2525"/>
                    <a:pt x="17079" y="2191"/>
                  </a:cubicBezTo>
                  <a:cubicBezTo>
                    <a:pt x="14548" y="1535"/>
                    <a:pt x="9999" y="1"/>
                    <a:pt x="7239" y="1"/>
                  </a:cubicBezTo>
                  <a:close/>
                </a:path>
              </a:pathLst>
            </a:custGeom>
            <a:solidFill>
              <a:srgbClr val="83C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21"/>
            <p:cNvSpPr/>
            <p:nvPr/>
          </p:nvSpPr>
          <p:spPr>
            <a:xfrm>
              <a:off x="2063148" y="-461400"/>
              <a:ext cx="574974" cy="1048962"/>
            </a:xfrm>
            <a:custGeom>
              <a:avLst/>
              <a:gdLst/>
              <a:ahLst/>
              <a:cxnLst/>
              <a:rect l="l" t="t" r="r" b="b"/>
              <a:pathLst>
                <a:path w="19193" h="35015" extrusionOk="0">
                  <a:moveTo>
                    <a:pt x="382" y="0"/>
                  </a:moveTo>
                  <a:cubicBezTo>
                    <a:pt x="201" y="0"/>
                    <a:pt x="1" y="156"/>
                    <a:pt x="41" y="396"/>
                  </a:cubicBezTo>
                  <a:cubicBezTo>
                    <a:pt x="574" y="2731"/>
                    <a:pt x="1742" y="4966"/>
                    <a:pt x="2876" y="7034"/>
                  </a:cubicBezTo>
                  <a:cubicBezTo>
                    <a:pt x="4110" y="9303"/>
                    <a:pt x="5344" y="11538"/>
                    <a:pt x="6579" y="13806"/>
                  </a:cubicBezTo>
                  <a:cubicBezTo>
                    <a:pt x="9014" y="18342"/>
                    <a:pt x="11516" y="22879"/>
                    <a:pt x="14051" y="27349"/>
                  </a:cubicBezTo>
                  <a:cubicBezTo>
                    <a:pt x="15518" y="29884"/>
                    <a:pt x="16986" y="32386"/>
                    <a:pt x="18521" y="34854"/>
                  </a:cubicBezTo>
                  <a:cubicBezTo>
                    <a:pt x="18583" y="34968"/>
                    <a:pt x="18677" y="35014"/>
                    <a:pt x="18771" y="35014"/>
                  </a:cubicBezTo>
                  <a:cubicBezTo>
                    <a:pt x="18981" y="35014"/>
                    <a:pt x="19192" y="34784"/>
                    <a:pt x="19054" y="34554"/>
                  </a:cubicBezTo>
                  <a:cubicBezTo>
                    <a:pt x="13717" y="25848"/>
                    <a:pt x="8947" y="16841"/>
                    <a:pt x="4044" y="7902"/>
                  </a:cubicBezTo>
                  <a:cubicBezTo>
                    <a:pt x="2709" y="5467"/>
                    <a:pt x="1275" y="2965"/>
                    <a:pt x="641" y="230"/>
                  </a:cubicBezTo>
                  <a:cubicBezTo>
                    <a:pt x="614" y="69"/>
                    <a:pt x="502" y="0"/>
                    <a:pt x="382"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21"/>
            <p:cNvSpPr/>
            <p:nvPr/>
          </p:nvSpPr>
          <p:spPr>
            <a:xfrm>
              <a:off x="2112814" y="-304284"/>
              <a:ext cx="166684" cy="157666"/>
            </a:xfrm>
            <a:custGeom>
              <a:avLst/>
              <a:gdLst/>
              <a:ahLst/>
              <a:cxnLst/>
              <a:rect l="l" t="t" r="r" b="b"/>
              <a:pathLst>
                <a:path w="5564" h="5263" extrusionOk="0">
                  <a:moveTo>
                    <a:pt x="1439" y="0"/>
                  </a:moveTo>
                  <a:cubicBezTo>
                    <a:pt x="1101" y="0"/>
                    <a:pt x="860" y="241"/>
                    <a:pt x="718" y="555"/>
                  </a:cubicBezTo>
                  <a:cubicBezTo>
                    <a:pt x="384" y="1156"/>
                    <a:pt x="217" y="1789"/>
                    <a:pt x="151" y="2457"/>
                  </a:cubicBezTo>
                  <a:cubicBezTo>
                    <a:pt x="84" y="3290"/>
                    <a:pt x="117" y="4124"/>
                    <a:pt x="17" y="4958"/>
                  </a:cubicBezTo>
                  <a:cubicBezTo>
                    <a:pt x="0" y="5163"/>
                    <a:pt x="149" y="5263"/>
                    <a:pt x="307" y="5263"/>
                  </a:cubicBezTo>
                  <a:cubicBezTo>
                    <a:pt x="458" y="5263"/>
                    <a:pt x="618" y="5171"/>
                    <a:pt x="651" y="4992"/>
                  </a:cubicBezTo>
                  <a:cubicBezTo>
                    <a:pt x="784" y="3691"/>
                    <a:pt x="584" y="2356"/>
                    <a:pt x="1085" y="1156"/>
                  </a:cubicBezTo>
                  <a:cubicBezTo>
                    <a:pt x="1151" y="989"/>
                    <a:pt x="1251" y="789"/>
                    <a:pt x="1351" y="689"/>
                  </a:cubicBezTo>
                  <a:cubicBezTo>
                    <a:pt x="1371" y="650"/>
                    <a:pt x="1379" y="633"/>
                    <a:pt x="1382" y="633"/>
                  </a:cubicBezTo>
                  <a:cubicBezTo>
                    <a:pt x="1385" y="633"/>
                    <a:pt x="1385" y="641"/>
                    <a:pt x="1385" y="655"/>
                  </a:cubicBezTo>
                  <a:cubicBezTo>
                    <a:pt x="1452" y="622"/>
                    <a:pt x="1385" y="622"/>
                    <a:pt x="1418" y="622"/>
                  </a:cubicBezTo>
                  <a:lnTo>
                    <a:pt x="1485" y="622"/>
                  </a:lnTo>
                  <a:cubicBezTo>
                    <a:pt x="1852" y="722"/>
                    <a:pt x="2252" y="1089"/>
                    <a:pt x="2619" y="1289"/>
                  </a:cubicBezTo>
                  <a:cubicBezTo>
                    <a:pt x="3019" y="1489"/>
                    <a:pt x="3420" y="1656"/>
                    <a:pt x="3787" y="1856"/>
                  </a:cubicBezTo>
                  <a:cubicBezTo>
                    <a:pt x="4187" y="2090"/>
                    <a:pt x="4587" y="2323"/>
                    <a:pt x="4954" y="2557"/>
                  </a:cubicBezTo>
                  <a:cubicBezTo>
                    <a:pt x="5012" y="2597"/>
                    <a:pt x="5069" y="2614"/>
                    <a:pt x="5124" y="2614"/>
                  </a:cubicBezTo>
                  <a:cubicBezTo>
                    <a:pt x="5383" y="2614"/>
                    <a:pt x="5563" y="2216"/>
                    <a:pt x="5288" y="2023"/>
                  </a:cubicBezTo>
                  <a:cubicBezTo>
                    <a:pt x="4554" y="1523"/>
                    <a:pt x="3787" y="1122"/>
                    <a:pt x="2986" y="755"/>
                  </a:cubicBezTo>
                  <a:cubicBezTo>
                    <a:pt x="2519" y="522"/>
                    <a:pt x="2119" y="155"/>
                    <a:pt x="1618" y="21"/>
                  </a:cubicBezTo>
                  <a:cubicBezTo>
                    <a:pt x="1556" y="7"/>
                    <a:pt x="1496" y="0"/>
                    <a:pt x="1439"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21"/>
            <p:cNvSpPr/>
            <p:nvPr/>
          </p:nvSpPr>
          <p:spPr>
            <a:xfrm>
              <a:off x="2178776" y="-133328"/>
              <a:ext cx="228696" cy="228396"/>
            </a:xfrm>
            <a:custGeom>
              <a:avLst/>
              <a:gdLst/>
              <a:ahLst/>
              <a:cxnLst/>
              <a:rect l="l" t="t" r="r" b="b"/>
              <a:pathLst>
                <a:path w="7634" h="7624" extrusionOk="0">
                  <a:moveTo>
                    <a:pt x="1506" y="1"/>
                  </a:moveTo>
                  <a:cubicBezTo>
                    <a:pt x="1383" y="1"/>
                    <a:pt x="1245" y="110"/>
                    <a:pt x="1218" y="219"/>
                  </a:cubicBezTo>
                  <a:cubicBezTo>
                    <a:pt x="717" y="2587"/>
                    <a:pt x="284" y="4922"/>
                    <a:pt x="17" y="7324"/>
                  </a:cubicBezTo>
                  <a:cubicBezTo>
                    <a:pt x="0" y="7524"/>
                    <a:pt x="150" y="7624"/>
                    <a:pt x="309" y="7624"/>
                  </a:cubicBezTo>
                  <a:cubicBezTo>
                    <a:pt x="467" y="7624"/>
                    <a:pt x="634" y="7524"/>
                    <a:pt x="651" y="7324"/>
                  </a:cubicBezTo>
                  <a:cubicBezTo>
                    <a:pt x="873" y="5096"/>
                    <a:pt x="1278" y="2899"/>
                    <a:pt x="1749" y="732"/>
                  </a:cubicBezTo>
                  <a:lnTo>
                    <a:pt x="1749" y="732"/>
                  </a:lnTo>
                  <a:cubicBezTo>
                    <a:pt x="3636" y="1390"/>
                    <a:pt x="5479" y="2290"/>
                    <a:pt x="7055" y="3488"/>
                  </a:cubicBezTo>
                  <a:cubicBezTo>
                    <a:pt x="7116" y="3537"/>
                    <a:pt x="7176" y="3558"/>
                    <a:pt x="7232" y="3558"/>
                  </a:cubicBezTo>
                  <a:cubicBezTo>
                    <a:pt x="7479" y="3558"/>
                    <a:pt x="7634" y="3145"/>
                    <a:pt x="7389" y="2954"/>
                  </a:cubicBezTo>
                  <a:cubicBezTo>
                    <a:pt x="5654" y="1653"/>
                    <a:pt x="3619" y="686"/>
                    <a:pt x="1585" y="19"/>
                  </a:cubicBezTo>
                  <a:cubicBezTo>
                    <a:pt x="1560" y="6"/>
                    <a:pt x="1533" y="1"/>
                    <a:pt x="1506"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1"/>
            <p:cNvSpPr/>
            <p:nvPr/>
          </p:nvSpPr>
          <p:spPr>
            <a:xfrm>
              <a:off x="2245726" y="-14016"/>
              <a:ext cx="256676" cy="324949"/>
            </a:xfrm>
            <a:custGeom>
              <a:avLst/>
              <a:gdLst/>
              <a:ahLst/>
              <a:cxnLst/>
              <a:rect l="l" t="t" r="r" b="b"/>
              <a:pathLst>
                <a:path w="8568" h="10847" extrusionOk="0">
                  <a:moveTo>
                    <a:pt x="1357" y="0"/>
                  </a:moveTo>
                  <a:cubicBezTo>
                    <a:pt x="1199" y="0"/>
                    <a:pt x="1051" y="107"/>
                    <a:pt x="1051" y="305"/>
                  </a:cubicBezTo>
                  <a:cubicBezTo>
                    <a:pt x="1151" y="3774"/>
                    <a:pt x="150" y="7110"/>
                    <a:pt x="17" y="10546"/>
                  </a:cubicBezTo>
                  <a:cubicBezTo>
                    <a:pt x="0" y="10746"/>
                    <a:pt x="150" y="10846"/>
                    <a:pt x="309" y="10846"/>
                  </a:cubicBezTo>
                  <a:cubicBezTo>
                    <a:pt x="467" y="10846"/>
                    <a:pt x="634" y="10746"/>
                    <a:pt x="650" y="10546"/>
                  </a:cubicBezTo>
                  <a:cubicBezTo>
                    <a:pt x="778" y="7272"/>
                    <a:pt x="1692" y="4088"/>
                    <a:pt x="1692" y="794"/>
                  </a:cubicBezTo>
                  <a:lnTo>
                    <a:pt x="1692" y="794"/>
                  </a:lnTo>
                  <a:cubicBezTo>
                    <a:pt x="3789" y="1755"/>
                    <a:pt x="6004" y="2529"/>
                    <a:pt x="7989" y="3708"/>
                  </a:cubicBezTo>
                  <a:cubicBezTo>
                    <a:pt x="8044" y="3746"/>
                    <a:pt x="8099" y="3763"/>
                    <a:pt x="8150" y="3763"/>
                  </a:cubicBezTo>
                  <a:cubicBezTo>
                    <a:pt x="8405" y="3763"/>
                    <a:pt x="8567" y="3341"/>
                    <a:pt x="8289" y="3174"/>
                  </a:cubicBezTo>
                  <a:cubicBezTo>
                    <a:pt x="6154" y="1873"/>
                    <a:pt x="3786" y="1106"/>
                    <a:pt x="1518" y="38"/>
                  </a:cubicBezTo>
                  <a:cubicBezTo>
                    <a:pt x="1467" y="13"/>
                    <a:pt x="1411" y="0"/>
                    <a:pt x="135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21"/>
            <p:cNvSpPr/>
            <p:nvPr/>
          </p:nvSpPr>
          <p:spPr>
            <a:xfrm>
              <a:off x="2354134" y="146605"/>
              <a:ext cx="132532" cy="171297"/>
            </a:xfrm>
            <a:custGeom>
              <a:avLst/>
              <a:gdLst/>
              <a:ahLst/>
              <a:cxnLst/>
              <a:rect l="l" t="t" r="r" b="b"/>
              <a:pathLst>
                <a:path w="4424" h="5718" extrusionOk="0">
                  <a:moveTo>
                    <a:pt x="760" y="1"/>
                  </a:moveTo>
                  <a:cubicBezTo>
                    <a:pt x="625" y="1"/>
                    <a:pt x="490" y="76"/>
                    <a:pt x="467" y="214"/>
                  </a:cubicBezTo>
                  <a:cubicBezTo>
                    <a:pt x="234" y="1948"/>
                    <a:pt x="0" y="3683"/>
                    <a:pt x="0" y="5417"/>
                  </a:cubicBezTo>
                  <a:cubicBezTo>
                    <a:pt x="0" y="5618"/>
                    <a:pt x="159" y="5718"/>
                    <a:pt x="317" y="5718"/>
                  </a:cubicBezTo>
                  <a:cubicBezTo>
                    <a:pt x="476" y="5718"/>
                    <a:pt x="634" y="5618"/>
                    <a:pt x="634" y="5417"/>
                  </a:cubicBezTo>
                  <a:cubicBezTo>
                    <a:pt x="634" y="3875"/>
                    <a:pt x="805" y="2304"/>
                    <a:pt x="1016" y="757"/>
                  </a:cubicBezTo>
                  <a:lnTo>
                    <a:pt x="1016" y="757"/>
                  </a:lnTo>
                  <a:cubicBezTo>
                    <a:pt x="1943" y="1205"/>
                    <a:pt x="2830" y="1775"/>
                    <a:pt x="3770" y="2215"/>
                  </a:cubicBezTo>
                  <a:cubicBezTo>
                    <a:pt x="3816" y="2236"/>
                    <a:pt x="3861" y="2245"/>
                    <a:pt x="3905" y="2245"/>
                  </a:cubicBezTo>
                  <a:cubicBezTo>
                    <a:pt x="4209" y="2245"/>
                    <a:pt x="4424" y="1794"/>
                    <a:pt x="4103" y="1648"/>
                  </a:cubicBezTo>
                  <a:cubicBezTo>
                    <a:pt x="3002" y="1181"/>
                    <a:pt x="2035" y="514"/>
                    <a:pt x="934" y="47"/>
                  </a:cubicBezTo>
                  <a:cubicBezTo>
                    <a:pt x="883" y="16"/>
                    <a:pt x="821" y="1"/>
                    <a:pt x="760"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21"/>
            <p:cNvSpPr/>
            <p:nvPr/>
          </p:nvSpPr>
          <p:spPr>
            <a:xfrm>
              <a:off x="2447056" y="299348"/>
              <a:ext cx="169589" cy="204310"/>
            </a:xfrm>
            <a:custGeom>
              <a:avLst/>
              <a:gdLst/>
              <a:ahLst/>
              <a:cxnLst/>
              <a:rect l="l" t="t" r="r" b="b"/>
              <a:pathLst>
                <a:path w="5661" h="6820" extrusionOk="0">
                  <a:moveTo>
                    <a:pt x="824" y="1"/>
                  </a:moveTo>
                  <a:cubicBezTo>
                    <a:pt x="701" y="1"/>
                    <a:pt x="562" y="115"/>
                    <a:pt x="534" y="252"/>
                  </a:cubicBezTo>
                  <a:cubicBezTo>
                    <a:pt x="0" y="2253"/>
                    <a:pt x="34" y="4455"/>
                    <a:pt x="167" y="6490"/>
                  </a:cubicBezTo>
                  <a:cubicBezTo>
                    <a:pt x="184" y="6711"/>
                    <a:pt x="349" y="6819"/>
                    <a:pt x="506" y="6819"/>
                  </a:cubicBezTo>
                  <a:cubicBezTo>
                    <a:pt x="657" y="6819"/>
                    <a:pt x="801" y="6719"/>
                    <a:pt x="801" y="6523"/>
                  </a:cubicBezTo>
                  <a:cubicBezTo>
                    <a:pt x="675" y="4632"/>
                    <a:pt x="638" y="2623"/>
                    <a:pt x="1056" y="748"/>
                  </a:cubicBezTo>
                  <a:lnTo>
                    <a:pt x="1056" y="748"/>
                  </a:lnTo>
                  <a:cubicBezTo>
                    <a:pt x="2421" y="1283"/>
                    <a:pt x="3810" y="1697"/>
                    <a:pt x="5171" y="2253"/>
                  </a:cubicBezTo>
                  <a:cubicBezTo>
                    <a:pt x="5215" y="2273"/>
                    <a:pt x="5256" y="2282"/>
                    <a:pt x="5294" y="2282"/>
                  </a:cubicBezTo>
                  <a:cubicBezTo>
                    <a:pt x="5570" y="2282"/>
                    <a:pt x="5661" y="1799"/>
                    <a:pt x="5338" y="1653"/>
                  </a:cubicBezTo>
                  <a:cubicBezTo>
                    <a:pt x="3870" y="1052"/>
                    <a:pt x="2369" y="619"/>
                    <a:pt x="901" y="18"/>
                  </a:cubicBezTo>
                  <a:cubicBezTo>
                    <a:pt x="877" y="6"/>
                    <a:pt x="851" y="1"/>
                    <a:pt x="824"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21"/>
            <p:cNvSpPr/>
            <p:nvPr/>
          </p:nvSpPr>
          <p:spPr>
            <a:xfrm>
              <a:off x="2522004" y="425790"/>
              <a:ext cx="120399" cy="140800"/>
            </a:xfrm>
            <a:custGeom>
              <a:avLst/>
              <a:gdLst/>
              <a:ahLst/>
              <a:cxnLst/>
              <a:rect l="l" t="t" r="r" b="b"/>
              <a:pathLst>
                <a:path w="4019" h="4700" extrusionOk="0">
                  <a:moveTo>
                    <a:pt x="534" y="0"/>
                  </a:moveTo>
                  <a:cubicBezTo>
                    <a:pt x="401" y="0"/>
                    <a:pt x="267" y="67"/>
                    <a:pt x="234" y="200"/>
                  </a:cubicBezTo>
                  <a:cubicBezTo>
                    <a:pt x="0" y="1601"/>
                    <a:pt x="0" y="3002"/>
                    <a:pt x="0" y="4370"/>
                  </a:cubicBezTo>
                  <a:cubicBezTo>
                    <a:pt x="0" y="4591"/>
                    <a:pt x="165" y="4700"/>
                    <a:pt x="327" y="4700"/>
                  </a:cubicBezTo>
                  <a:cubicBezTo>
                    <a:pt x="482" y="4700"/>
                    <a:pt x="634" y="4600"/>
                    <a:pt x="634" y="4403"/>
                  </a:cubicBezTo>
                  <a:cubicBezTo>
                    <a:pt x="634" y="3143"/>
                    <a:pt x="604" y="1853"/>
                    <a:pt x="798" y="618"/>
                  </a:cubicBezTo>
                  <a:lnTo>
                    <a:pt x="798" y="618"/>
                  </a:lnTo>
                  <a:cubicBezTo>
                    <a:pt x="1714" y="705"/>
                    <a:pt x="2642" y="1075"/>
                    <a:pt x="3403" y="1501"/>
                  </a:cubicBezTo>
                  <a:cubicBezTo>
                    <a:pt x="3459" y="1532"/>
                    <a:pt x="3514" y="1545"/>
                    <a:pt x="3565" y="1545"/>
                  </a:cubicBezTo>
                  <a:cubicBezTo>
                    <a:pt x="3847" y="1545"/>
                    <a:pt x="4019" y="1137"/>
                    <a:pt x="3736" y="968"/>
                  </a:cubicBezTo>
                  <a:cubicBezTo>
                    <a:pt x="2769" y="434"/>
                    <a:pt x="1635" y="0"/>
                    <a:pt x="534"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21"/>
            <p:cNvSpPr/>
            <p:nvPr/>
          </p:nvSpPr>
          <p:spPr>
            <a:xfrm>
              <a:off x="2081331" y="278888"/>
              <a:ext cx="34002" cy="26003"/>
            </a:xfrm>
            <a:custGeom>
              <a:avLst/>
              <a:gdLst/>
              <a:ahLst/>
              <a:cxnLst/>
              <a:rect l="l" t="t" r="r" b="b"/>
              <a:pathLst>
                <a:path w="1135" h="868" extrusionOk="0">
                  <a:moveTo>
                    <a:pt x="568" y="1"/>
                  </a:moveTo>
                  <a:cubicBezTo>
                    <a:pt x="1" y="1"/>
                    <a:pt x="1"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21"/>
            <p:cNvSpPr/>
            <p:nvPr/>
          </p:nvSpPr>
          <p:spPr>
            <a:xfrm>
              <a:off x="2116319" y="320856"/>
              <a:ext cx="34002" cy="26003"/>
            </a:xfrm>
            <a:custGeom>
              <a:avLst/>
              <a:gdLst/>
              <a:ahLst/>
              <a:cxnLst/>
              <a:rect l="l" t="t" r="r" b="b"/>
              <a:pathLst>
                <a:path w="1135" h="868" extrusionOk="0">
                  <a:moveTo>
                    <a:pt x="567" y="1"/>
                  </a:moveTo>
                  <a:cubicBezTo>
                    <a:pt x="0" y="1"/>
                    <a:pt x="0" y="868"/>
                    <a:pt x="567" y="868"/>
                  </a:cubicBezTo>
                  <a:cubicBezTo>
                    <a:pt x="1134" y="868"/>
                    <a:pt x="1134"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1"/>
            <p:cNvSpPr/>
            <p:nvPr/>
          </p:nvSpPr>
          <p:spPr>
            <a:xfrm>
              <a:off x="2130308" y="260915"/>
              <a:ext cx="34002" cy="26992"/>
            </a:xfrm>
            <a:custGeom>
              <a:avLst/>
              <a:gdLst/>
              <a:ahLst/>
              <a:cxnLst/>
              <a:rect l="l" t="t" r="r" b="b"/>
              <a:pathLst>
                <a:path w="1135" h="901" extrusionOk="0">
                  <a:moveTo>
                    <a:pt x="567" y="0"/>
                  </a:moveTo>
                  <a:cubicBezTo>
                    <a:pt x="0" y="0"/>
                    <a:pt x="0" y="901"/>
                    <a:pt x="567" y="901"/>
                  </a:cubicBezTo>
                  <a:cubicBezTo>
                    <a:pt x="1134" y="901"/>
                    <a:pt x="1134"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1"/>
            <p:cNvSpPr/>
            <p:nvPr/>
          </p:nvSpPr>
          <p:spPr>
            <a:xfrm>
              <a:off x="2604920" y="13094"/>
              <a:ext cx="34032" cy="26003"/>
            </a:xfrm>
            <a:custGeom>
              <a:avLst/>
              <a:gdLst/>
              <a:ahLst/>
              <a:cxnLst/>
              <a:rect l="l" t="t" r="r" b="b"/>
              <a:pathLst>
                <a:path w="1136" h="868" extrusionOk="0">
                  <a:moveTo>
                    <a:pt x="568" y="1"/>
                  </a:moveTo>
                  <a:cubicBezTo>
                    <a:pt x="1" y="1"/>
                    <a:pt x="1"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1"/>
            <p:cNvSpPr/>
            <p:nvPr/>
          </p:nvSpPr>
          <p:spPr>
            <a:xfrm>
              <a:off x="2594945" y="69051"/>
              <a:ext cx="33013" cy="26003"/>
            </a:xfrm>
            <a:custGeom>
              <a:avLst/>
              <a:gdLst/>
              <a:ahLst/>
              <a:cxnLst/>
              <a:rect l="l" t="t" r="r" b="b"/>
              <a:pathLst>
                <a:path w="1102" h="868" extrusionOk="0">
                  <a:moveTo>
                    <a:pt x="567" y="1"/>
                  </a:moveTo>
                  <a:cubicBezTo>
                    <a:pt x="0" y="1"/>
                    <a:pt x="0" y="868"/>
                    <a:pt x="567" y="868"/>
                  </a:cubicBezTo>
                  <a:cubicBezTo>
                    <a:pt x="1101" y="868"/>
                    <a:pt x="1101"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21"/>
            <p:cNvSpPr/>
            <p:nvPr/>
          </p:nvSpPr>
          <p:spPr>
            <a:xfrm>
              <a:off x="2538988" y="27083"/>
              <a:ext cx="34002" cy="26003"/>
            </a:xfrm>
            <a:custGeom>
              <a:avLst/>
              <a:gdLst/>
              <a:ahLst/>
              <a:cxnLst/>
              <a:rect l="l" t="t" r="r" b="b"/>
              <a:pathLst>
                <a:path w="1135" h="868" extrusionOk="0">
                  <a:moveTo>
                    <a:pt x="567" y="1"/>
                  </a:moveTo>
                  <a:cubicBezTo>
                    <a:pt x="0" y="1"/>
                    <a:pt x="0" y="868"/>
                    <a:pt x="567" y="868"/>
                  </a:cubicBezTo>
                  <a:cubicBezTo>
                    <a:pt x="1134" y="868"/>
                    <a:pt x="1134"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21"/>
            <p:cNvSpPr/>
            <p:nvPr/>
          </p:nvSpPr>
          <p:spPr>
            <a:xfrm>
              <a:off x="2455054" y="585662"/>
              <a:ext cx="34002" cy="27022"/>
            </a:xfrm>
            <a:custGeom>
              <a:avLst/>
              <a:gdLst/>
              <a:ahLst/>
              <a:cxnLst/>
              <a:rect l="l" t="t" r="r" b="b"/>
              <a:pathLst>
                <a:path w="1135" h="902" extrusionOk="0">
                  <a:moveTo>
                    <a:pt x="567" y="0"/>
                  </a:moveTo>
                  <a:cubicBezTo>
                    <a:pt x="0" y="0"/>
                    <a:pt x="0" y="901"/>
                    <a:pt x="567" y="901"/>
                  </a:cubicBezTo>
                  <a:cubicBezTo>
                    <a:pt x="1134" y="901"/>
                    <a:pt x="1134"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21"/>
            <p:cNvSpPr/>
            <p:nvPr/>
          </p:nvSpPr>
          <p:spPr>
            <a:xfrm>
              <a:off x="2493007" y="603635"/>
              <a:ext cx="34032" cy="26033"/>
            </a:xfrm>
            <a:custGeom>
              <a:avLst/>
              <a:gdLst/>
              <a:ahLst/>
              <a:cxnLst/>
              <a:rect l="l" t="t" r="r" b="b"/>
              <a:pathLst>
                <a:path w="1136" h="869" extrusionOk="0">
                  <a:moveTo>
                    <a:pt x="568" y="1"/>
                  </a:moveTo>
                  <a:cubicBezTo>
                    <a:pt x="1" y="1"/>
                    <a:pt x="1"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21"/>
            <p:cNvSpPr/>
            <p:nvPr/>
          </p:nvSpPr>
          <p:spPr>
            <a:xfrm>
              <a:off x="2639908" y="390802"/>
              <a:ext cx="34002" cy="26003"/>
            </a:xfrm>
            <a:custGeom>
              <a:avLst/>
              <a:gdLst/>
              <a:ahLst/>
              <a:cxnLst/>
              <a:rect l="l" t="t" r="r" b="b"/>
              <a:pathLst>
                <a:path w="1135" h="868" extrusionOk="0">
                  <a:moveTo>
                    <a:pt x="567" y="1"/>
                  </a:moveTo>
                  <a:cubicBezTo>
                    <a:pt x="0" y="1"/>
                    <a:pt x="0" y="868"/>
                    <a:pt x="567" y="868"/>
                  </a:cubicBezTo>
                  <a:cubicBezTo>
                    <a:pt x="1135" y="868"/>
                    <a:pt x="1135"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21"/>
            <p:cNvSpPr/>
            <p:nvPr/>
          </p:nvSpPr>
          <p:spPr>
            <a:xfrm>
              <a:off x="2639908" y="355844"/>
              <a:ext cx="34002" cy="26003"/>
            </a:xfrm>
            <a:custGeom>
              <a:avLst/>
              <a:gdLst/>
              <a:ahLst/>
              <a:cxnLst/>
              <a:rect l="l" t="t" r="r" b="b"/>
              <a:pathLst>
                <a:path w="1135" h="868" extrusionOk="0">
                  <a:moveTo>
                    <a:pt x="567" y="0"/>
                  </a:moveTo>
                  <a:cubicBezTo>
                    <a:pt x="0" y="0"/>
                    <a:pt x="0" y="867"/>
                    <a:pt x="567" y="867"/>
                  </a:cubicBezTo>
                  <a:cubicBezTo>
                    <a:pt x="1135" y="867"/>
                    <a:pt x="1135"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21"/>
            <p:cNvSpPr/>
            <p:nvPr/>
          </p:nvSpPr>
          <p:spPr>
            <a:xfrm>
              <a:off x="2116319" y="-49842"/>
              <a:ext cx="34002" cy="26992"/>
            </a:xfrm>
            <a:custGeom>
              <a:avLst/>
              <a:gdLst/>
              <a:ahLst/>
              <a:cxnLst/>
              <a:rect l="l" t="t" r="r" b="b"/>
              <a:pathLst>
                <a:path w="1135" h="901" extrusionOk="0">
                  <a:moveTo>
                    <a:pt x="567" y="0"/>
                  </a:moveTo>
                  <a:cubicBezTo>
                    <a:pt x="0" y="0"/>
                    <a:pt x="0" y="901"/>
                    <a:pt x="567" y="901"/>
                  </a:cubicBezTo>
                  <a:cubicBezTo>
                    <a:pt x="1134" y="901"/>
                    <a:pt x="1134"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21"/>
            <p:cNvSpPr/>
            <p:nvPr/>
          </p:nvSpPr>
          <p:spPr>
            <a:xfrm>
              <a:off x="2319146" y="-206719"/>
              <a:ext cx="33013" cy="26003"/>
            </a:xfrm>
            <a:custGeom>
              <a:avLst/>
              <a:gdLst/>
              <a:ahLst/>
              <a:cxnLst/>
              <a:rect l="l" t="t" r="r" b="b"/>
              <a:pathLst>
                <a:path w="1102" h="868" extrusionOk="0">
                  <a:moveTo>
                    <a:pt x="568" y="0"/>
                  </a:moveTo>
                  <a:cubicBezTo>
                    <a:pt x="1" y="0"/>
                    <a:pt x="1" y="867"/>
                    <a:pt x="568" y="867"/>
                  </a:cubicBezTo>
                  <a:cubicBezTo>
                    <a:pt x="1102" y="867"/>
                    <a:pt x="1102" y="0"/>
                    <a:pt x="568"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21"/>
            <p:cNvSpPr/>
            <p:nvPr/>
          </p:nvSpPr>
          <p:spPr>
            <a:xfrm>
              <a:off x="2434055" y="101043"/>
              <a:ext cx="34002" cy="26003"/>
            </a:xfrm>
            <a:custGeom>
              <a:avLst/>
              <a:gdLst/>
              <a:ahLst/>
              <a:cxnLst/>
              <a:rect l="l" t="t" r="r" b="b"/>
              <a:pathLst>
                <a:path w="1135" h="868" extrusionOk="0">
                  <a:moveTo>
                    <a:pt x="568" y="0"/>
                  </a:moveTo>
                  <a:cubicBezTo>
                    <a:pt x="1" y="0"/>
                    <a:pt x="1" y="867"/>
                    <a:pt x="568" y="867"/>
                  </a:cubicBezTo>
                  <a:cubicBezTo>
                    <a:pt x="1135" y="867"/>
                    <a:pt x="1135" y="0"/>
                    <a:pt x="568"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21"/>
            <p:cNvSpPr/>
            <p:nvPr/>
          </p:nvSpPr>
          <p:spPr>
            <a:xfrm>
              <a:off x="2172275" y="125007"/>
              <a:ext cx="34002" cy="26003"/>
            </a:xfrm>
            <a:custGeom>
              <a:avLst/>
              <a:gdLst/>
              <a:ahLst/>
              <a:cxnLst/>
              <a:rect l="l" t="t" r="r" b="b"/>
              <a:pathLst>
                <a:path w="1135" h="868" extrusionOk="0">
                  <a:moveTo>
                    <a:pt x="567" y="1"/>
                  </a:moveTo>
                  <a:cubicBezTo>
                    <a:pt x="0" y="1"/>
                    <a:pt x="0" y="868"/>
                    <a:pt x="567" y="868"/>
                  </a:cubicBezTo>
                  <a:cubicBezTo>
                    <a:pt x="1134" y="868"/>
                    <a:pt x="1134"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77" name="Google Shape;2577;p21"/>
          <p:cNvGrpSpPr/>
          <p:nvPr/>
        </p:nvGrpSpPr>
        <p:grpSpPr>
          <a:xfrm flipH="1">
            <a:off x="8123388" y="-280695"/>
            <a:ext cx="363800" cy="984632"/>
            <a:chOff x="904476" y="-243594"/>
            <a:chExt cx="438472" cy="1186732"/>
          </a:xfrm>
        </p:grpSpPr>
        <p:sp>
          <p:nvSpPr>
            <p:cNvPr id="2578" name="Google Shape;2578;p21"/>
            <p:cNvSpPr/>
            <p:nvPr/>
          </p:nvSpPr>
          <p:spPr>
            <a:xfrm>
              <a:off x="904476" y="362824"/>
              <a:ext cx="134719" cy="198648"/>
            </a:xfrm>
            <a:custGeom>
              <a:avLst/>
              <a:gdLst/>
              <a:ahLst/>
              <a:cxnLst/>
              <a:rect l="l" t="t" r="r" b="b"/>
              <a:pathLst>
                <a:path w="4497" h="6631" extrusionOk="0">
                  <a:moveTo>
                    <a:pt x="4430" y="1"/>
                  </a:moveTo>
                  <a:cubicBezTo>
                    <a:pt x="4429" y="1"/>
                    <a:pt x="4429" y="2"/>
                    <a:pt x="4428" y="3"/>
                  </a:cubicBezTo>
                  <a:lnTo>
                    <a:pt x="4428" y="3"/>
                  </a:lnTo>
                  <a:cubicBezTo>
                    <a:pt x="4451" y="2"/>
                    <a:pt x="4474" y="1"/>
                    <a:pt x="4496" y="1"/>
                  </a:cubicBezTo>
                  <a:close/>
                  <a:moveTo>
                    <a:pt x="4428" y="3"/>
                  </a:moveTo>
                  <a:cubicBezTo>
                    <a:pt x="1897" y="113"/>
                    <a:pt x="192" y="2657"/>
                    <a:pt x="60" y="5004"/>
                  </a:cubicBezTo>
                  <a:cubicBezTo>
                    <a:pt x="1" y="6109"/>
                    <a:pt x="548" y="6631"/>
                    <a:pt x="1247" y="6631"/>
                  </a:cubicBezTo>
                  <a:cubicBezTo>
                    <a:pt x="1730" y="6631"/>
                    <a:pt x="2285" y="6382"/>
                    <a:pt x="2762" y="5905"/>
                  </a:cubicBezTo>
                  <a:cubicBezTo>
                    <a:pt x="3729" y="4904"/>
                    <a:pt x="3996" y="3270"/>
                    <a:pt x="4163" y="1969"/>
                  </a:cubicBezTo>
                  <a:cubicBezTo>
                    <a:pt x="4263" y="1403"/>
                    <a:pt x="4196" y="471"/>
                    <a:pt x="4428" y="3"/>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21"/>
            <p:cNvSpPr/>
            <p:nvPr/>
          </p:nvSpPr>
          <p:spPr>
            <a:xfrm>
              <a:off x="1121083" y="147893"/>
              <a:ext cx="221865" cy="139272"/>
            </a:xfrm>
            <a:custGeom>
              <a:avLst/>
              <a:gdLst/>
              <a:ahLst/>
              <a:cxnLst/>
              <a:rect l="l" t="t" r="r" b="b"/>
              <a:pathLst>
                <a:path w="7406" h="4649" extrusionOk="0">
                  <a:moveTo>
                    <a:pt x="294" y="1"/>
                  </a:moveTo>
                  <a:cubicBezTo>
                    <a:pt x="218" y="1"/>
                    <a:pt x="143" y="2"/>
                    <a:pt x="67" y="4"/>
                  </a:cubicBezTo>
                  <a:lnTo>
                    <a:pt x="1" y="137"/>
                  </a:lnTo>
                  <a:cubicBezTo>
                    <a:pt x="367" y="1005"/>
                    <a:pt x="834" y="2039"/>
                    <a:pt x="1402" y="2739"/>
                  </a:cubicBezTo>
                  <a:cubicBezTo>
                    <a:pt x="2106" y="3561"/>
                    <a:pt x="3506" y="4648"/>
                    <a:pt x="4715" y="4648"/>
                  </a:cubicBezTo>
                  <a:cubicBezTo>
                    <a:pt x="5223" y="4648"/>
                    <a:pt x="5697" y="4457"/>
                    <a:pt x="6072" y="3973"/>
                  </a:cubicBezTo>
                  <a:cubicBezTo>
                    <a:pt x="7406" y="2239"/>
                    <a:pt x="4971" y="704"/>
                    <a:pt x="3570" y="438"/>
                  </a:cubicBezTo>
                  <a:cubicBezTo>
                    <a:pt x="2540" y="219"/>
                    <a:pt x="1394" y="1"/>
                    <a:pt x="294" y="1"/>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21"/>
            <p:cNvSpPr/>
            <p:nvPr/>
          </p:nvSpPr>
          <p:spPr>
            <a:xfrm>
              <a:off x="926523" y="45086"/>
              <a:ext cx="117673" cy="243525"/>
            </a:xfrm>
            <a:custGeom>
              <a:avLst/>
              <a:gdLst/>
              <a:ahLst/>
              <a:cxnLst/>
              <a:rect l="l" t="t" r="r" b="b"/>
              <a:pathLst>
                <a:path w="3928" h="8129" extrusionOk="0">
                  <a:moveTo>
                    <a:pt x="3827" y="0"/>
                  </a:moveTo>
                  <a:cubicBezTo>
                    <a:pt x="1492" y="0"/>
                    <a:pt x="24" y="4070"/>
                    <a:pt x="24" y="5938"/>
                  </a:cubicBezTo>
                  <a:cubicBezTo>
                    <a:pt x="1" y="7075"/>
                    <a:pt x="583" y="8129"/>
                    <a:pt x="1413" y="8129"/>
                  </a:cubicBezTo>
                  <a:cubicBezTo>
                    <a:pt x="1751" y="8129"/>
                    <a:pt x="2130" y="7954"/>
                    <a:pt x="2526" y="7539"/>
                  </a:cubicBezTo>
                  <a:cubicBezTo>
                    <a:pt x="3660" y="6405"/>
                    <a:pt x="3827" y="4670"/>
                    <a:pt x="3894" y="3169"/>
                  </a:cubicBezTo>
                  <a:cubicBezTo>
                    <a:pt x="3927" y="2102"/>
                    <a:pt x="3827" y="1068"/>
                    <a:pt x="3827"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21"/>
            <p:cNvSpPr/>
            <p:nvPr/>
          </p:nvSpPr>
          <p:spPr>
            <a:xfrm>
              <a:off x="1114103" y="299887"/>
              <a:ext cx="171147" cy="210272"/>
            </a:xfrm>
            <a:custGeom>
              <a:avLst/>
              <a:gdLst/>
              <a:ahLst/>
              <a:cxnLst/>
              <a:rect l="l" t="t" r="r" b="b"/>
              <a:pathLst>
                <a:path w="5713" h="7019" extrusionOk="0">
                  <a:moveTo>
                    <a:pt x="133" y="0"/>
                  </a:moveTo>
                  <a:lnTo>
                    <a:pt x="200" y="134"/>
                  </a:lnTo>
                  <a:cubicBezTo>
                    <a:pt x="0" y="934"/>
                    <a:pt x="467" y="2002"/>
                    <a:pt x="667" y="2802"/>
                  </a:cubicBezTo>
                  <a:cubicBezTo>
                    <a:pt x="1001" y="4370"/>
                    <a:pt x="1635" y="6472"/>
                    <a:pt x="3436" y="6939"/>
                  </a:cubicBezTo>
                  <a:cubicBezTo>
                    <a:pt x="3627" y="6993"/>
                    <a:pt x="3803" y="7018"/>
                    <a:pt x="3965" y="7018"/>
                  </a:cubicBezTo>
                  <a:cubicBezTo>
                    <a:pt x="5388" y="7018"/>
                    <a:pt x="5713" y="5068"/>
                    <a:pt x="5204" y="3870"/>
                  </a:cubicBezTo>
                  <a:cubicBezTo>
                    <a:pt x="4570" y="2302"/>
                    <a:pt x="3336" y="1601"/>
                    <a:pt x="1868" y="901"/>
                  </a:cubicBezTo>
                  <a:cubicBezTo>
                    <a:pt x="1334" y="601"/>
                    <a:pt x="701" y="200"/>
                    <a:pt x="133"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21"/>
            <p:cNvSpPr/>
            <p:nvPr/>
          </p:nvSpPr>
          <p:spPr>
            <a:xfrm>
              <a:off x="962380" y="553670"/>
              <a:ext cx="142747" cy="313715"/>
            </a:xfrm>
            <a:custGeom>
              <a:avLst/>
              <a:gdLst/>
              <a:ahLst/>
              <a:cxnLst/>
              <a:rect l="l" t="t" r="r" b="b"/>
              <a:pathLst>
                <a:path w="4765" h="10472" extrusionOk="0">
                  <a:moveTo>
                    <a:pt x="3964" y="1"/>
                  </a:moveTo>
                  <a:cubicBezTo>
                    <a:pt x="3936" y="25"/>
                    <a:pt x="3909" y="51"/>
                    <a:pt x="3883" y="78"/>
                  </a:cubicBezTo>
                  <a:lnTo>
                    <a:pt x="3883" y="78"/>
                  </a:lnTo>
                  <a:cubicBezTo>
                    <a:pt x="3932" y="52"/>
                    <a:pt x="3981" y="26"/>
                    <a:pt x="4031" y="1"/>
                  </a:cubicBezTo>
                  <a:close/>
                  <a:moveTo>
                    <a:pt x="3883" y="78"/>
                  </a:moveTo>
                  <a:cubicBezTo>
                    <a:pt x="1280" y="1479"/>
                    <a:pt x="0" y="4425"/>
                    <a:pt x="295" y="7340"/>
                  </a:cubicBezTo>
                  <a:cubicBezTo>
                    <a:pt x="379" y="8517"/>
                    <a:pt x="1052" y="10472"/>
                    <a:pt x="2413" y="10472"/>
                  </a:cubicBezTo>
                  <a:cubicBezTo>
                    <a:pt x="2672" y="10472"/>
                    <a:pt x="2955" y="10401"/>
                    <a:pt x="3264" y="10242"/>
                  </a:cubicBezTo>
                  <a:cubicBezTo>
                    <a:pt x="4765" y="9441"/>
                    <a:pt x="4264" y="6506"/>
                    <a:pt x="4031" y="5238"/>
                  </a:cubicBezTo>
                  <a:cubicBezTo>
                    <a:pt x="3869" y="4168"/>
                    <a:pt x="2981" y="1047"/>
                    <a:pt x="3883" y="78"/>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21"/>
            <p:cNvSpPr/>
            <p:nvPr/>
          </p:nvSpPr>
          <p:spPr>
            <a:xfrm>
              <a:off x="1109101" y="685593"/>
              <a:ext cx="152124" cy="257545"/>
            </a:xfrm>
            <a:custGeom>
              <a:avLst/>
              <a:gdLst/>
              <a:ahLst/>
              <a:cxnLst/>
              <a:rect l="l" t="t" r="r" b="b"/>
              <a:pathLst>
                <a:path w="5078" h="8597" extrusionOk="0">
                  <a:moveTo>
                    <a:pt x="1101" y="0"/>
                  </a:moveTo>
                  <a:cubicBezTo>
                    <a:pt x="467" y="2002"/>
                    <a:pt x="0" y="6838"/>
                    <a:pt x="1868" y="8173"/>
                  </a:cubicBezTo>
                  <a:cubicBezTo>
                    <a:pt x="2271" y="8469"/>
                    <a:pt x="2642" y="8597"/>
                    <a:pt x="2976" y="8597"/>
                  </a:cubicBezTo>
                  <a:cubicBezTo>
                    <a:pt x="4331" y="8597"/>
                    <a:pt x="5078" y="6502"/>
                    <a:pt x="4837" y="5137"/>
                  </a:cubicBezTo>
                  <a:cubicBezTo>
                    <a:pt x="4537" y="3503"/>
                    <a:pt x="3136" y="1468"/>
                    <a:pt x="1868" y="467"/>
                  </a:cubicBezTo>
                  <a:cubicBezTo>
                    <a:pt x="1635" y="300"/>
                    <a:pt x="1335" y="200"/>
                    <a:pt x="1101"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21"/>
            <p:cNvSpPr/>
            <p:nvPr/>
          </p:nvSpPr>
          <p:spPr>
            <a:xfrm>
              <a:off x="1073125" y="-243594"/>
              <a:ext cx="112161" cy="1077032"/>
            </a:xfrm>
            <a:custGeom>
              <a:avLst/>
              <a:gdLst/>
              <a:ahLst/>
              <a:cxnLst/>
              <a:rect l="l" t="t" r="r" b="b"/>
              <a:pathLst>
                <a:path w="3744" h="35952" extrusionOk="0">
                  <a:moveTo>
                    <a:pt x="1294" y="1"/>
                  </a:moveTo>
                  <a:cubicBezTo>
                    <a:pt x="1173" y="1"/>
                    <a:pt x="1061" y="70"/>
                    <a:pt x="1034" y="230"/>
                  </a:cubicBezTo>
                  <a:cubicBezTo>
                    <a:pt x="501" y="2499"/>
                    <a:pt x="334" y="4800"/>
                    <a:pt x="234" y="7102"/>
                  </a:cubicBezTo>
                  <a:cubicBezTo>
                    <a:pt x="134" y="9470"/>
                    <a:pt x="0" y="11839"/>
                    <a:pt x="0" y="14207"/>
                  </a:cubicBezTo>
                  <a:cubicBezTo>
                    <a:pt x="0" y="16575"/>
                    <a:pt x="100" y="18944"/>
                    <a:pt x="301" y="21279"/>
                  </a:cubicBezTo>
                  <a:cubicBezTo>
                    <a:pt x="467" y="23580"/>
                    <a:pt x="734" y="25882"/>
                    <a:pt x="1301" y="28117"/>
                  </a:cubicBezTo>
                  <a:cubicBezTo>
                    <a:pt x="1935" y="30652"/>
                    <a:pt x="2769" y="33121"/>
                    <a:pt x="3103" y="35722"/>
                  </a:cubicBezTo>
                  <a:cubicBezTo>
                    <a:pt x="3129" y="35883"/>
                    <a:pt x="3241" y="35952"/>
                    <a:pt x="3362" y="35952"/>
                  </a:cubicBezTo>
                  <a:cubicBezTo>
                    <a:pt x="3543" y="35952"/>
                    <a:pt x="3743" y="35796"/>
                    <a:pt x="3703" y="35556"/>
                  </a:cubicBezTo>
                  <a:cubicBezTo>
                    <a:pt x="3403" y="33321"/>
                    <a:pt x="2736" y="31186"/>
                    <a:pt x="2169" y="29018"/>
                  </a:cubicBezTo>
                  <a:cubicBezTo>
                    <a:pt x="1568" y="26749"/>
                    <a:pt x="1201" y="24514"/>
                    <a:pt x="968" y="22179"/>
                  </a:cubicBezTo>
                  <a:cubicBezTo>
                    <a:pt x="567" y="17576"/>
                    <a:pt x="534" y="12939"/>
                    <a:pt x="801" y="8303"/>
                  </a:cubicBezTo>
                  <a:cubicBezTo>
                    <a:pt x="968" y="5668"/>
                    <a:pt x="1001" y="2999"/>
                    <a:pt x="1635" y="397"/>
                  </a:cubicBezTo>
                  <a:cubicBezTo>
                    <a:pt x="1675" y="157"/>
                    <a:pt x="1475" y="1"/>
                    <a:pt x="129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21"/>
            <p:cNvSpPr/>
            <p:nvPr/>
          </p:nvSpPr>
          <p:spPr>
            <a:xfrm>
              <a:off x="949020" y="-33577"/>
              <a:ext cx="148379" cy="280432"/>
            </a:xfrm>
            <a:custGeom>
              <a:avLst/>
              <a:gdLst/>
              <a:ahLst/>
              <a:cxnLst/>
              <a:rect l="l" t="t" r="r" b="b"/>
              <a:pathLst>
                <a:path w="4953" h="9361" extrusionOk="0">
                  <a:moveTo>
                    <a:pt x="4497" y="1"/>
                  </a:moveTo>
                  <a:cubicBezTo>
                    <a:pt x="4404" y="1"/>
                    <a:pt x="4311" y="37"/>
                    <a:pt x="4243" y="124"/>
                  </a:cubicBezTo>
                  <a:cubicBezTo>
                    <a:pt x="2442" y="2826"/>
                    <a:pt x="641" y="5695"/>
                    <a:pt x="40" y="8964"/>
                  </a:cubicBezTo>
                  <a:cubicBezTo>
                    <a:pt x="0" y="9204"/>
                    <a:pt x="201" y="9360"/>
                    <a:pt x="381" y="9360"/>
                  </a:cubicBezTo>
                  <a:cubicBezTo>
                    <a:pt x="502" y="9360"/>
                    <a:pt x="614" y="9291"/>
                    <a:pt x="641" y="9131"/>
                  </a:cubicBezTo>
                  <a:cubicBezTo>
                    <a:pt x="1241" y="5928"/>
                    <a:pt x="3009" y="3093"/>
                    <a:pt x="4811" y="458"/>
                  </a:cubicBezTo>
                  <a:cubicBezTo>
                    <a:pt x="4953" y="221"/>
                    <a:pt x="4725" y="1"/>
                    <a:pt x="4497"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21"/>
            <p:cNvSpPr/>
            <p:nvPr/>
          </p:nvSpPr>
          <p:spPr>
            <a:xfrm>
              <a:off x="1072016" y="255883"/>
              <a:ext cx="139422" cy="185886"/>
            </a:xfrm>
            <a:custGeom>
              <a:avLst/>
              <a:gdLst/>
              <a:ahLst/>
              <a:cxnLst/>
              <a:rect l="l" t="t" r="r" b="b"/>
              <a:pathLst>
                <a:path w="4654" h="6205" extrusionOk="0">
                  <a:moveTo>
                    <a:pt x="431" y="0"/>
                  </a:moveTo>
                  <a:cubicBezTo>
                    <a:pt x="204" y="0"/>
                    <a:pt x="1" y="306"/>
                    <a:pt x="204" y="535"/>
                  </a:cubicBezTo>
                  <a:cubicBezTo>
                    <a:pt x="971" y="1369"/>
                    <a:pt x="1672" y="2236"/>
                    <a:pt x="2339" y="3137"/>
                  </a:cubicBezTo>
                  <a:cubicBezTo>
                    <a:pt x="2973" y="4004"/>
                    <a:pt x="3573" y="4972"/>
                    <a:pt x="3974" y="5972"/>
                  </a:cubicBezTo>
                  <a:cubicBezTo>
                    <a:pt x="4028" y="6135"/>
                    <a:pt x="4159" y="6204"/>
                    <a:pt x="4287" y="6204"/>
                  </a:cubicBezTo>
                  <a:cubicBezTo>
                    <a:pt x="4474" y="6204"/>
                    <a:pt x="4653" y="6057"/>
                    <a:pt x="4574" y="5839"/>
                  </a:cubicBezTo>
                  <a:cubicBezTo>
                    <a:pt x="3740" y="3671"/>
                    <a:pt x="2206" y="1769"/>
                    <a:pt x="638" y="102"/>
                  </a:cubicBezTo>
                  <a:cubicBezTo>
                    <a:pt x="574" y="30"/>
                    <a:pt x="501" y="0"/>
                    <a:pt x="431"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21"/>
            <p:cNvSpPr/>
            <p:nvPr/>
          </p:nvSpPr>
          <p:spPr>
            <a:xfrm>
              <a:off x="1005186" y="527189"/>
              <a:ext cx="112730" cy="285225"/>
            </a:xfrm>
            <a:custGeom>
              <a:avLst/>
              <a:gdLst/>
              <a:ahLst/>
              <a:cxnLst/>
              <a:rect l="l" t="t" r="r" b="b"/>
              <a:pathLst>
                <a:path w="3763" h="9521" extrusionOk="0">
                  <a:moveTo>
                    <a:pt x="3282" y="1"/>
                  </a:moveTo>
                  <a:cubicBezTo>
                    <a:pt x="3210" y="1"/>
                    <a:pt x="3135" y="25"/>
                    <a:pt x="3069" y="84"/>
                  </a:cubicBezTo>
                  <a:cubicBezTo>
                    <a:pt x="534" y="2219"/>
                    <a:pt x="0" y="6189"/>
                    <a:pt x="534" y="9291"/>
                  </a:cubicBezTo>
                  <a:cubicBezTo>
                    <a:pt x="560" y="9451"/>
                    <a:pt x="673" y="9520"/>
                    <a:pt x="793" y="9520"/>
                  </a:cubicBezTo>
                  <a:cubicBezTo>
                    <a:pt x="974" y="9520"/>
                    <a:pt x="1174" y="9364"/>
                    <a:pt x="1134" y="9124"/>
                  </a:cubicBezTo>
                  <a:cubicBezTo>
                    <a:pt x="667" y="6222"/>
                    <a:pt x="1134" y="2519"/>
                    <a:pt x="3503" y="518"/>
                  </a:cubicBezTo>
                  <a:cubicBezTo>
                    <a:pt x="3763" y="310"/>
                    <a:pt x="3536" y="1"/>
                    <a:pt x="3282"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21"/>
            <p:cNvSpPr/>
            <p:nvPr/>
          </p:nvSpPr>
          <p:spPr>
            <a:xfrm>
              <a:off x="931735" y="330292"/>
              <a:ext cx="160333" cy="197450"/>
            </a:xfrm>
            <a:custGeom>
              <a:avLst/>
              <a:gdLst/>
              <a:ahLst/>
              <a:cxnLst/>
              <a:rect l="l" t="t" r="r" b="b"/>
              <a:pathLst>
                <a:path w="5352" h="6591" extrusionOk="0">
                  <a:moveTo>
                    <a:pt x="4956" y="0"/>
                  </a:moveTo>
                  <a:cubicBezTo>
                    <a:pt x="4924" y="0"/>
                    <a:pt x="4890" y="6"/>
                    <a:pt x="4854" y="19"/>
                  </a:cubicBezTo>
                  <a:cubicBezTo>
                    <a:pt x="2319" y="1087"/>
                    <a:pt x="284" y="3522"/>
                    <a:pt x="17" y="6290"/>
                  </a:cubicBezTo>
                  <a:cubicBezTo>
                    <a:pt x="0" y="6491"/>
                    <a:pt x="150" y="6591"/>
                    <a:pt x="309" y="6591"/>
                  </a:cubicBezTo>
                  <a:cubicBezTo>
                    <a:pt x="467" y="6591"/>
                    <a:pt x="634" y="6491"/>
                    <a:pt x="651" y="6290"/>
                  </a:cubicBezTo>
                  <a:cubicBezTo>
                    <a:pt x="884" y="3822"/>
                    <a:pt x="2786" y="1554"/>
                    <a:pt x="5021" y="620"/>
                  </a:cubicBezTo>
                  <a:cubicBezTo>
                    <a:pt x="5351" y="499"/>
                    <a:pt x="5249" y="0"/>
                    <a:pt x="4956"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21"/>
            <p:cNvSpPr/>
            <p:nvPr/>
          </p:nvSpPr>
          <p:spPr>
            <a:xfrm>
              <a:off x="1075821" y="128692"/>
              <a:ext cx="182142" cy="123395"/>
            </a:xfrm>
            <a:custGeom>
              <a:avLst/>
              <a:gdLst/>
              <a:ahLst/>
              <a:cxnLst/>
              <a:rect l="l" t="t" r="r" b="b"/>
              <a:pathLst>
                <a:path w="6080" h="4119" extrusionOk="0">
                  <a:moveTo>
                    <a:pt x="480" y="0"/>
                  </a:moveTo>
                  <a:cubicBezTo>
                    <a:pt x="191" y="0"/>
                    <a:pt x="0" y="409"/>
                    <a:pt x="311" y="578"/>
                  </a:cubicBezTo>
                  <a:cubicBezTo>
                    <a:pt x="1245" y="1079"/>
                    <a:pt x="2312" y="1245"/>
                    <a:pt x="3213" y="1812"/>
                  </a:cubicBezTo>
                  <a:cubicBezTo>
                    <a:pt x="4047" y="2346"/>
                    <a:pt x="4847" y="3113"/>
                    <a:pt x="5381" y="3981"/>
                  </a:cubicBezTo>
                  <a:cubicBezTo>
                    <a:pt x="5449" y="4078"/>
                    <a:pt x="5543" y="4119"/>
                    <a:pt x="5637" y="4119"/>
                  </a:cubicBezTo>
                  <a:cubicBezTo>
                    <a:pt x="5861" y="4119"/>
                    <a:pt x="6080" y="3883"/>
                    <a:pt x="5915" y="3647"/>
                  </a:cubicBezTo>
                  <a:cubicBezTo>
                    <a:pt x="5381" y="2713"/>
                    <a:pt x="4547" y="1979"/>
                    <a:pt x="3680" y="1379"/>
                  </a:cubicBezTo>
                  <a:cubicBezTo>
                    <a:pt x="2746" y="712"/>
                    <a:pt x="1612" y="545"/>
                    <a:pt x="644" y="44"/>
                  </a:cubicBezTo>
                  <a:cubicBezTo>
                    <a:pt x="588" y="14"/>
                    <a:pt x="532" y="0"/>
                    <a:pt x="480"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21"/>
            <p:cNvSpPr/>
            <p:nvPr/>
          </p:nvSpPr>
          <p:spPr>
            <a:xfrm>
              <a:off x="994192" y="204958"/>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21"/>
            <p:cNvSpPr/>
            <p:nvPr/>
          </p:nvSpPr>
          <p:spPr>
            <a:xfrm>
              <a:off x="1001172" y="174973"/>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21"/>
            <p:cNvSpPr/>
            <p:nvPr/>
          </p:nvSpPr>
          <p:spPr>
            <a:xfrm>
              <a:off x="1257979" y="207954"/>
              <a:ext cx="20012" cy="16027"/>
            </a:xfrm>
            <a:custGeom>
              <a:avLst/>
              <a:gdLst/>
              <a:ahLst/>
              <a:cxnLst/>
              <a:rect l="l" t="t" r="r" b="b"/>
              <a:pathLst>
                <a:path w="668" h="535" extrusionOk="0">
                  <a:moveTo>
                    <a:pt x="334" y="0"/>
                  </a:moveTo>
                  <a:cubicBezTo>
                    <a:pt x="0" y="0"/>
                    <a:pt x="0"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21"/>
            <p:cNvSpPr/>
            <p:nvPr/>
          </p:nvSpPr>
          <p:spPr>
            <a:xfrm>
              <a:off x="1264959" y="244919"/>
              <a:ext cx="20042" cy="16027"/>
            </a:xfrm>
            <a:custGeom>
              <a:avLst/>
              <a:gdLst/>
              <a:ahLst/>
              <a:cxnLst/>
              <a:rect l="l" t="t" r="r" b="b"/>
              <a:pathLst>
                <a:path w="669" h="535" extrusionOk="0">
                  <a:moveTo>
                    <a:pt x="335" y="1"/>
                  </a:moveTo>
                  <a:cubicBezTo>
                    <a:pt x="1" y="1"/>
                    <a:pt x="1" y="534"/>
                    <a:pt x="335" y="534"/>
                  </a:cubicBezTo>
                  <a:cubicBezTo>
                    <a:pt x="668" y="534"/>
                    <a:pt x="668" y="1"/>
                    <a:pt x="335"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21"/>
            <p:cNvSpPr/>
            <p:nvPr/>
          </p:nvSpPr>
          <p:spPr>
            <a:xfrm>
              <a:off x="1283950" y="223950"/>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21"/>
            <p:cNvSpPr/>
            <p:nvPr/>
          </p:nvSpPr>
          <p:spPr>
            <a:xfrm>
              <a:off x="973194" y="477733"/>
              <a:ext cx="20012" cy="15039"/>
            </a:xfrm>
            <a:custGeom>
              <a:avLst/>
              <a:gdLst/>
              <a:ahLst/>
              <a:cxnLst/>
              <a:rect l="l" t="t" r="r" b="b"/>
              <a:pathLst>
                <a:path w="668" h="502" extrusionOk="0">
                  <a:moveTo>
                    <a:pt x="334" y="1"/>
                  </a:moveTo>
                  <a:cubicBezTo>
                    <a:pt x="1" y="1"/>
                    <a:pt x="1" y="501"/>
                    <a:pt x="334" y="501"/>
                  </a:cubicBezTo>
                  <a:cubicBezTo>
                    <a:pt x="668" y="501"/>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21"/>
            <p:cNvSpPr/>
            <p:nvPr/>
          </p:nvSpPr>
          <p:spPr>
            <a:xfrm>
              <a:off x="980203" y="450773"/>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21"/>
            <p:cNvSpPr/>
            <p:nvPr/>
          </p:nvSpPr>
          <p:spPr>
            <a:xfrm>
              <a:off x="1211009" y="461766"/>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21"/>
            <p:cNvSpPr/>
            <p:nvPr/>
          </p:nvSpPr>
          <p:spPr>
            <a:xfrm>
              <a:off x="1222991" y="431781"/>
              <a:ext cx="20042" cy="16027"/>
            </a:xfrm>
            <a:custGeom>
              <a:avLst/>
              <a:gdLst/>
              <a:ahLst/>
              <a:cxnLst/>
              <a:rect l="l" t="t" r="r" b="b"/>
              <a:pathLst>
                <a:path w="669" h="535" extrusionOk="0">
                  <a:moveTo>
                    <a:pt x="335" y="0"/>
                  </a:moveTo>
                  <a:cubicBezTo>
                    <a:pt x="1" y="0"/>
                    <a:pt x="1" y="534"/>
                    <a:pt x="335" y="534"/>
                  </a:cubicBezTo>
                  <a:cubicBezTo>
                    <a:pt x="668" y="534"/>
                    <a:pt x="668" y="0"/>
                    <a:pt x="335"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21"/>
            <p:cNvSpPr/>
            <p:nvPr/>
          </p:nvSpPr>
          <p:spPr>
            <a:xfrm>
              <a:off x="1240006" y="457752"/>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21"/>
            <p:cNvSpPr/>
            <p:nvPr/>
          </p:nvSpPr>
          <p:spPr>
            <a:xfrm>
              <a:off x="1022171" y="830458"/>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21"/>
            <p:cNvSpPr/>
            <p:nvPr/>
          </p:nvSpPr>
          <p:spPr>
            <a:xfrm>
              <a:off x="1047153" y="816469"/>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21"/>
            <p:cNvSpPr/>
            <p:nvPr/>
          </p:nvSpPr>
          <p:spPr>
            <a:xfrm>
              <a:off x="1174044" y="866434"/>
              <a:ext cx="20012" cy="16027"/>
            </a:xfrm>
            <a:custGeom>
              <a:avLst/>
              <a:gdLst/>
              <a:ahLst/>
              <a:cxnLst/>
              <a:rect l="l" t="t" r="r" b="b"/>
              <a:pathLst>
                <a:path w="668" h="535" extrusionOk="0">
                  <a:moveTo>
                    <a:pt x="334" y="1"/>
                  </a:moveTo>
                  <a:cubicBezTo>
                    <a:pt x="0" y="1"/>
                    <a:pt x="0" y="534"/>
                    <a:pt x="334" y="534"/>
                  </a:cubicBezTo>
                  <a:cubicBezTo>
                    <a:pt x="668" y="534"/>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21"/>
            <p:cNvSpPr/>
            <p:nvPr/>
          </p:nvSpPr>
          <p:spPr>
            <a:xfrm>
              <a:off x="1191029" y="837467"/>
              <a:ext cx="21030" cy="15009"/>
            </a:xfrm>
            <a:custGeom>
              <a:avLst/>
              <a:gdLst/>
              <a:ahLst/>
              <a:cxnLst/>
              <a:rect l="l" t="t" r="r" b="b"/>
              <a:pathLst>
                <a:path w="702" h="501" extrusionOk="0">
                  <a:moveTo>
                    <a:pt x="367" y="0"/>
                  </a:moveTo>
                  <a:cubicBezTo>
                    <a:pt x="1" y="0"/>
                    <a:pt x="1" y="501"/>
                    <a:pt x="367" y="501"/>
                  </a:cubicBezTo>
                  <a:cubicBezTo>
                    <a:pt x="701" y="501"/>
                    <a:pt x="701" y="0"/>
                    <a:pt x="367"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21"/>
            <p:cNvSpPr/>
            <p:nvPr/>
          </p:nvSpPr>
          <p:spPr>
            <a:xfrm>
              <a:off x="1207025" y="866434"/>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5" name="Google Shape;2605;p21"/>
          <p:cNvGrpSpPr/>
          <p:nvPr/>
        </p:nvGrpSpPr>
        <p:grpSpPr>
          <a:xfrm flipH="1">
            <a:off x="8532685" y="-170594"/>
            <a:ext cx="747610" cy="722927"/>
            <a:chOff x="-168381" y="-168706"/>
            <a:chExt cx="901061" cy="871312"/>
          </a:xfrm>
        </p:grpSpPr>
        <p:sp>
          <p:nvSpPr>
            <p:cNvPr id="2606" name="Google Shape;2606;p21"/>
            <p:cNvSpPr/>
            <p:nvPr/>
          </p:nvSpPr>
          <p:spPr>
            <a:xfrm>
              <a:off x="-157717" y="-134796"/>
              <a:ext cx="890397" cy="837402"/>
            </a:xfrm>
            <a:custGeom>
              <a:avLst/>
              <a:gdLst/>
              <a:ahLst/>
              <a:cxnLst/>
              <a:rect l="l" t="t" r="r" b="b"/>
              <a:pathLst>
                <a:path w="29722" h="27953" extrusionOk="0">
                  <a:moveTo>
                    <a:pt x="568" y="1"/>
                  </a:moveTo>
                  <a:cubicBezTo>
                    <a:pt x="334" y="3603"/>
                    <a:pt x="34" y="8507"/>
                    <a:pt x="101" y="10442"/>
                  </a:cubicBezTo>
                  <a:cubicBezTo>
                    <a:pt x="201" y="13444"/>
                    <a:pt x="1" y="14978"/>
                    <a:pt x="368" y="17880"/>
                  </a:cubicBezTo>
                  <a:cubicBezTo>
                    <a:pt x="609" y="19676"/>
                    <a:pt x="721" y="23022"/>
                    <a:pt x="2365" y="23022"/>
                  </a:cubicBezTo>
                  <a:cubicBezTo>
                    <a:pt x="2767" y="23022"/>
                    <a:pt x="3261" y="22822"/>
                    <a:pt x="3870" y="22350"/>
                  </a:cubicBezTo>
                  <a:cubicBezTo>
                    <a:pt x="4427" y="21877"/>
                    <a:pt x="5052" y="20848"/>
                    <a:pt x="5709" y="20848"/>
                  </a:cubicBezTo>
                  <a:cubicBezTo>
                    <a:pt x="5840" y="20848"/>
                    <a:pt x="5972" y="20888"/>
                    <a:pt x="6105" y="20983"/>
                  </a:cubicBezTo>
                  <a:cubicBezTo>
                    <a:pt x="6572" y="21383"/>
                    <a:pt x="6672" y="23217"/>
                    <a:pt x="6772" y="23718"/>
                  </a:cubicBezTo>
                  <a:cubicBezTo>
                    <a:pt x="7062" y="24907"/>
                    <a:pt x="7320" y="27398"/>
                    <a:pt x="8831" y="27398"/>
                  </a:cubicBezTo>
                  <a:cubicBezTo>
                    <a:pt x="8888" y="27398"/>
                    <a:pt x="8947" y="27394"/>
                    <a:pt x="9007" y="27387"/>
                  </a:cubicBezTo>
                  <a:cubicBezTo>
                    <a:pt x="10442" y="27187"/>
                    <a:pt x="11809" y="24285"/>
                    <a:pt x="13043" y="23518"/>
                  </a:cubicBezTo>
                  <a:cubicBezTo>
                    <a:pt x="14017" y="24583"/>
                    <a:pt x="15074" y="27952"/>
                    <a:pt x="16721" y="27952"/>
                  </a:cubicBezTo>
                  <a:cubicBezTo>
                    <a:pt x="16880" y="27952"/>
                    <a:pt x="17043" y="27921"/>
                    <a:pt x="17213" y="27854"/>
                  </a:cubicBezTo>
                  <a:cubicBezTo>
                    <a:pt x="18381" y="27387"/>
                    <a:pt x="18747" y="25452"/>
                    <a:pt x="20115" y="24085"/>
                  </a:cubicBezTo>
                  <a:cubicBezTo>
                    <a:pt x="21574" y="24241"/>
                    <a:pt x="24886" y="25639"/>
                    <a:pt x="26727" y="25639"/>
                  </a:cubicBezTo>
                  <a:cubicBezTo>
                    <a:pt x="27242" y="25639"/>
                    <a:pt x="27642" y="25530"/>
                    <a:pt x="27854" y="25252"/>
                  </a:cubicBezTo>
                  <a:cubicBezTo>
                    <a:pt x="28821" y="23985"/>
                    <a:pt x="26119" y="18681"/>
                    <a:pt x="25752" y="17513"/>
                  </a:cubicBezTo>
                  <a:cubicBezTo>
                    <a:pt x="27187" y="16813"/>
                    <a:pt x="29722" y="16246"/>
                    <a:pt x="28655" y="14311"/>
                  </a:cubicBezTo>
                  <a:cubicBezTo>
                    <a:pt x="27954" y="12943"/>
                    <a:pt x="26119" y="12176"/>
                    <a:pt x="25152" y="10909"/>
                  </a:cubicBezTo>
                  <a:cubicBezTo>
                    <a:pt x="26420" y="10141"/>
                    <a:pt x="29422" y="9774"/>
                    <a:pt x="28655" y="7906"/>
                  </a:cubicBezTo>
                  <a:cubicBezTo>
                    <a:pt x="28054" y="6472"/>
                    <a:pt x="25252" y="5705"/>
                    <a:pt x="23985" y="5104"/>
                  </a:cubicBezTo>
                  <a:cubicBezTo>
                    <a:pt x="25052" y="4137"/>
                    <a:pt x="26720" y="3670"/>
                    <a:pt x="25152" y="2302"/>
                  </a:cubicBezTo>
                  <a:cubicBezTo>
                    <a:pt x="24185" y="1335"/>
                    <a:pt x="22250" y="1035"/>
                    <a:pt x="20982" y="868"/>
                  </a:cubicBezTo>
                  <a:cubicBezTo>
                    <a:pt x="17413" y="268"/>
                    <a:pt x="4270" y="1"/>
                    <a:pt x="568" y="1"/>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21"/>
            <p:cNvSpPr/>
            <p:nvPr/>
          </p:nvSpPr>
          <p:spPr>
            <a:xfrm>
              <a:off x="-168381" y="-168706"/>
              <a:ext cx="804808" cy="754000"/>
            </a:xfrm>
            <a:custGeom>
              <a:avLst/>
              <a:gdLst/>
              <a:ahLst/>
              <a:cxnLst/>
              <a:rect l="l" t="t" r="r" b="b"/>
              <a:pathLst>
                <a:path w="26865" h="25169" extrusionOk="0">
                  <a:moveTo>
                    <a:pt x="581" y="0"/>
                  </a:moveTo>
                  <a:cubicBezTo>
                    <a:pt x="295" y="0"/>
                    <a:pt x="1" y="425"/>
                    <a:pt x="257" y="733"/>
                  </a:cubicBezTo>
                  <a:cubicBezTo>
                    <a:pt x="2959" y="4202"/>
                    <a:pt x="6528" y="6870"/>
                    <a:pt x="9763" y="9772"/>
                  </a:cubicBezTo>
                  <a:cubicBezTo>
                    <a:pt x="13366" y="12975"/>
                    <a:pt x="16568" y="16577"/>
                    <a:pt x="20104" y="19846"/>
                  </a:cubicBezTo>
                  <a:cubicBezTo>
                    <a:pt x="22039" y="21648"/>
                    <a:pt x="23940" y="23549"/>
                    <a:pt x="26075" y="25083"/>
                  </a:cubicBezTo>
                  <a:cubicBezTo>
                    <a:pt x="26153" y="25143"/>
                    <a:pt x="26230" y="25168"/>
                    <a:pt x="26303" y="25168"/>
                  </a:cubicBezTo>
                  <a:cubicBezTo>
                    <a:pt x="26636" y="25168"/>
                    <a:pt x="26865" y="24629"/>
                    <a:pt x="26509" y="24383"/>
                  </a:cubicBezTo>
                  <a:cubicBezTo>
                    <a:pt x="24574" y="22982"/>
                    <a:pt x="22873" y="21247"/>
                    <a:pt x="21105" y="19646"/>
                  </a:cubicBezTo>
                  <a:cubicBezTo>
                    <a:pt x="19337" y="18045"/>
                    <a:pt x="17669" y="16310"/>
                    <a:pt x="16001" y="14609"/>
                  </a:cubicBezTo>
                  <a:cubicBezTo>
                    <a:pt x="14333" y="12941"/>
                    <a:pt x="12666" y="11273"/>
                    <a:pt x="10931" y="9706"/>
                  </a:cubicBezTo>
                  <a:cubicBezTo>
                    <a:pt x="9330" y="8238"/>
                    <a:pt x="7662" y="6870"/>
                    <a:pt x="6061" y="5436"/>
                  </a:cubicBezTo>
                  <a:cubicBezTo>
                    <a:pt x="4193" y="3801"/>
                    <a:pt x="2358" y="2100"/>
                    <a:pt x="824" y="132"/>
                  </a:cubicBezTo>
                  <a:cubicBezTo>
                    <a:pt x="754" y="39"/>
                    <a:pt x="668" y="0"/>
                    <a:pt x="581"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21"/>
            <p:cNvSpPr/>
            <p:nvPr/>
          </p:nvSpPr>
          <p:spPr>
            <a:xfrm>
              <a:off x="380880" y="342484"/>
              <a:ext cx="199876" cy="224232"/>
            </a:xfrm>
            <a:custGeom>
              <a:avLst/>
              <a:gdLst/>
              <a:ahLst/>
              <a:cxnLst/>
              <a:rect l="l" t="t" r="r" b="b"/>
              <a:pathLst>
                <a:path w="6672" h="7485" extrusionOk="0">
                  <a:moveTo>
                    <a:pt x="5644" y="1"/>
                  </a:moveTo>
                  <a:cubicBezTo>
                    <a:pt x="3868" y="1"/>
                    <a:pt x="2120" y="503"/>
                    <a:pt x="401" y="780"/>
                  </a:cubicBezTo>
                  <a:cubicBezTo>
                    <a:pt x="200" y="813"/>
                    <a:pt x="100" y="1013"/>
                    <a:pt x="100" y="1180"/>
                  </a:cubicBezTo>
                  <a:cubicBezTo>
                    <a:pt x="0" y="3148"/>
                    <a:pt x="100" y="5116"/>
                    <a:pt x="100" y="7084"/>
                  </a:cubicBezTo>
                  <a:cubicBezTo>
                    <a:pt x="100" y="7351"/>
                    <a:pt x="309" y="7485"/>
                    <a:pt x="517" y="7485"/>
                  </a:cubicBezTo>
                  <a:cubicBezTo>
                    <a:pt x="726" y="7485"/>
                    <a:pt x="934" y="7351"/>
                    <a:pt x="934" y="7084"/>
                  </a:cubicBezTo>
                  <a:cubicBezTo>
                    <a:pt x="903" y="5232"/>
                    <a:pt x="842" y="3379"/>
                    <a:pt x="918" y="1526"/>
                  </a:cubicBezTo>
                  <a:lnTo>
                    <a:pt x="918" y="1526"/>
                  </a:lnTo>
                  <a:cubicBezTo>
                    <a:pt x="2493" y="1248"/>
                    <a:pt x="4069" y="834"/>
                    <a:pt x="5644" y="834"/>
                  </a:cubicBezTo>
                  <a:cubicBezTo>
                    <a:pt x="5797" y="834"/>
                    <a:pt x="5951" y="838"/>
                    <a:pt x="6105" y="846"/>
                  </a:cubicBezTo>
                  <a:cubicBezTo>
                    <a:pt x="6672" y="846"/>
                    <a:pt x="6638" y="13"/>
                    <a:pt x="6105" y="13"/>
                  </a:cubicBezTo>
                  <a:cubicBezTo>
                    <a:pt x="5951" y="5"/>
                    <a:pt x="5798" y="1"/>
                    <a:pt x="5644"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21"/>
            <p:cNvSpPr/>
            <p:nvPr/>
          </p:nvSpPr>
          <p:spPr>
            <a:xfrm>
              <a:off x="243984" y="203700"/>
              <a:ext cx="219978" cy="244124"/>
            </a:xfrm>
            <a:custGeom>
              <a:avLst/>
              <a:gdLst/>
              <a:ahLst/>
              <a:cxnLst/>
              <a:rect l="l" t="t" r="r" b="b"/>
              <a:pathLst>
                <a:path w="7343" h="8149" extrusionOk="0">
                  <a:moveTo>
                    <a:pt x="6692" y="1"/>
                  </a:moveTo>
                  <a:cubicBezTo>
                    <a:pt x="6664" y="1"/>
                    <a:pt x="6635" y="3"/>
                    <a:pt x="6605" y="9"/>
                  </a:cubicBezTo>
                  <a:cubicBezTo>
                    <a:pt x="4570" y="276"/>
                    <a:pt x="2569" y="576"/>
                    <a:pt x="534" y="676"/>
                  </a:cubicBezTo>
                  <a:cubicBezTo>
                    <a:pt x="301" y="676"/>
                    <a:pt x="100" y="843"/>
                    <a:pt x="100" y="1076"/>
                  </a:cubicBezTo>
                  <a:cubicBezTo>
                    <a:pt x="0" y="3311"/>
                    <a:pt x="100" y="5546"/>
                    <a:pt x="100" y="7748"/>
                  </a:cubicBezTo>
                  <a:cubicBezTo>
                    <a:pt x="100" y="8015"/>
                    <a:pt x="309" y="8148"/>
                    <a:pt x="517" y="8148"/>
                  </a:cubicBezTo>
                  <a:cubicBezTo>
                    <a:pt x="726" y="8148"/>
                    <a:pt x="934" y="8015"/>
                    <a:pt x="934" y="7748"/>
                  </a:cubicBezTo>
                  <a:cubicBezTo>
                    <a:pt x="934" y="5682"/>
                    <a:pt x="846" y="3587"/>
                    <a:pt x="918" y="1490"/>
                  </a:cubicBezTo>
                  <a:lnTo>
                    <a:pt x="918" y="1490"/>
                  </a:lnTo>
                  <a:cubicBezTo>
                    <a:pt x="2892" y="1373"/>
                    <a:pt x="4865" y="1091"/>
                    <a:pt x="6839" y="809"/>
                  </a:cubicBezTo>
                  <a:cubicBezTo>
                    <a:pt x="7342" y="747"/>
                    <a:pt x="7163" y="1"/>
                    <a:pt x="6692"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21"/>
            <p:cNvSpPr/>
            <p:nvPr/>
          </p:nvSpPr>
          <p:spPr>
            <a:xfrm>
              <a:off x="73119" y="64048"/>
              <a:ext cx="303799" cy="334805"/>
            </a:xfrm>
            <a:custGeom>
              <a:avLst/>
              <a:gdLst/>
              <a:ahLst/>
              <a:cxnLst/>
              <a:rect l="l" t="t" r="r" b="b"/>
              <a:pathLst>
                <a:path w="10141" h="11176" extrusionOk="0">
                  <a:moveTo>
                    <a:pt x="9607" y="1"/>
                  </a:moveTo>
                  <a:cubicBezTo>
                    <a:pt x="6705" y="1"/>
                    <a:pt x="3803" y="101"/>
                    <a:pt x="901" y="301"/>
                  </a:cubicBezTo>
                  <a:cubicBezTo>
                    <a:pt x="667" y="301"/>
                    <a:pt x="501" y="468"/>
                    <a:pt x="501" y="701"/>
                  </a:cubicBezTo>
                  <a:cubicBezTo>
                    <a:pt x="200" y="4070"/>
                    <a:pt x="0" y="7406"/>
                    <a:pt x="0" y="10775"/>
                  </a:cubicBezTo>
                  <a:cubicBezTo>
                    <a:pt x="0" y="11042"/>
                    <a:pt x="209" y="11176"/>
                    <a:pt x="417" y="11176"/>
                  </a:cubicBezTo>
                  <a:cubicBezTo>
                    <a:pt x="626" y="11176"/>
                    <a:pt x="834" y="11042"/>
                    <a:pt x="834" y="10775"/>
                  </a:cubicBezTo>
                  <a:cubicBezTo>
                    <a:pt x="834" y="7542"/>
                    <a:pt x="1019" y="4339"/>
                    <a:pt x="1299" y="1108"/>
                  </a:cubicBezTo>
                  <a:lnTo>
                    <a:pt x="1299" y="1108"/>
                  </a:lnTo>
                  <a:cubicBezTo>
                    <a:pt x="4068" y="926"/>
                    <a:pt x="6838" y="835"/>
                    <a:pt x="9607" y="835"/>
                  </a:cubicBezTo>
                  <a:cubicBezTo>
                    <a:pt x="10141" y="835"/>
                    <a:pt x="10141" y="1"/>
                    <a:pt x="960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21"/>
            <p:cNvSpPr/>
            <p:nvPr/>
          </p:nvSpPr>
          <p:spPr>
            <a:xfrm>
              <a:off x="-59793" y="-50082"/>
              <a:ext cx="283847" cy="333038"/>
            </a:xfrm>
            <a:custGeom>
              <a:avLst/>
              <a:gdLst/>
              <a:ahLst/>
              <a:cxnLst/>
              <a:rect l="l" t="t" r="r" b="b"/>
              <a:pathLst>
                <a:path w="9475" h="11117" extrusionOk="0">
                  <a:moveTo>
                    <a:pt x="4345" y="0"/>
                  </a:moveTo>
                  <a:cubicBezTo>
                    <a:pt x="3143" y="0"/>
                    <a:pt x="1946" y="77"/>
                    <a:pt x="768" y="342"/>
                  </a:cubicBezTo>
                  <a:cubicBezTo>
                    <a:pt x="601" y="375"/>
                    <a:pt x="501" y="575"/>
                    <a:pt x="468" y="742"/>
                  </a:cubicBezTo>
                  <a:cubicBezTo>
                    <a:pt x="168" y="4044"/>
                    <a:pt x="1" y="7380"/>
                    <a:pt x="1" y="10716"/>
                  </a:cubicBezTo>
                  <a:cubicBezTo>
                    <a:pt x="1" y="10983"/>
                    <a:pt x="209" y="11116"/>
                    <a:pt x="418" y="11116"/>
                  </a:cubicBezTo>
                  <a:cubicBezTo>
                    <a:pt x="626" y="11116"/>
                    <a:pt x="835" y="10983"/>
                    <a:pt x="835" y="10716"/>
                  </a:cubicBezTo>
                  <a:cubicBezTo>
                    <a:pt x="835" y="7495"/>
                    <a:pt x="990" y="4274"/>
                    <a:pt x="1271" y="1084"/>
                  </a:cubicBezTo>
                  <a:lnTo>
                    <a:pt x="1271" y="1084"/>
                  </a:lnTo>
                  <a:cubicBezTo>
                    <a:pt x="2280" y="878"/>
                    <a:pt x="3303" y="814"/>
                    <a:pt x="4328" y="814"/>
                  </a:cubicBezTo>
                  <a:cubicBezTo>
                    <a:pt x="5862" y="814"/>
                    <a:pt x="7401" y="956"/>
                    <a:pt x="8907" y="976"/>
                  </a:cubicBezTo>
                  <a:cubicBezTo>
                    <a:pt x="9474" y="976"/>
                    <a:pt x="9474" y="142"/>
                    <a:pt x="8907" y="142"/>
                  </a:cubicBezTo>
                  <a:cubicBezTo>
                    <a:pt x="7397" y="123"/>
                    <a:pt x="5867" y="0"/>
                    <a:pt x="4345"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21"/>
            <p:cNvSpPr/>
            <p:nvPr/>
          </p:nvSpPr>
          <p:spPr>
            <a:xfrm>
              <a:off x="459812" y="66055"/>
              <a:ext cx="28010" cy="21030"/>
            </a:xfrm>
            <a:custGeom>
              <a:avLst/>
              <a:gdLst/>
              <a:ahLst/>
              <a:cxnLst/>
              <a:rect l="l" t="t" r="r" b="b"/>
              <a:pathLst>
                <a:path w="935" h="702" extrusionOk="0">
                  <a:moveTo>
                    <a:pt x="467" y="1"/>
                  </a:moveTo>
                  <a:cubicBezTo>
                    <a:pt x="0" y="1"/>
                    <a:pt x="0" y="701"/>
                    <a:pt x="467" y="701"/>
                  </a:cubicBezTo>
                  <a:cubicBezTo>
                    <a:pt x="934" y="701"/>
                    <a:pt x="934" y="1"/>
                    <a:pt x="46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21"/>
            <p:cNvSpPr/>
            <p:nvPr/>
          </p:nvSpPr>
          <p:spPr>
            <a:xfrm>
              <a:off x="471794" y="121023"/>
              <a:ext cx="28010" cy="22019"/>
            </a:xfrm>
            <a:custGeom>
              <a:avLst/>
              <a:gdLst/>
              <a:ahLst/>
              <a:cxnLst/>
              <a:rect l="l" t="t" r="r" b="b"/>
              <a:pathLst>
                <a:path w="935" h="735"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21"/>
            <p:cNvSpPr/>
            <p:nvPr/>
          </p:nvSpPr>
          <p:spPr>
            <a:xfrm>
              <a:off x="512773" y="80044"/>
              <a:ext cx="28010" cy="22019"/>
            </a:xfrm>
            <a:custGeom>
              <a:avLst/>
              <a:gdLst/>
              <a:ahLst/>
              <a:cxnLst/>
              <a:rect l="l" t="t" r="r" b="b"/>
              <a:pathLst>
                <a:path w="935" h="735" extrusionOk="0">
                  <a:moveTo>
                    <a:pt x="467" y="1"/>
                  </a:moveTo>
                  <a:cubicBezTo>
                    <a:pt x="0" y="1"/>
                    <a:pt x="0" y="734"/>
                    <a:pt x="467" y="734"/>
                  </a:cubicBezTo>
                  <a:cubicBezTo>
                    <a:pt x="934" y="734"/>
                    <a:pt x="934" y="1"/>
                    <a:pt x="46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21"/>
            <p:cNvSpPr/>
            <p:nvPr/>
          </p:nvSpPr>
          <p:spPr>
            <a:xfrm>
              <a:off x="89085" y="511702"/>
              <a:ext cx="28010" cy="22019"/>
            </a:xfrm>
            <a:custGeom>
              <a:avLst/>
              <a:gdLst/>
              <a:ahLst/>
              <a:cxnLst/>
              <a:rect l="l" t="t" r="r" b="b"/>
              <a:pathLst>
                <a:path w="935" h="735" extrusionOk="0">
                  <a:moveTo>
                    <a:pt x="468" y="1"/>
                  </a:moveTo>
                  <a:cubicBezTo>
                    <a:pt x="1" y="1"/>
                    <a:pt x="1" y="735"/>
                    <a:pt x="468" y="735"/>
                  </a:cubicBezTo>
                  <a:cubicBezTo>
                    <a:pt x="935" y="735"/>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21"/>
            <p:cNvSpPr/>
            <p:nvPr/>
          </p:nvSpPr>
          <p:spPr>
            <a:xfrm>
              <a:off x="115086" y="451761"/>
              <a:ext cx="28010" cy="21030"/>
            </a:xfrm>
            <a:custGeom>
              <a:avLst/>
              <a:gdLst/>
              <a:ahLst/>
              <a:cxnLst/>
              <a:rect l="l" t="t" r="r" b="b"/>
              <a:pathLst>
                <a:path w="935" h="702" extrusionOk="0">
                  <a:moveTo>
                    <a:pt x="467" y="1"/>
                  </a:moveTo>
                  <a:cubicBezTo>
                    <a:pt x="0" y="1"/>
                    <a:pt x="0" y="701"/>
                    <a:pt x="467" y="701"/>
                  </a:cubicBezTo>
                  <a:cubicBezTo>
                    <a:pt x="934" y="701"/>
                    <a:pt x="934" y="1"/>
                    <a:pt x="46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21"/>
            <p:cNvSpPr/>
            <p:nvPr/>
          </p:nvSpPr>
          <p:spPr>
            <a:xfrm>
              <a:off x="147049" y="503734"/>
              <a:ext cx="28010" cy="21989"/>
            </a:xfrm>
            <a:custGeom>
              <a:avLst/>
              <a:gdLst/>
              <a:ahLst/>
              <a:cxnLst/>
              <a:rect l="l" t="t" r="r" b="b"/>
              <a:pathLst>
                <a:path w="935" h="734"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21"/>
            <p:cNvSpPr/>
            <p:nvPr/>
          </p:nvSpPr>
          <p:spPr>
            <a:xfrm>
              <a:off x="7943" y="204958"/>
              <a:ext cx="28010" cy="22019"/>
            </a:xfrm>
            <a:custGeom>
              <a:avLst/>
              <a:gdLst/>
              <a:ahLst/>
              <a:cxnLst/>
              <a:rect l="l" t="t" r="r" b="b"/>
              <a:pathLst>
                <a:path w="935" h="735"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21"/>
            <p:cNvSpPr/>
            <p:nvPr/>
          </p:nvSpPr>
          <p:spPr>
            <a:xfrm>
              <a:off x="13934" y="146995"/>
              <a:ext cx="28010" cy="22019"/>
            </a:xfrm>
            <a:custGeom>
              <a:avLst/>
              <a:gdLst/>
              <a:ahLst/>
              <a:cxnLst/>
              <a:rect l="l" t="t" r="r" b="b"/>
              <a:pathLst>
                <a:path w="935" h="735" extrusionOk="0">
                  <a:moveTo>
                    <a:pt x="468" y="1"/>
                  </a:moveTo>
                  <a:cubicBezTo>
                    <a:pt x="1" y="1"/>
                    <a:pt x="1" y="734"/>
                    <a:pt x="468" y="734"/>
                  </a:cubicBezTo>
                  <a:cubicBezTo>
                    <a:pt x="935" y="734"/>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21"/>
            <p:cNvSpPr/>
            <p:nvPr/>
          </p:nvSpPr>
          <p:spPr>
            <a:xfrm>
              <a:off x="430845" y="285898"/>
              <a:ext cx="28010" cy="22019"/>
            </a:xfrm>
            <a:custGeom>
              <a:avLst/>
              <a:gdLst/>
              <a:ahLst/>
              <a:cxnLst/>
              <a:rect l="l" t="t" r="r" b="b"/>
              <a:pathLst>
                <a:path w="935" h="735" extrusionOk="0">
                  <a:moveTo>
                    <a:pt x="467" y="0"/>
                  </a:moveTo>
                  <a:cubicBezTo>
                    <a:pt x="0" y="0"/>
                    <a:pt x="0" y="734"/>
                    <a:pt x="467" y="734"/>
                  </a:cubicBezTo>
                  <a:cubicBezTo>
                    <a:pt x="934" y="734"/>
                    <a:pt x="934" y="0"/>
                    <a:pt x="467"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21"/>
            <p:cNvSpPr/>
            <p:nvPr/>
          </p:nvSpPr>
          <p:spPr>
            <a:xfrm>
              <a:off x="462808" y="268913"/>
              <a:ext cx="28010" cy="21989"/>
            </a:xfrm>
            <a:custGeom>
              <a:avLst/>
              <a:gdLst/>
              <a:ahLst/>
              <a:cxnLst/>
              <a:rect l="l" t="t" r="r" b="b"/>
              <a:pathLst>
                <a:path w="935" h="734"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21"/>
            <p:cNvSpPr/>
            <p:nvPr/>
          </p:nvSpPr>
          <p:spPr>
            <a:xfrm>
              <a:off x="219990" y="5096"/>
              <a:ext cx="28010" cy="21030"/>
            </a:xfrm>
            <a:custGeom>
              <a:avLst/>
              <a:gdLst/>
              <a:ahLst/>
              <a:cxnLst/>
              <a:rect l="l" t="t" r="r" b="b"/>
              <a:pathLst>
                <a:path w="935" h="702" extrusionOk="0">
                  <a:moveTo>
                    <a:pt x="468" y="1"/>
                  </a:moveTo>
                  <a:cubicBezTo>
                    <a:pt x="1" y="1"/>
                    <a:pt x="1" y="701"/>
                    <a:pt x="468" y="701"/>
                  </a:cubicBezTo>
                  <a:cubicBezTo>
                    <a:pt x="935" y="701"/>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21"/>
            <p:cNvSpPr/>
            <p:nvPr/>
          </p:nvSpPr>
          <p:spPr>
            <a:xfrm>
              <a:off x="578705" y="465750"/>
              <a:ext cx="28010" cy="22019"/>
            </a:xfrm>
            <a:custGeom>
              <a:avLst/>
              <a:gdLst/>
              <a:ahLst/>
              <a:cxnLst/>
              <a:rect l="l" t="t" r="r" b="b"/>
              <a:pathLst>
                <a:path w="935" h="735" extrusionOk="0">
                  <a:moveTo>
                    <a:pt x="468" y="1"/>
                  </a:moveTo>
                  <a:cubicBezTo>
                    <a:pt x="1" y="1"/>
                    <a:pt x="1" y="734"/>
                    <a:pt x="468" y="734"/>
                  </a:cubicBezTo>
                  <a:cubicBezTo>
                    <a:pt x="935" y="734"/>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21"/>
            <p:cNvSpPr/>
            <p:nvPr/>
          </p:nvSpPr>
          <p:spPr>
            <a:xfrm>
              <a:off x="494770" y="523714"/>
              <a:ext cx="28010" cy="22019"/>
            </a:xfrm>
            <a:custGeom>
              <a:avLst/>
              <a:gdLst/>
              <a:ahLst/>
              <a:cxnLst/>
              <a:rect l="l" t="t" r="r" b="b"/>
              <a:pathLst>
                <a:path w="935" h="735"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3B9FF964-D18A-9625-3462-4C6C5167E9C2}"/>
              </a:ext>
            </a:extLst>
          </p:cNvPr>
          <p:cNvPicPr>
            <a:picLocks noChangeAspect="1"/>
          </p:cNvPicPr>
          <p:nvPr/>
        </p:nvPicPr>
        <p:blipFill>
          <a:blip r:embed="rId3"/>
          <a:stretch>
            <a:fillRect/>
          </a:stretch>
        </p:blipFill>
        <p:spPr>
          <a:xfrm>
            <a:off x="312723" y="1056434"/>
            <a:ext cx="3384034" cy="2692352"/>
          </a:xfrm>
          <a:prstGeom prst="rect">
            <a:avLst/>
          </a:prstGeom>
        </p:spPr>
      </p:pic>
      <p:pic>
        <p:nvPicPr>
          <p:cNvPr id="7" name="Picture 6">
            <a:extLst>
              <a:ext uri="{FF2B5EF4-FFF2-40B4-BE49-F238E27FC236}">
                <a16:creationId xmlns:a16="http://schemas.microsoft.com/office/drawing/2014/main" id="{EBE070B0-2266-CF9A-4621-E51C6A20D38C}"/>
              </a:ext>
            </a:extLst>
          </p:cNvPr>
          <p:cNvPicPr>
            <a:picLocks noChangeAspect="1"/>
          </p:cNvPicPr>
          <p:nvPr/>
        </p:nvPicPr>
        <p:blipFill>
          <a:blip r:embed="rId4"/>
          <a:stretch>
            <a:fillRect/>
          </a:stretch>
        </p:blipFill>
        <p:spPr>
          <a:xfrm>
            <a:off x="4847771" y="1056434"/>
            <a:ext cx="3352316" cy="2692352"/>
          </a:xfrm>
          <a:prstGeom prst="rect">
            <a:avLst/>
          </a:prstGeom>
        </p:spPr>
      </p:pic>
      <p:sp>
        <p:nvSpPr>
          <p:cNvPr id="2" name="TextBox 1">
            <a:extLst>
              <a:ext uri="{FF2B5EF4-FFF2-40B4-BE49-F238E27FC236}">
                <a16:creationId xmlns:a16="http://schemas.microsoft.com/office/drawing/2014/main" id="{92D2A9E2-5A2F-2EF2-464F-231C3E79891A}"/>
              </a:ext>
            </a:extLst>
          </p:cNvPr>
          <p:cNvSpPr txBox="1"/>
          <p:nvPr/>
        </p:nvSpPr>
        <p:spPr>
          <a:xfrm>
            <a:off x="200027" y="3748786"/>
            <a:ext cx="3609426" cy="461665"/>
          </a:xfrm>
          <a:prstGeom prst="rect">
            <a:avLst/>
          </a:prstGeom>
          <a:noFill/>
        </p:spPr>
        <p:txBody>
          <a:bodyPr wrap="square" rtlCol="0">
            <a:spAutoFit/>
          </a:bodyPr>
          <a:lstStyle/>
          <a:p>
            <a:pPr algn="ctr"/>
            <a:r>
              <a:rPr lang="en-US" sz="1200" dirty="0" err="1">
                <a:solidFill>
                  <a:schemeClr val="accent2"/>
                </a:solidFill>
                <a:latin typeface="Times New Roman" panose="02020603050405020304" pitchFamily="18" charset="0"/>
                <a:cs typeface="Times New Roman" panose="02020603050405020304" pitchFamily="18" charset="0"/>
              </a:rPr>
              <a:t>Hình</a:t>
            </a:r>
            <a:r>
              <a:rPr lang="en-US" sz="1200" dirty="0">
                <a:solidFill>
                  <a:schemeClr val="accent2"/>
                </a:solidFill>
                <a:latin typeface="Times New Roman" panose="02020603050405020304" pitchFamily="18" charset="0"/>
                <a:cs typeface="Times New Roman" panose="02020603050405020304" pitchFamily="18" charset="0"/>
              </a:rPr>
              <a:t> 7: Histogram </a:t>
            </a:r>
            <a:r>
              <a:rPr lang="en-US" sz="1200" dirty="0" err="1">
                <a:solidFill>
                  <a:schemeClr val="accent2"/>
                </a:solidFill>
                <a:latin typeface="Times New Roman" panose="02020603050405020304" pitchFamily="18" charset="0"/>
                <a:cs typeface="Times New Roman" panose="02020603050405020304" pitchFamily="18" charset="0"/>
              </a:rPr>
              <a:t>mô</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tả</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hiệu</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số</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bàn</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thắng</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kỳ</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vọng</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trong</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mùa</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giải</a:t>
            </a:r>
            <a:r>
              <a:rPr lang="en-US" sz="1200" dirty="0">
                <a:solidFill>
                  <a:schemeClr val="accent2"/>
                </a:solidFill>
                <a:latin typeface="Times New Roman" panose="02020603050405020304" pitchFamily="18" charset="0"/>
                <a:cs typeface="Times New Roman" panose="02020603050405020304" pitchFamily="18" charset="0"/>
              </a:rPr>
              <a:t> 2022 - 2023</a:t>
            </a:r>
          </a:p>
        </p:txBody>
      </p:sp>
      <p:sp>
        <p:nvSpPr>
          <p:cNvPr id="3" name="TextBox 2">
            <a:extLst>
              <a:ext uri="{FF2B5EF4-FFF2-40B4-BE49-F238E27FC236}">
                <a16:creationId xmlns:a16="http://schemas.microsoft.com/office/drawing/2014/main" id="{9FF9B1E7-9594-8AF2-FEEC-E062C37E6F46}"/>
              </a:ext>
            </a:extLst>
          </p:cNvPr>
          <p:cNvSpPr txBox="1"/>
          <p:nvPr/>
        </p:nvSpPr>
        <p:spPr>
          <a:xfrm>
            <a:off x="4803325" y="3748786"/>
            <a:ext cx="3609426" cy="461665"/>
          </a:xfrm>
          <a:prstGeom prst="rect">
            <a:avLst/>
          </a:prstGeom>
          <a:noFill/>
        </p:spPr>
        <p:txBody>
          <a:bodyPr wrap="square" rtlCol="0">
            <a:spAutoFit/>
          </a:bodyPr>
          <a:lstStyle/>
          <a:p>
            <a:pPr algn="ctr"/>
            <a:r>
              <a:rPr lang="en-US" sz="1200" dirty="0" err="1">
                <a:solidFill>
                  <a:schemeClr val="accent2"/>
                </a:solidFill>
                <a:latin typeface="Times New Roman" panose="02020603050405020304" pitchFamily="18" charset="0"/>
                <a:cs typeface="Times New Roman" panose="02020603050405020304" pitchFamily="18" charset="0"/>
              </a:rPr>
              <a:t>Hình</a:t>
            </a:r>
            <a:r>
              <a:rPr lang="en-US" sz="1200" dirty="0">
                <a:solidFill>
                  <a:schemeClr val="accent2"/>
                </a:solidFill>
                <a:latin typeface="Times New Roman" panose="02020603050405020304" pitchFamily="18" charset="0"/>
                <a:cs typeface="Times New Roman" panose="02020603050405020304" pitchFamily="18" charset="0"/>
              </a:rPr>
              <a:t> 8: Histogram </a:t>
            </a:r>
            <a:r>
              <a:rPr lang="en-US" sz="1200" dirty="0" err="1">
                <a:solidFill>
                  <a:schemeClr val="accent2"/>
                </a:solidFill>
                <a:latin typeface="Times New Roman" panose="02020603050405020304" pitchFamily="18" charset="0"/>
                <a:cs typeface="Times New Roman" panose="02020603050405020304" pitchFamily="18" charset="0"/>
              </a:rPr>
              <a:t>mô</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tả</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hiệu</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số</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bàn</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thắng</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thực</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tế</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trong</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mùa</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giải</a:t>
            </a:r>
            <a:r>
              <a:rPr lang="en-US" sz="1200" dirty="0">
                <a:solidFill>
                  <a:schemeClr val="accent2"/>
                </a:solidFill>
                <a:latin typeface="Times New Roman" panose="02020603050405020304" pitchFamily="18" charset="0"/>
                <a:cs typeface="Times New Roman" panose="02020603050405020304" pitchFamily="18" charset="0"/>
              </a:rPr>
              <a:t> 2022 - 2023</a:t>
            </a:r>
          </a:p>
        </p:txBody>
      </p:sp>
    </p:spTree>
    <p:extLst>
      <p:ext uri="{BB962C8B-B14F-4D97-AF65-F5344CB8AC3E}">
        <p14:creationId xmlns:p14="http://schemas.microsoft.com/office/powerpoint/2010/main" val="9697736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13"/>
        <p:cNvGrpSpPr/>
        <p:nvPr/>
      </p:nvGrpSpPr>
      <p:grpSpPr>
        <a:xfrm>
          <a:off x="0" y="0"/>
          <a:ext cx="0" cy="0"/>
          <a:chOff x="0" y="0"/>
          <a:chExt cx="0" cy="0"/>
        </a:xfrm>
      </p:grpSpPr>
      <p:sp>
        <p:nvSpPr>
          <p:cNvPr id="2514" name="Google Shape;2514;p21"/>
          <p:cNvSpPr txBox="1">
            <a:spLocks noGrp="1"/>
          </p:cNvSpPr>
          <p:nvPr>
            <p:ph type="title"/>
          </p:nvPr>
        </p:nvSpPr>
        <p:spPr>
          <a:xfrm>
            <a:off x="100700" y="140100"/>
            <a:ext cx="82386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V. </a:t>
            </a:r>
            <a:r>
              <a:rPr lang="en-US" dirty="0" err="1">
                <a:latin typeface="Times New Roman"/>
                <a:ea typeface="Times New Roman"/>
                <a:cs typeface="Times New Roman"/>
                <a:sym typeface="Times New Roman"/>
              </a:rPr>
              <a:t>Thực</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hiện</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bài</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toán</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chính</a:t>
            </a:r>
            <a:endParaRPr lang="en-US" dirty="0">
              <a:latin typeface="Times New Roman"/>
              <a:ea typeface="Times New Roman"/>
              <a:cs typeface="Times New Roman"/>
              <a:sym typeface="Times New Roman"/>
            </a:endParaRPr>
          </a:p>
        </p:txBody>
      </p:sp>
      <p:grpSp>
        <p:nvGrpSpPr>
          <p:cNvPr id="2515" name="Google Shape;2515;p21"/>
          <p:cNvGrpSpPr/>
          <p:nvPr/>
        </p:nvGrpSpPr>
        <p:grpSpPr>
          <a:xfrm flipH="1">
            <a:off x="7365625" y="-251591"/>
            <a:ext cx="359392" cy="931707"/>
            <a:chOff x="1823086" y="-208516"/>
            <a:chExt cx="433159" cy="1122944"/>
          </a:xfrm>
        </p:grpSpPr>
        <p:sp>
          <p:nvSpPr>
            <p:cNvPr id="2516" name="Google Shape;2516;p21"/>
            <p:cNvSpPr/>
            <p:nvPr/>
          </p:nvSpPr>
          <p:spPr>
            <a:xfrm>
              <a:off x="1823086" y="-208516"/>
              <a:ext cx="386212" cy="1066577"/>
            </a:xfrm>
            <a:custGeom>
              <a:avLst/>
              <a:gdLst/>
              <a:ahLst/>
              <a:cxnLst/>
              <a:rect l="l" t="t" r="r" b="b"/>
              <a:pathLst>
                <a:path w="12892" h="35603" extrusionOk="0">
                  <a:moveTo>
                    <a:pt x="423" y="1"/>
                  </a:moveTo>
                  <a:cubicBezTo>
                    <a:pt x="221" y="1"/>
                    <a:pt x="0" y="239"/>
                    <a:pt x="116" y="494"/>
                  </a:cubicBezTo>
                  <a:cubicBezTo>
                    <a:pt x="2484" y="5898"/>
                    <a:pt x="2584" y="11702"/>
                    <a:pt x="3051" y="17506"/>
                  </a:cubicBezTo>
                  <a:cubicBezTo>
                    <a:pt x="3251" y="19908"/>
                    <a:pt x="3518" y="22309"/>
                    <a:pt x="4285" y="24644"/>
                  </a:cubicBezTo>
                  <a:cubicBezTo>
                    <a:pt x="4919" y="26579"/>
                    <a:pt x="5853" y="28414"/>
                    <a:pt x="7054" y="30048"/>
                  </a:cubicBezTo>
                  <a:cubicBezTo>
                    <a:pt x="8522" y="32083"/>
                    <a:pt x="10323" y="33851"/>
                    <a:pt x="12224" y="35519"/>
                  </a:cubicBezTo>
                  <a:cubicBezTo>
                    <a:pt x="12291" y="35578"/>
                    <a:pt x="12363" y="35602"/>
                    <a:pt x="12433" y="35602"/>
                  </a:cubicBezTo>
                  <a:cubicBezTo>
                    <a:pt x="12680" y="35602"/>
                    <a:pt x="12892" y="35293"/>
                    <a:pt x="12658" y="35085"/>
                  </a:cubicBezTo>
                  <a:cubicBezTo>
                    <a:pt x="9389" y="32183"/>
                    <a:pt x="6387" y="28947"/>
                    <a:pt x="4986" y="24744"/>
                  </a:cubicBezTo>
                  <a:cubicBezTo>
                    <a:pt x="4185" y="22376"/>
                    <a:pt x="3885" y="19941"/>
                    <a:pt x="3685" y="17506"/>
                  </a:cubicBezTo>
                  <a:cubicBezTo>
                    <a:pt x="3451" y="14771"/>
                    <a:pt x="3351" y="12002"/>
                    <a:pt x="3018" y="9267"/>
                  </a:cubicBezTo>
                  <a:cubicBezTo>
                    <a:pt x="2651" y="6131"/>
                    <a:pt x="1917" y="3062"/>
                    <a:pt x="649" y="160"/>
                  </a:cubicBezTo>
                  <a:cubicBezTo>
                    <a:pt x="598" y="48"/>
                    <a:pt x="513" y="1"/>
                    <a:pt x="423"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21"/>
            <p:cNvSpPr/>
            <p:nvPr/>
          </p:nvSpPr>
          <p:spPr>
            <a:xfrm>
              <a:off x="1901479" y="522606"/>
              <a:ext cx="65247" cy="106080"/>
            </a:xfrm>
            <a:custGeom>
              <a:avLst/>
              <a:gdLst/>
              <a:ahLst/>
              <a:cxnLst/>
              <a:rect l="l" t="t" r="r" b="b"/>
              <a:pathLst>
                <a:path w="2178" h="3541" extrusionOk="0">
                  <a:moveTo>
                    <a:pt x="1846" y="0"/>
                  </a:moveTo>
                  <a:cubicBezTo>
                    <a:pt x="1788" y="0"/>
                    <a:pt x="1726" y="21"/>
                    <a:pt x="1668" y="71"/>
                  </a:cubicBezTo>
                  <a:cubicBezTo>
                    <a:pt x="934" y="671"/>
                    <a:pt x="301" y="1171"/>
                    <a:pt x="101" y="2139"/>
                  </a:cubicBezTo>
                  <a:cubicBezTo>
                    <a:pt x="0" y="2706"/>
                    <a:pt x="101" y="3506"/>
                    <a:pt x="834" y="3540"/>
                  </a:cubicBezTo>
                  <a:cubicBezTo>
                    <a:pt x="844" y="3540"/>
                    <a:pt x="854" y="3540"/>
                    <a:pt x="864" y="3540"/>
                  </a:cubicBezTo>
                  <a:cubicBezTo>
                    <a:pt x="2166" y="3540"/>
                    <a:pt x="2003" y="1332"/>
                    <a:pt x="2102" y="471"/>
                  </a:cubicBezTo>
                  <a:cubicBezTo>
                    <a:pt x="2102" y="438"/>
                    <a:pt x="2102" y="404"/>
                    <a:pt x="2102" y="371"/>
                  </a:cubicBezTo>
                  <a:cubicBezTo>
                    <a:pt x="2177" y="195"/>
                    <a:pt x="2026" y="0"/>
                    <a:pt x="1846"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21"/>
            <p:cNvSpPr/>
            <p:nvPr/>
          </p:nvSpPr>
          <p:spPr>
            <a:xfrm>
              <a:off x="1989398" y="567180"/>
              <a:ext cx="101975" cy="56080"/>
            </a:xfrm>
            <a:custGeom>
              <a:avLst/>
              <a:gdLst/>
              <a:ahLst/>
              <a:cxnLst/>
              <a:rect l="l" t="t" r="r" b="b"/>
              <a:pathLst>
                <a:path w="3404" h="1872" extrusionOk="0">
                  <a:moveTo>
                    <a:pt x="1758" y="1"/>
                  </a:moveTo>
                  <a:cubicBezTo>
                    <a:pt x="1190" y="1"/>
                    <a:pt x="644" y="250"/>
                    <a:pt x="134" y="517"/>
                  </a:cubicBezTo>
                  <a:cubicBezTo>
                    <a:pt x="1" y="584"/>
                    <a:pt x="1" y="751"/>
                    <a:pt x="68" y="851"/>
                  </a:cubicBezTo>
                  <a:cubicBezTo>
                    <a:pt x="1" y="951"/>
                    <a:pt x="1" y="1118"/>
                    <a:pt x="134" y="1218"/>
                  </a:cubicBezTo>
                  <a:cubicBezTo>
                    <a:pt x="545" y="1550"/>
                    <a:pt x="1323" y="1872"/>
                    <a:pt x="2004" y="1872"/>
                  </a:cubicBezTo>
                  <a:cubicBezTo>
                    <a:pt x="2484" y="1872"/>
                    <a:pt x="2916" y="1712"/>
                    <a:pt x="3136" y="1285"/>
                  </a:cubicBezTo>
                  <a:cubicBezTo>
                    <a:pt x="3403" y="751"/>
                    <a:pt x="2836" y="284"/>
                    <a:pt x="2403" y="117"/>
                  </a:cubicBezTo>
                  <a:cubicBezTo>
                    <a:pt x="2185" y="35"/>
                    <a:pt x="1970" y="1"/>
                    <a:pt x="1758"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21"/>
            <p:cNvSpPr/>
            <p:nvPr/>
          </p:nvSpPr>
          <p:spPr>
            <a:xfrm>
              <a:off x="1983407" y="656626"/>
              <a:ext cx="63001" cy="103084"/>
            </a:xfrm>
            <a:custGeom>
              <a:avLst/>
              <a:gdLst/>
              <a:ahLst/>
              <a:cxnLst/>
              <a:rect l="l" t="t" r="r" b="b"/>
              <a:pathLst>
                <a:path w="2103" h="3441" extrusionOk="0">
                  <a:moveTo>
                    <a:pt x="1197" y="1"/>
                  </a:moveTo>
                  <a:cubicBezTo>
                    <a:pt x="1137" y="1"/>
                    <a:pt x="1077" y="30"/>
                    <a:pt x="1035" y="100"/>
                  </a:cubicBezTo>
                  <a:cubicBezTo>
                    <a:pt x="534" y="667"/>
                    <a:pt x="1" y="1401"/>
                    <a:pt x="67" y="2168"/>
                  </a:cubicBezTo>
                  <a:cubicBezTo>
                    <a:pt x="134" y="2668"/>
                    <a:pt x="368" y="3335"/>
                    <a:pt x="935" y="3436"/>
                  </a:cubicBezTo>
                  <a:cubicBezTo>
                    <a:pt x="964" y="3439"/>
                    <a:pt x="993" y="3440"/>
                    <a:pt x="1021" y="3440"/>
                  </a:cubicBezTo>
                  <a:cubicBezTo>
                    <a:pt x="1593" y="3440"/>
                    <a:pt x="1840" y="2812"/>
                    <a:pt x="1935" y="2335"/>
                  </a:cubicBezTo>
                  <a:cubicBezTo>
                    <a:pt x="2102" y="1568"/>
                    <a:pt x="1935" y="967"/>
                    <a:pt x="1602" y="267"/>
                  </a:cubicBezTo>
                  <a:cubicBezTo>
                    <a:pt x="1569" y="167"/>
                    <a:pt x="1502" y="133"/>
                    <a:pt x="1402" y="133"/>
                  </a:cubicBezTo>
                  <a:cubicBezTo>
                    <a:pt x="1363" y="56"/>
                    <a:pt x="1280" y="1"/>
                    <a:pt x="119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21"/>
            <p:cNvSpPr/>
            <p:nvPr/>
          </p:nvSpPr>
          <p:spPr>
            <a:xfrm>
              <a:off x="2070337" y="678254"/>
              <a:ext cx="94965" cy="57249"/>
            </a:xfrm>
            <a:custGeom>
              <a:avLst/>
              <a:gdLst/>
              <a:ahLst/>
              <a:cxnLst/>
              <a:rect l="l" t="t" r="r" b="b"/>
              <a:pathLst>
                <a:path w="3170" h="1911" extrusionOk="0">
                  <a:moveTo>
                    <a:pt x="1804" y="0"/>
                  </a:moveTo>
                  <a:cubicBezTo>
                    <a:pt x="1160" y="0"/>
                    <a:pt x="531" y="518"/>
                    <a:pt x="101" y="979"/>
                  </a:cubicBezTo>
                  <a:cubicBezTo>
                    <a:pt x="1" y="1079"/>
                    <a:pt x="34" y="1246"/>
                    <a:pt x="101" y="1313"/>
                  </a:cubicBezTo>
                  <a:cubicBezTo>
                    <a:pt x="34" y="1446"/>
                    <a:pt x="34" y="1613"/>
                    <a:pt x="168" y="1679"/>
                  </a:cubicBezTo>
                  <a:cubicBezTo>
                    <a:pt x="455" y="1864"/>
                    <a:pt x="794" y="1910"/>
                    <a:pt x="1128" y="1910"/>
                  </a:cubicBezTo>
                  <a:cubicBezTo>
                    <a:pt x="1337" y="1910"/>
                    <a:pt x="1543" y="1892"/>
                    <a:pt x="1735" y="1880"/>
                  </a:cubicBezTo>
                  <a:cubicBezTo>
                    <a:pt x="2269" y="1780"/>
                    <a:pt x="2836" y="1613"/>
                    <a:pt x="3003" y="1046"/>
                  </a:cubicBezTo>
                  <a:cubicBezTo>
                    <a:pt x="3170" y="445"/>
                    <a:pt x="2436" y="45"/>
                    <a:pt x="1969" y="12"/>
                  </a:cubicBezTo>
                  <a:cubicBezTo>
                    <a:pt x="1914" y="4"/>
                    <a:pt x="1859" y="0"/>
                    <a:pt x="180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21"/>
            <p:cNvSpPr/>
            <p:nvPr/>
          </p:nvSpPr>
          <p:spPr>
            <a:xfrm>
              <a:off x="2099334" y="780941"/>
              <a:ext cx="43888" cy="88704"/>
            </a:xfrm>
            <a:custGeom>
              <a:avLst/>
              <a:gdLst/>
              <a:ahLst/>
              <a:cxnLst/>
              <a:rect l="l" t="t" r="r" b="b"/>
              <a:pathLst>
                <a:path w="1465" h="2961" extrusionOk="0">
                  <a:moveTo>
                    <a:pt x="695" y="1"/>
                  </a:moveTo>
                  <a:cubicBezTo>
                    <a:pt x="640" y="1"/>
                    <a:pt x="585" y="16"/>
                    <a:pt x="534" y="53"/>
                  </a:cubicBezTo>
                  <a:cubicBezTo>
                    <a:pt x="100" y="453"/>
                    <a:pt x="34" y="1087"/>
                    <a:pt x="34" y="1621"/>
                  </a:cubicBezTo>
                  <a:cubicBezTo>
                    <a:pt x="0" y="2054"/>
                    <a:pt x="167" y="2755"/>
                    <a:pt x="634" y="2921"/>
                  </a:cubicBezTo>
                  <a:cubicBezTo>
                    <a:pt x="703" y="2948"/>
                    <a:pt x="768" y="2961"/>
                    <a:pt x="827" y="2961"/>
                  </a:cubicBezTo>
                  <a:cubicBezTo>
                    <a:pt x="1285" y="2961"/>
                    <a:pt x="1464" y="2238"/>
                    <a:pt x="1435" y="1854"/>
                  </a:cubicBezTo>
                  <a:cubicBezTo>
                    <a:pt x="1401" y="1354"/>
                    <a:pt x="1134" y="953"/>
                    <a:pt x="1001" y="520"/>
                  </a:cubicBezTo>
                  <a:cubicBezTo>
                    <a:pt x="1001" y="486"/>
                    <a:pt x="1001" y="420"/>
                    <a:pt x="968" y="386"/>
                  </a:cubicBezTo>
                  <a:cubicBezTo>
                    <a:pt x="1072" y="204"/>
                    <a:pt x="891" y="1"/>
                    <a:pt x="695"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21"/>
            <p:cNvSpPr/>
            <p:nvPr/>
          </p:nvSpPr>
          <p:spPr>
            <a:xfrm>
              <a:off x="2147293" y="762369"/>
              <a:ext cx="82952" cy="56680"/>
            </a:xfrm>
            <a:custGeom>
              <a:avLst/>
              <a:gdLst/>
              <a:ahLst/>
              <a:cxnLst/>
              <a:rect l="l" t="t" r="r" b="b"/>
              <a:pathLst>
                <a:path w="2769" h="1892" extrusionOk="0">
                  <a:moveTo>
                    <a:pt x="1861" y="1"/>
                  </a:moveTo>
                  <a:cubicBezTo>
                    <a:pt x="1818" y="1"/>
                    <a:pt x="1776" y="2"/>
                    <a:pt x="1735" y="6"/>
                  </a:cubicBezTo>
                  <a:cubicBezTo>
                    <a:pt x="1034" y="106"/>
                    <a:pt x="501" y="706"/>
                    <a:pt x="200" y="1307"/>
                  </a:cubicBezTo>
                  <a:cubicBezTo>
                    <a:pt x="67" y="1407"/>
                    <a:pt x="0" y="1640"/>
                    <a:pt x="200" y="1740"/>
                  </a:cubicBezTo>
                  <a:cubicBezTo>
                    <a:pt x="412" y="1842"/>
                    <a:pt x="680" y="1892"/>
                    <a:pt x="962" y="1892"/>
                  </a:cubicBezTo>
                  <a:cubicBezTo>
                    <a:pt x="1791" y="1892"/>
                    <a:pt x="2744" y="1461"/>
                    <a:pt x="2769" y="639"/>
                  </a:cubicBezTo>
                  <a:cubicBezTo>
                    <a:pt x="2769" y="156"/>
                    <a:pt x="2276" y="1"/>
                    <a:pt x="1861"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21"/>
            <p:cNvSpPr/>
            <p:nvPr/>
          </p:nvSpPr>
          <p:spPr>
            <a:xfrm>
              <a:off x="2182251" y="841122"/>
              <a:ext cx="73995" cy="73306"/>
            </a:xfrm>
            <a:custGeom>
              <a:avLst/>
              <a:gdLst/>
              <a:ahLst/>
              <a:cxnLst/>
              <a:rect l="l" t="t" r="r" b="b"/>
              <a:pathLst>
                <a:path w="2470" h="2447" extrusionOk="0">
                  <a:moveTo>
                    <a:pt x="267" y="0"/>
                  </a:moveTo>
                  <a:cubicBezTo>
                    <a:pt x="132" y="0"/>
                    <a:pt x="1" y="82"/>
                    <a:pt x="1" y="245"/>
                  </a:cubicBezTo>
                  <a:cubicBezTo>
                    <a:pt x="1" y="779"/>
                    <a:pt x="368" y="1346"/>
                    <a:pt x="668" y="1713"/>
                  </a:cubicBezTo>
                  <a:cubicBezTo>
                    <a:pt x="889" y="1989"/>
                    <a:pt x="1269" y="2447"/>
                    <a:pt x="1657" y="2447"/>
                  </a:cubicBezTo>
                  <a:cubicBezTo>
                    <a:pt x="1739" y="2447"/>
                    <a:pt x="1821" y="2426"/>
                    <a:pt x="1902" y="2380"/>
                  </a:cubicBezTo>
                  <a:cubicBezTo>
                    <a:pt x="2469" y="2080"/>
                    <a:pt x="2236" y="1346"/>
                    <a:pt x="1936" y="946"/>
                  </a:cubicBezTo>
                  <a:cubicBezTo>
                    <a:pt x="1569" y="546"/>
                    <a:pt x="1002" y="79"/>
                    <a:pt x="434" y="45"/>
                  </a:cubicBezTo>
                  <a:cubicBezTo>
                    <a:pt x="384" y="15"/>
                    <a:pt x="325" y="0"/>
                    <a:pt x="267"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4" name="Google Shape;2524;p21"/>
          <p:cNvGrpSpPr/>
          <p:nvPr/>
        </p:nvGrpSpPr>
        <p:grpSpPr>
          <a:xfrm flipH="1">
            <a:off x="7481563" y="-436182"/>
            <a:ext cx="548163" cy="942251"/>
            <a:chOff x="1455834" y="-430995"/>
            <a:chExt cx="660677" cy="1135653"/>
          </a:xfrm>
        </p:grpSpPr>
        <p:sp>
          <p:nvSpPr>
            <p:cNvPr id="2525" name="Google Shape;2525;p21"/>
            <p:cNvSpPr/>
            <p:nvPr/>
          </p:nvSpPr>
          <p:spPr>
            <a:xfrm>
              <a:off x="1455834" y="-342088"/>
              <a:ext cx="651576" cy="1046745"/>
            </a:xfrm>
            <a:custGeom>
              <a:avLst/>
              <a:gdLst/>
              <a:ahLst/>
              <a:cxnLst/>
              <a:rect l="l" t="t" r="r" b="b"/>
              <a:pathLst>
                <a:path w="21750" h="34941" extrusionOk="0">
                  <a:moveTo>
                    <a:pt x="16913" y="1"/>
                  </a:moveTo>
                  <a:cubicBezTo>
                    <a:pt x="14337" y="1"/>
                    <a:pt x="10562" y="1386"/>
                    <a:pt x="8840" y="2318"/>
                  </a:cubicBezTo>
                  <a:cubicBezTo>
                    <a:pt x="5904" y="3852"/>
                    <a:pt x="3603" y="5920"/>
                    <a:pt x="2202" y="8856"/>
                  </a:cubicBezTo>
                  <a:cubicBezTo>
                    <a:pt x="0" y="13192"/>
                    <a:pt x="334" y="18396"/>
                    <a:pt x="667" y="23199"/>
                  </a:cubicBezTo>
                  <a:cubicBezTo>
                    <a:pt x="901" y="27102"/>
                    <a:pt x="1535" y="31138"/>
                    <a:pt x="901" y="34941"/>
                  </a:cubicBezTo>
                  <a:cubicBezTo>
                    <a:pt x="6338" y="32439"/>
                    <a:pt x="12843" y="29704"/>
                    <a:pt x="16445" y="24600"/>
                  </a:cubicBezTo>
                  <a:cubicBezTo>
                    <a:pt x="20248" y="19163"/>
                    <a:pt x="21749" y="14159"/>
                    <a:pt x="20548" y="7521"/>
                  </a:cubicBezTo>
                  <a:cubicBezTo>
                    <a:pt x="20148" y="5153"/>
                    <a:pt x="18380" y="2084"/>
                    <a:pt x="18513" y="49"/>
                  </a:cubicBezTo>
                  <a:lnTo>
                    <a:pt x="18513" y="49"/>
                  </a:lnTo>
                  <a:lnTo>
                    <a:pt x="18180" y="149"/>
                  </a:lnTo>
                  <a:cubicBezTo>
                    <a:pt x="17810" y="47"/>
                    <a:pt x="17382" y="1"/>
                    <a:pt x="16913" y="1"/>
                  </a:cubicBezTo>
                  <a:close/>
                </a:path>
              </a:pathLst>
            </a:custGeom>
            <a:solidFill>
              <a:srgbClr val="C6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21"/>
            <p:cNvSpPr/>
            <p:nvPr/>
          </p:nvSpPr>
          <p:spPr>
            <a:xfrm>
              <a:off x="1538301" y="-430995"/>
              <a:ext cx="578210" cy="1060406"/>
            </a:xfrm>
            <a:custGeom>
              <a:avLst/>
              <a:gdLst/>
              <a:ahLst/>
              <a:cxnLst/>
              <a:rect l="l" t="t" r="r" b="b"/>
              <a:pathLst>
                <a:path w="19301" h="35397" extrusionOk="0">
                  <a:moveTo>
                    <a:pt x="18677" y="0"/>
                  </a:moveTo>
                  <a:cubicBezTo>
                    <a:pt x="18582" y="0"/>
                    <a:pt x="18484" y="34"/>
                    <a:pt x="18396" y="115"/>
                  </a:cubicBezTo>
                  <a:cubicBezTo>
                    <a:pt x="15027" y="2917"/>
                    <a:pt x="12191" y="6153"/>
                    <a:pt x="10490" y="10256"/>
                  </a:cubicBezTo>
                  <a:cubicBezTo>
                    <a:pt x="9423" y="12824"/>
                    <a:pt x="8622" y="15459"/>
                    <a:pt x="7588" y="18061"/>
                  </a:cubicBezTo>
                  <a:cubicBezTo>
                    <a:pt x="6520" y="20730"/>
                    <a:pt x="5420" y="23365"/>
                    <a:pt x="4252" y="26000"/>
                  </a:cubicBezTo>
                  <a:cubicBezTo>
                    <a:pt x="2951" y="28936"/>
                    <a:pt x="1584" y="31871"/>
                    <a:pt x="183" y="34773"/>
                  </a:cubicBezTo>
                  <a:cubicBezTo>
                    <a:pt x="0" y="35093"/>
                    <a:pt x="286" y="35397"/>
                    <a:pt x="559" y="35397"/>
                  </a:cubicBezTo>
                  <a:cubicBezTo>
                    <a:pt x="686" y="35397"/>
                    <a:pt x="809" y="35332"/>
                    <a:pt x="883" y="35174"/>
                  </a:cubicBezTo>
                  <a:cubicBezTo>
                    <a:pt x="3352" y="30103"/>
                    <a:pt x="5687" y="25000"/>
                    <a:pt x="7788" y="19763"/>
                  </a:cubicBezTo>
                  <a:cubicBezTo>
                    <a:pt x="8855" y="17161"/>
                    <a:pt x="9823" y="14525"/>
                    <a:pt x="10757" y="11857"/>
                  </a:cubicBezTo>
                  <a:cubicBezTo>
                    <a:pt x="11524" y="9789"/>
                    <a:pt x="12525" y="7787"/>
                    <a:pt x="13826" y="5986"/>
                  </a:cubicBezTo>
                  <a:cubicBezTo>
                    <a:pt x="15293" y="3985"/>
                    <a:pt x="17095" y="2283"/>
                    <a:pt x="18963" y="682"/>
                  </a:cubicBezTo>
                  <a:cubicBezTo>
                    <a:pt x="19301" y="422"/>
                    <a:pt x="19011" y="0"/>
                    <a:pt x="18677"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21"/>
            <p:cNvSpPr/>
            <p:nvPr/>
          </p:nvSpPr>
          <p:spPr>
            <a:xfrm>
              <a:off x="1524162" y="373308"/>
              <a:ext cx="201494" cy="167043"/>
            </a:xfrm>
            <a:custGeom>
              <a:avLst/>
              <a:gdLst/>
              <a:ahLst/>
              <a:cxnLst/>
              <a:rect l="l" t="t" r="r" b="b"/>
              <a:pathLst>
                <a:path w="6726" h="5576" extrusionOk="0">
                  <a:moveTo>
                    <a:pt x="4720" y="0"/>
                  </a:moveTo>
                  <a:cubicBezTo>
                    <a:pt x="4637" y="0"/>
                    <a:pt x="4555" y="19"/>
                    <a:pt x="4491" y="51"/>
                  </a:cubicBezTo>
                  <a:cubicBezTo>
                    <a:pt x="3156" y="651"/>
                    <a:pt x="1855" y="1385"/>
                    <a:pt x="454" y="1852"/>
                  </a:cubicBezTo>
                  <a:cubicBezTo>
                    <a:pt x="1" y="2003"/>
                    <a:pt x="123" y="2676"/>
                    <a:pt x="523" y="2676"/>
                  </a:cubicBezTo>
                  <a:cubicBezTo>
                    <a:pt x="564" y="2676"/>
                    <a:pt x="608" y="2668"/>
                    <a:pt x="655" y="2653"/>
                  </a:cubicBezTo>
                  <a:cubicBezTo>
                    <a:pt x="1941" y="2214"/>
                    <a:pt x="3150" y="1597"/>
                    <a:pt x="4372" y="1002"/>
                  </a:cubicBezTo>
                  <a:lnTo>
                    <a:pt x="4372" y="1002"/>
                  </a:lnTo>
                  <a:cubicBezTo>
                    <a:pt x="4665" y="2485"/>
                    <a:pt x="5313" y="3873"/>
                    <a:pt x="5825" y="5288"/>
                  </a:cubicBezTo>
                  <a:cubicBezTo>
                    <a:pt x="5891" y="5488"/>
                    <a:pt x="6059" y="5576"/>
                    <a:pt x="6225" y="5576"/>
                  </a:cubicBezTo>
                  <a:cubicBezTo>
                    <a:pt x="6476" y="5576"/>
                    <a:pt x="6726" y="5375"/>
                    <a:pt x="6626" y="5055"/>
                  </a:cubicBezTo>
                  <a:cubicBezTo>
                    <a:pt x="6058" y="3487"/>
                    <a:pt x="5325" y="1952"/>
                    <a:pt x="5091" y="284"/>
                  </a:cubicBezTo>
                  <a:cubicBezTo>
                    <a:pt x="5069" y="81"/>
                    <a:pt x="4893" y="0"/>
                    <a:pt x="4720"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21"/>
            <p:cNvSpPr/>
            <p:nvPr/>
          </p:nvSpPr>
          <p:spPr>
            <a:xfrm>
              <a:off x="1522934" y="228264"/>
              <a:ext cx="280103" cy="217881"/>
            </a:xfrm>
            <a:custGeom>
              <a:avLst/>
              <a:gdLst/>
              <a:ahLst/>
              <a:cxnLst/>
              <a:rect l="l" t="t" r="r" b="b"/>
              <a:pathLst>
                <a:path w="9350" h="7273" extrusionOk="0">
                  <a:moveTo>
                    <a:pt x="6183" y="0"/>
                  </a:moveTo>
                  <a:cubicBezTo>
                    <a:pt x="4107" y="0"/>
                    <a:pt x="2152" y="1072"/>
                    <a:pt x="395" y="2058"/>
                  </a:cubicBezTo>
                  <a:cubicBezTo>
                    <a:pt x="1" y="2283"/>
                    <a:pt x="225" y="2818"/>
                    <a:pt x="586" y="2818"/>
                  </a:cubicBezTo>
                  <a:cubicBezTo>
                    <a:pt x="652" y="2818"/>
                    <a:pt x="723" y="2800"/>
                    <a:pt x="796" y="2758"/>
                  </a:cubicBezTo>
                  <a:cubicBezTo>
                    <a:pt x="2474" y="1857"/>
                    <a:pt x="4326" y="840"/>
                    <a:pt x="6270" y="840"/>
                  </a:cubicBezTo>
                  <a:cubicBezTo>
                    <a:pt x="6287" y="840"/>
                    <a:pt x="6304" y="840"/>
                    <a:pt x="6321" y="840"/>
                  </a:cubicBezTo>
                  <a:lnTo>
                    <a:pt x="6321" y="840"/>
                  </a:lnTo>
                  <a:cubicBezTo>
                    <a:pt x="6680" y="2983"/>
                    <a:pt x="7901" y="4885"/>
                    <a:pt x="8468" y="6995"/>
                  </a:cubicBezTo>
                  <a:cubicBezTo>
                    <a:pt x="8520" y="7189"/>
                    <a:pt x="8673" y="7273"/>
                    <a:pt x="8832" y="7273"/>
                  </a:cubicBezTo>
                  <a:cubicBezTo>
                    <a:pt x="9083" y="7273"/>
                    <a:pt x="9350" y="7067"/>
                    <a:pt x="9268" y="6761"/>
                  </a:cubicBezTo>
                  <a:cubicBezTo>
                    <a:pt x="8701" y="4626"/>
                    <a:pt x="7367" y="2691"/>
                    <a:pt x="7100" y="456"/>
                  </a:cubicBezTo>
                  <a:cubicBezTo>
                    <a:pt x="7067" y="223"/>
                    <a:pt x="6933" y="56"/>
                    <a:pt x="6700" y="23"/>
                  </a:cubicBezTo>
                  <a:cubicBezTo>
                    <a:pt x="6527" y="8"/>
                    <a:pt x="6355" y="0"/>
                    <a:pt x="6183"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1"/>
            <p:cNvSpPr/>
            <p:nvPr/>
          </p:nvSpPr>
          <p:spPr>
            <a:xfrm>
              <a:off x="1512719" y="76270"/>
              <a:ext cx="388219" cy="265753"/>
            </a:xfrm>
            <a:custGeom>
              <a:avLst/>
              <a:gdLst/>
              <a:ahLst/>
              <a:cxnLst/>
              <a:rect l="l" t="t" r="r" b="b"/>
              <a:pathLst>
                <a:path w="12959" h="8871" extrusionOk="0">
                  <a:moveTo>
                    <a:pt x="9243" y="1"/>
                  </a:moveTo>
                  <a:cubicBezTo>
                    <a:pt x="9197" y="1"/>
                    <a:pt x="9152" y="9"/>
                    <a:pt x="9109" y="27"/>
                  </a:cubicBezTo>
                  <a:cubicBezTo>
                    <a:pt x="6240" y="794"/>
                    <a:pt x="3438" y="1761"/>
                    <a:pt x="503" y="2295"/>
                  </a:cubicBezTo>
                  <a:cubicBezTo>
                    <a:pt x="0" y="2389"/>
                    <a:pt x="178" y="3104"/>
                    <a:pt x="646" y="3104"/>
                  </a:cubicBezTo>
                  <a:cubicBezTo>
                    <a:pt x="675" y="3104"/>
                    <a:pt x="705" y="3101"/>
                    <a:pt x="736" y="3095"/>
                  </a:cubicBezTo>
                  <a:cubicBezTo>
                    <a:pt x="3528" y="2582"/>
                    <a:pt x="6226" y="1668"/>
                    <a:pt x="8981" y="916"/>
                  </a:cubicBezTo>
                  <a:lnTo>
                    <a:pt x="8981" y="916"/>
                  </a:lnTo>
                  <a:cubicBezTo>
                    <a:pt x="10166" y="3393"/>
                    <a:pt x="11307" y="5933"/>
                    <a:pt x="12078" y="8566"/>
                  </a:cubicBezTo>
                  <a:cubicBezTo>
                    <a:pt x="12131" y="8779"/>
                    <a:pt x="12291" y="8870"/>
                    <a:pt x="12456" y="8870"/>
                  </a:cubicBezTo>
                  <a:cubicBezTo>
                    <a:pt x="12702" y="8870"/>
                    <a:pt x="12958" y="8666"/>
                    <a:pt x="12878" y="8366"/>
                  </a:cubicBezTo>
                  <a:cubicBezTo>
                    <a:pt x="12078" y="5530"/>
                    <a:pt x="10810" y="2862"/>
                    <a:pt x="9576" y="193"/>
                  </a:cubicBezTo>
                  <a:cubicBezTo>
                    <a:pt x="9502" y="70"/>
                    <a:pt x="9373" y="1"/>
                    <a:pt x="9243"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21"/>
            <p:cNvSpPr/>
            <p:nvPr/>
          </p:nvSpPr>
          <p:spPr>
            <a:xfrm>
              <a:off x="1532699" y="-106248"/>
              <a:ext cx="446786" cy="249426"/>
            </a:xfrm>
            <a:custGeom>
              <a:avLst/>
              <a:gdLst/>
              <a:ahLst/>
              <a:cxnLst/>
              <a:rect l="l" t="t" r="r" b="b"/>
              <a:pathLst>
                <a:path w="14914" h="8326" extrusionOk="0">
                  <a:moveTo>
                    <a:pt x="10815" y="0"/>
                  </a:moveTo>
                  <a:cubicBezTo>
                    <a:pt x="10781" y="0"/>
                    <a:pt x="10746" y="5"/>
                    <a:pt x="10710" y="15"/>
                  </a:cubicBezTo>
                  <a:cubicBezTo>
                    <a:pt x="7308" y="1349"/>
                    <a:pt x="4139" y="3351"/>
                    <a:pt x="503" y="4051"/>
                  </a:cubicBezTo>
                  <a:cubicBezTo>
                    <a:pt x="1" y="4146"/>
                    <a:pt x="178" y="4861"/>
                    <a:pt x="618" y="4861"/>
                  </a:cubicBezTo>
                  <a:cubicBezTo>
                    <a:pt x="645" y="4861"/>
                    <a:pt x="674" y="4858"/>
                    <a:pt x="703" y="4852"/>
                  </a:cubicBezTo>
                  <a:cubicBezTo>
                    <a:pt x="4210" y="4176"/>
                    <a:pt x="7282" y="2291"/>
                    <a:pt x="10577" y="961"/>
                  </a:cubicBezTo>
                  <a:lnTo>
                    <a:pt x="10577" y="961"/>
                  </a:lnTo>
                  <a:cubicBezTo>
                    <a:pt x="11592" y="3362"/>
                    <a:pt x="13160" y="5527"/>
                    <a:pt x="14013" y="8021"/>
                  </a:cubicBezTo>
                  <a:cubicBezTo>
                    <a:pt x="14079" y="8234"/>
                    <a:pt x="14248" y="8325"/>
                    <a:pt x="14415" y="8325"/>
                  </a:cubicBezTo>
                  <a:cubicBezTo>
                    <a:pt x="14665" y="8325"/>
                    <a:pt x="14913" y="8121"/>
                    <a:pt x="14813" y="7821"/>
                  </a:cubicBezTo>
                  <a:cubicBezTo>
                    <a:pt x="13913" y="5186"/>
                    <a:pt x="12211" y="2917"/>
                    <a:pt x="11211" y="315"/>
                  </a:cubicBezTo>
                  <a:cubicBezTo>
                    <a:pt x="11154" y="146"/>
                    <a:pt x="11002" y="0"/>
                    <a:pt x="1081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21"/>
            <p:cNvSpPr/>
            <p:nvPr/>
          </p:nvSpPr>
          <p:spPr>
            <a:xfrm>
              <a:off x="1720100" y="-252581"/>
              <a:ext cx="279863" cy="178007"/>
            </a:xfrm>
            <a:custGeom>
              <a:avLst/>
              <a:gdLst/>
              <a:ahLst/>
              <a:cxnLst/>
              <a:rect l="l" t="t" r="r" b="b"/>
              <a:pathLst>
                <a:path w="9342" h="5942" extrusionOk="0">
                  <a:moveTo>
                    <a:pt x="7095" y="0"/>
                  </a:moveTo>
                  <a:cubicBezTo>
                    <a:pt x="7051" y="0"/>
                    <a:pt x="7004" y="9"/>
                    <a:pt x="6956" y="30"/>
                  </a:cubicBezTo>
                  <a:cubicBezTo>
                    <a:pt x="4688" y="797"/>
                    <a:pt x="2653" y="2065"/>
                    <a:pt x="418" y="2965"/>
                  </a:cubicBezTo>
                  <a:cubicBezTo>
                    <a:pt x="1" y="3115"/>
                    <a:pt x="116" y="3797"/>
                    <a:pt x="503" y="3797"/>
                  </a:cubicBezTo>
                  <a:cubicBezTo>
                    <a:pt x="549" y="3797"/>
                    <a:pt x="599" y="3787"/>
                    <a:pt x="652" y="3766"/>
                  </a:cubicBezTo>
                  <a:cubicBezTo>
                    <a:pt x="2725" y="2918"/>
                    <a:pt x="4680" y="1744"/>
                    <a:pt x="6795" y="970"/>
                  </a:cubicBezTo>
                  <a:lnTo>
                    <a:pt x="6795" y="970"/>
                  </a:lnTo>
                  <a:cubicBezTo>
                    <a:pt x="7288" y="2577"/>
                    <a:pt x="7663" y="4267"/>
                    <a:pt x="8457" y="5734"/>
                  </a:cubicBezTo>
                  <a:cubicBezTo>
                    <a:pt x="8530" y="5880"/>
                    <a:pt x="8652" y="5941"/>
                    <a:pt x="8777" y="5941"/>
                  </a:cubicBezTo>
                  <a:cubicBezTo>
                    <a:pt x="9052" y="5941"/>
                    <a:pt x="9341" y="5645"/>
                    <a:pt x="9158" y="5300"/>
                  </a:cubicBezTo>
                  <a:cubicBezTo>
                    <a:pt x="8357" y="3766"/>
                    <a:pt x="8024" y="1965"/>
                    <a:pt x="7456" y="297"/>
                  </a:cubicBezTo>
                  <a:cubicBezTo>
                    <a:pt x="7403" y="138"/>
                    <a:pt x="7266" y="0"/>
                    <a:pt x="709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21"/>
            <p:cNvSpPr/>
            <p:nvPr/>
          </p:nvSpPr>
          <p:spPr>
            <a:xfrm>
              <a:off x="1919452" y="216941"/>
              <a:ext cx="31006" cy="24026"/>
            </a:xfrm>
            <a:custGeom>
              <a:avLst/>
              <a:gdLst/>
              <a:ahLst/>
              <a:cxnLst/>
              <a:rect l="l" t="t" r="r" b="b"/>
              <a:pathLst>
                <a:path w="1035" h="802" extrusionOk="0">
                  <a:moveTo>
                    <a:pt x="535" y="1"/>
                  </a:moveTo>
                  <a:cubicBezTo>
                    <a:pt x="1" y="1"/>
                    <a:pt x="1" y="801"/>
                    <a:pt x="535" y="801"/>
                  </a:cubicBezTo>
                  <a:cubicBezTo>
                    <a:pt x="1035" y="801"/>
                    <a:pt x="1035" y="1"/>
                    <a:pt x="535"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21"/>
            <p:cNvSpPr/>
            <p:nvPr/>
          </p:nvSpPr>
          <p:spPr>
            <a:xfrm>
              <a:off x="1955429" y="183960"/>
              <a:ext cx="31006" cy="24026"/>
            </a:xfrm>
            <a:custGeom>
              <a:avLst/>
              <a:gdLst/>
              <a:ahLst/>
              <a:cxnLst/>
              <a:rect l="l" t="t" r="r" b="b"/>
              <a:pathLst>
                <a:path w="1035" h="802" extrusionOk="0">
                  <a:moveTo>
                    <a:pt x="501" y="1"/>
                  </a:moveTo>
                  <a:cubicBezTo>
                    <a:pt x="1" y="1"/>
                    <a:pt x="1" y="801"/>
                    <a:pt x="501" y="801"/>
                  </a:cubicBezTo>
                  <a:cubicBezTo>
                    <a:pt x="1035" y="801"/>
                    <a:pt x="1035" y="1"/>
                    <a:pt x="501"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21"/>
            <p:cNvSpPr/>
            <p:nvPr/>
          </p:nvSpPr>
          <p:spPr>
            <a:xfrm>
              <a:off x="1968429" y="242912"/>
              <a:ext cx="31006" cy="24026"/>
            </a:xfrm>
            <a:custGeom>
              <a:avLst/>
              <a:gdLst/>
              <a:ahLst/>
              <a:cxnLst/>
              <a:rect l="l" t="t" r="r" b="b"/>
              <a:pathLst>
                <a:path w="1035" h="802" extrusionOk="0">
                  <a:moveTo>
                    <a:pt x="501" y="1"/>
                  </a:moveTo>
                  <a:cubicBezTo>
                    <a:pt x="0" y="1"/>
                    <a:pt x="0" y="801"/>
                    <a:pt x="501" y="801"/>
                  </a:cubicBezTo>
                  <a:cubicBezTo>
                    <a:pt x="1034" y="801"/>
                    <a:pt x="1034" y="1"/>
                    <a:pt x="501"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21"/>
            <p:cNvSpPr/>
            <p:nvPr/>
          </p:nvSpPr>
          <p:spPr>
            <a:xfrm>
              <a:off x="1586709" y="67044"/>
              <a:ext cx="32025" cy="24026"/>
            </a:xfrm>
            <a:custGeom>
              <a:avLst/>
              <a:gdLst/>
              <a:ahLst/>
              <a:cxnLst/>
              <a:rect l="l" t="t" r="r" b="b"/>
              <a:pathLst>
                <a:path w="1069" h="802" extrusionOk="0">
                  <a:moveTo>
                    <a:pt x="535" y="1"/>
                  </a:moveTo>
                  <a:cubicBezTo>
                    <a:pt x="1" y="1"/>
                    <a:pt x="1" y="802"/>
                    <a:pt x="535" y="802"/>
                  </a:cubicBezTo>
                  <a:cubicBezTo>
                    <a:pt x="1068" y="802"/>
                    <a:pt x="1068" y="1"/>
                    <a:pt x="535"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1"/>
            <p:cNvSpPr/>
            <p:nvPr/>
          </p:nvSpPr>
          <p:spPr>
            <a:xfrm>
              <a:off x="1625681" y="37088"/>
              <a:ext cx="32025" cy="25015"/>
            </a:xfrm>
            <a:custGeom>
              <a:avLst/>
              <a:gdLst/>
              <a:ahLst/>
              <a:cxnLst/>
              <a:rect l="l" t="t" r="r" b="b"/>
              <a:pathLst>
                <a:path w="1069" h="835" extrusionOk="0">
                  <a:moveTo>
                    <a:pt x="535" y="0"/>
                  </a:moveTo>
                  <a:cubicBezTo>
                    <a:pt x="1" y="0"/>
                    <a:pt x="1" y="834"/>
                    <a:pt x="535" y="834"/>
                  </a:cubicBezTo>
                  <a:cubicBezTo>
                    <a:pt x="1068" y="834"/>
                    <a:pt x="1068" y="0"/>
                    <a:pt x="53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21"/>
            <p:cNvSpPr/>
            <p:nvPr/>
          </p:nvSpPr>
          <p:spPr>
            <a:xfrm>
              <a:off x="1736605" y="-219720"/>
              <a:ext cx="31995" cy="24026"/>
            </a:xfrm>
            <a:custGeom>
              <a:avLst/>
              <a:gdLst/>
              <a:ahLst/>
              <a:cxnLst/>
              <a:rect l="l" t="t" r="r" b="b"/>
              <a:pathLst>
                <a:path w="1068" h="802" extrusionOk="0">
                  <a:moveTo>
                    <a:pt x="534" y="0"/>
                  </a:moveTo>
                  <a:cubicBezTo>
                    <a:pt x="1" y="0"/>
                    <a:pt x="1" y="801"/>
                    <a:pt x="534" y="801"/>
                  </a:cubicBezTo>
                  <a:cubicBezTo>
                    <a:pt x="1068" y="801"/>
                    <a:pt x="1068"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21"/>
            <p:cNvSpPr/>
            <p:nvPr/>
          </p:nvSpPr>
          <p:spPr>
            <a:xfrm>
              <a:off x="1779561" y="-252701"/>
              <a:ext cx="31006" cy="25015"/>
            </a:xfrm>
            <a:custGeom>
              <a:avLst/>
              <a:gdLst/>
              <a:ahLst/>
              <a:cxnLst/>
              <a:rect l="l" t="t" r="r" b="b"/>
              <a:pathLst>
                <a:path w="1035" h="835" extrusionOk="0">
                  <a:moveTo>
                    <a:pt x="501" y="1"/>
                  </a:moveTo>
                  <a:cubicBezTo>
                    <a:pt x="1" y="1"/>
                    <a:pt x="1" y="835"/>
                    <a:pt x="501" y="835"/>
                  </a:cubicBezTo>
                  <a:cubicBezTo>
                    <a:pt x="1035" y="835"/>
                    <a:pt x="1035" y="1"/>
                    <a:pt x="501"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1"/>
            <p:cNvSpPr/>
            <p:nvPr/>
          </p:nvSpPr>
          <p:spPr>
            <a:xfrm>
              <a:off x="1785582" y="265918"/>
              <a:ext cx="31995" cy="23996"/>
            </a:xfrm>
            <a:custGeom>
              <a:avLst/>
              <a:gdLst/>
              <a:ahLst/>
              <a:cxnLst/>
              <a:rect l="l" t="t" r="r" b="b"/>
              <a:pathLst>
                <a:path w="1068" h="801" extrusionOk="0">
                  <a:moveTo>
                    <a:pt x="534" y="0"/>
                  </a:moveTo>
                  <a:cubicBezTo>
                    <a:pt x="0" y="0"/>
                    <a:pt x="0" y="801"/>
                    <a:pt x="534" y="801"/>
                  </a:cubicBezTo>
                  <a:cubicBezTo>
                    <a:pt x="1067" y="801"/>
                    <a:pt x="1067"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21"/>
            <p:cNvSpPr/>
            <p:nvPr/>
          </p:nvSpPr>
          <p:spPr>
            <a:xfrm>
              <a:off x="1808558" y="323852"/>
              <a:ext cx="31995" cy="25015"/>
            </a:xfrm>
            <a:custGeom>
              <a:avLst/>
              <a:gdLst/>
              <a:ahLst/>
              <a:cxnLst/>
              <a:rect l="l" t="t" r="r" b="b"/>
              <a:pathLst>
                <a:path w="1068" h="835" extrusionOk="0">
                  <a:moveTo>
                    <a:pt x="534" y="1"/>
                  </a:moveTo>
                  <a:cubicBezTo>
                    <a:pt x="0" y="1"/>
                    <a:pt x="0" y="835"/>
                    <a:pt x="534" y="835"/>
                  </a:cubicBezTo>
                  <a:cubicBezTo>
                    <a:pt x="1068" y="835"/>
                    <a:pt x="1068" y="1"/>
                    <a:pt x="534"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21"/>
            <p:cNvSpPr/>
            <p:nvPr/>
          </p:nvSpPr>
          <p:spPr>
            <a:xfrm>
              <a:off x="1524761" y="369833"/>
              <a:ext cx="32025" cy="23996"/>
            </a:xfrm>
            <a:custGeom>
              <a:avLst/>
              <a:gdLst/>
              <a:ahLst/>
              <a:cxnLst/>
              <a:rect l="l" t="t" r="r" b="b"/>
              <a:pathLst>
                <a:path w="1069" h="801" extrusionOk="0">
                  <a:moveTo>
                    <a:pt x="535" y="0"/>
                  </a:moveTo>
                  <a:cubicBezTo>
                    <a:pt x="1" y="0"/>
                    <a:pt x="1" y="801"/>
                    <a:pt x="535" y="801"/>
                  </a:cubicBezTo>
                  <a:cubicBezTo>
                    <a:pt x="1068" y="801"/>
                    <a:pt x="1068" y="0"/>
                    <a:pt x="53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21"/>
            <p:cNvSpPr/>
            <p:nvPr/>
          </p:nvSpPr>
          <p:spPr>
            <a:xfrm>
              <a:off x="1573738" y="333857"/>
              <a:ext cx="31995" cy="23996"/>
            </a:xfrm>
            <a:custGeom>
              <a:avLst/>
              <a:gdLst/>
              <a:ahLst/>
              <a:cxnLst/>
              <a:rect l="l" t="t" r="r" b="b"/>
              <a:pathLst>
                <a:path w="1068" h="801" extrusionOk="0">
                  <a:moveTo>
                    <a:pt x="534" y="0"/>
                  </a:moveTo>
                  <a:cubicBezTo>
                    <a:pt x="0" y="0"/>
                    <a:pt x="0" y="801"/>
                    <a:pt x="534" y="801"/>
                  </a:cubicBezTo>
                  <a:cubicBezTo>
                    <a:pt x="1068" y="801"/>
                    <a:pt x="1068"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21"/>
            <p:cNvSpPr/>
            <p:nvPr/>
          </p:nvSpPr>
          <p:spPr>
            <a:xfrm>
              <a:off x="1632690" y="545701"/>
              <a:ext cx="31006" cy="23996"/>
            </a:xfrm>
            <a:custGeom>
              <a:avLst/>
              <a:gdLst/>
              <a:ahLst/>
              <a:cxnLst/>
              <a:rect l="l" t="t" r="r" b="b"/>
              <a:pathLst>
                <a:path w="1035" h="801" extrusionOk="0">
                  <a:moveTo>
                    <a:pt x="534" y="0"/>
                  </a:moveTo>
                  <a:cubicBezTo>
                    <a:pt x="0" y="0"/>
                    <a:pt x="0" y="801"/>
                    <a:pt x="534" y="801"/>
                  </a:cubicBezTo>
                  <a:cubicBezTo>
                    <a:pt x="1034" y="801"/>
                    <a:pt x="1034"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1"/>
            <p:cNvSpPr/>
            <p:nvPr/>
          </p:nvSpPr>
          <p:spPr>
            <a:xfrm>
              <a:off x="1599709" y="597644"/>
              <a:ext cx="32025" cy="25015"/>
            </a:xfrm>
            <a:custGeom>
              <a:avLst/>
              <a:gdLst/>
              <a:ahLst/>
              <a:cxnLst/>
              <a:rect l="l" t="t" r="r" b="b"/>
              <a:pathLst>
                <a:path w="1069" h="835" extrusionOk="0">
                  <a:moveTo>
                    <a:pt x="534" y="1"/>
                  </a:moveTo>
                  <a:cubicBezTo>
                    <a:pt x="1" y="1"/>
                    <a:pt x="1" y="835"/>
                    <a:pt x="534" y="835"/>
                  </a:cubicBezTo>
                  <a:cubicBezTo>
                    <a:pt x="1068" y="835"/>
                    <a:pt x="1068" y="1"/>
                    <a:pt x="534"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5" name="Google Shape;2545;p21"/>
          <p:cNvGrpSpPr/>
          <p:nvPr/>
        </p:nvGrpSpPr>
        <p:grpSpPr>
          <a:xfrm flipH="1">
            <a:off x="6986707" y="-461408"/>
            <a:ext cx="676573" cy="945704"/>
            <a:chOff x="1897495" y="-461400"/>
            <a:chExt cx="815443" cy="1139815"/>
          </a:xfrm>
        </p:grpSpPr>
        <p:sp>
          <p:nvSpPr>
            <p:cNvPr id="2546" name="Google Shape;2546;p21"/>
            <p:cNvSpPr/>
            <p:nvPr/>
          </p:nvSpPr>
          <p:spPr>
            <a:xfrm>
              <a:off x="1897495" y="-345293"/>
              <a:ext cx="815443" cy="1023708"/>
            </a:xfrm>
            <a:custGeom>
              <a:avLst/>
              <a:gdLst/>
              <a:ahLst/>
              <a:cxnLst/>
              <a:rect l="l" t="t" r="r" b="b"/>
              <a:pathLst>
                <a:path w="27220" h="34172" extrusionOk="0">
                  <a:moveTo>
                    <a:pt x="7239" y="1"/>
                  </a:moveTo>
                  <a:cubicBezTo>
                    <a:pt x="7053" y="1"/>
                    <a:pt x="6874" y="8"/>
                    <a:pt x="6705" y="23"/>
                  </a:cubicBezTo>
                  <a:cubicBezTo>
                    <a:pt x="4470" y="3992"/>
                    <a:pt x="3536" y="8496"/>
                    <a:pt x="2035" y="12665"/>
                  </a:cubicBezTo>
                  <a:cubicBezTo>
                    <a:pt x="1607" y="13858"/>
                    <a:pt x="1" y="17770"/>
                    <a:pt x="1459" y="17770"/>
                  </a:cubicBezTo>
                  <a:cubicBezTo>
                    <a:pt x="1591" y="17770"/>
                    <a:pt x="1749" y="17738"/>
                    <a:pt x="1935" y="17669"/>
                  </a:cubicBezTo>
                  <a:cubicBezTo>
                    <a:pt x="3669" y="16968"/>
                    <a:pt x="4236" y="14433"/>
                    <a:pt x="6338" y="13833"/>
                  </a:cubicBezTo>
                  <a:lnTo>
                    <a:pt x="6338" y="13833"/>
                  </a:lnTo>
                  <a:cubicBezTo>
                    <a:pt x="7405" y="16401"/>
                    <a:pt x="2969" y="18503"/>
                    <a:pt x="3436" y="21071"/>
                  </a:cubicBezTo>
                  <a:cubicBezTo>
                    <a:pt x="3669" y="22806"/>
                    <a:pt x="7405" y="28276"/>
                    <a:pt x="9273" y="28510"/>
                  </a:cubicBezTo>
                  <a:cubicBezTo>
                    <a:pt x="9290" y="28511"/>
                    <a:pt x="9307" y="28512"/>
                    <a:pt x="9324" y="28512"/>
                  </a:cubicBezTo>
                  <a:cubicBezTo>
                    <a:pt x="10766" y="28512"/>
                    <a:pt x="12521" y="23463"/>
                    <a:pt x="13943" y="23463"/>
                  </a:cubicBezTo>
                  <a:cubicBezTo>
                    <a:pt x="14092" y="23463"/>
                    <a:pt x="14236" y="23518"/>
                    <a:pt x="14377" y="23640"/>
                  </a:cubicBezTo>
                  <a:cubicBezTo>
                    <a:pt x="16011" y="24907"/>
                    <a:pt x="12542" y="29110"/>
                    <a:pt x="13109" y="30611"/>
                  </a:cubicBezTo>
                  <a:cubicBezTo>
                    <a:pt x="13910" y="32846"/>
                    <a:pt x="20782" y="33780"/>
                    <a:pt x="22883" y="34114"/>
                  </a:cubicBezTo>
                  <a:cubicBezTo>
                    <a:pt x="23175" y="34153"/>
                    <a:pt x="23443" y="34172"/>
                    <a:pt x="23691" y="34172"/>
                  </a:cubicBezTo>
                  <a:cubicBezTo>
                    <a:pt x="26409" y="34172"/>
                    <a:pt x="26547" y="31901"/>
                    <a:pt x="26853" y="29210"/>
                  </a:cubicBezTo>
                  <a:cubicBezTo>
                    <a:pt x="27086" y="27009"/>
                    <a:pt x="27219" y="24674"/>
                    <a:pt x="27086" y="22339"/>
                  </a:cubicBezTo>
                  <a:cubicBezTo>
                    <a:pt x="26986" y="19070"/>
                    <a:pt x="24651" y="20004"/>
                    <a:pt x="22082" y="19303"/>
                  </a:cubicBezTo>
                  <a:cubicBezTo>
                    <a:pt x="17546" y="18036"/>
                    <a:pt x="23584" y="17802"/>
                    <a:pt x="25218" y="17569"/>
                  </a:cubicBezTo>
                  <a:cubicBezTo>
                    <a:pt x="27086" y="17335"/>
                    <a:pt x="26986" y="17102"/>
                    <a:pt x="26853" y="15234"/>
                  </a:cubicBezTo>
                  <a:cubicBezTo>
                    <a:pt x="26752" y="13733"/>
                    <a:pt x="26752" y="12432"/>
                    <a:pt x="26386" y="11031"/>
                  </a:cubicBezTo>
                  <a:cubicBezTo>
                    <a:pt x="25918" y="8781"/>
                    <a:pt x="24929" y="8033"/>
                    <a:pt x="23430" y="8033"/>
                  </a:cubicBezTo>
                  <a:cubicBezTo>
                    <a:pt x="22685" y="8033"/>
                    <a:pt x="21812" y="8218"/>
                    <a:pt x="20815" y="8496"/>
                  </a:cubicBezTo>
                  <a:cubicBezTo>
                    <a:pt x="20323" y="8660"/>
                    <a:pt x="19140" y="9169"/>
                    <a:pt x="18237" y="9169"/>
                  </a:cubicBezTo>
                  <a:cubicBezTo>
                    <a:pt x="17854" y="9169"/>
                    <a:pt x="17521" y="9077"/>
                    <a:pt x="17312" y="8829"/>
                  </a:cubicBezTo>
                  <a:cubicBezTo>
                    <a:pt x="15911" y="7428"/>
                    <a:pt x="19047" y="6728"/>
                    <a:pt x="19881" y="6394"/>
                  </a:cubicBezTo>
                  <a:cubicBezTo>
                    <a:pt x="21482" y="5794"/>
                    <a:pt x="23950" y="5227"/>
                    <a:pt x="21716" y="3459"/>
                  </a:cubicBezTo>
                  <a:cubicBezTo>
                    <a:pt x="20448" y="2658"/>
                    <a:pt x="18447" y="2525"/>
                    <a:pt x="17079" y="2191"/>
                  </a:cubicBezTo>
                  <a:cubicBezTo>
                    <a:pt x="14548" y="1535"/>
                    <a:pt x="9999" y="1"/>
                    <a:pt x="7239" y="1"/>
                  </a:cubicBezTo>
                  <a:close/>
                </a:path>
              </a:pathLst>
            </a:custGeom>
            <a:solidFill>
              <a:srgbClr val="83C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21"/>
            <p:cNvSpPr/>
            <p:nvPr/>
          </p:nvSpPr>
          <p:spPr>
            <a:xfrm>
              <a:off x="2063148" y="-461400"/>
              <a:ext cx="574974" cy="1048962"/>
            </a:xfrm>
            <a:custGeom>
              <a:avLst/>
              <a:gdLst/>
              <a:ahLst/>
              <a:cxnLst/>
              <a:rect l="l" t="t" r="r" b="b"/>
              <a:pathLst>
                <a:path w="19193" h="35015" extrusionOk="0">
                  <a:moveTo>
                    <a:pt x="382" y="0"/>
                  </a:moveTo>
                  <a:cubicBezTo>
                    <a:pt x="201" y="0"/>
                    <a:pt x="1" y="156"/>
                    <a:pt x="41" y="396"/>
                  </a:cubicBezTo>
                  <a:cubicBezTo>
                    <a:pt x="574" y="2731"/>
                    <a:pt x="1742" y="4966"/>
                    <a:pt x="2876" y="7034"/>
                  </a:cubicBezTo>
                  <a:cubicBezTo>
                    <a:pt x="4110" y="9303"/>
                    <a:pt x="5344" y="11538"/>
                    <a:pt x="6579" y="13806"/>
                  </a:cubicBezTo>
                  <a:cubicBezTo>
                    <a:pt x="9014" y="18342"/>
                    <a:pt x="11516" y="22879"/>
                    <a:pt x="14051" y="27349"/>
                  </a:cubicBezTo>
                  <a:cubicBezTo>
                    <a:pt x="15518" y="29884"/>
                    <a:pt x="16986" y="32386"/>
                    <a:pt x="18521" y="34854"/>
                  </a:cubicBezTo>
                  <a:cubicBezTo>
                    <a:pt x="18583" y="34968"/>
                    <a:pt x="18677" y="35014"/>
                    <a:pt x="18771" y="35014"/>
                  </a:cubicBezTo>
                  <a:cubicBezTo>
                    <a:pt x="18981" y="35014"/>
                    <a:pt x="19192" y="34784"/>
                    <a:pt x="19054" y="34554"/>
                  </a:cubicBezTo>
                  <a:cubicBezTo>
                    <a:pt x="13717" y="25848"/>
                    <a:pt x="8947" y="16841"/>
                    <a:pt x="4044" y="7902"/>
                  </a:cubicBezTo>
                  <a:cubicBezTo>
                    <a:pt x="2709" y="5467"/>
                    <a:pt x="1275" y="2965"/>
                    <a:pt x="641" y="230"/>
                  </a:cubicBezTo>
                  <a:cubicBezTo>
                    <a:pt x="614" y="69"/>
                    <a:pt x="502" y="0"/>
                    <a:pt x="382"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21"/>
            <p:cNvSpPr/>
            <p:nvPr/>
          </p:nvSpPr>
          <p:spPr>
            <a:xfrm>
              <a:off x="2112814" y="-304284"/>
              <a:ext cx="166684" cy="157666"/>
            </a:xfrm>
            <a:custGeom>
              <a:avLst/>
              <a:gdLst/>
              <a:ahLst/>
              <a:cxnLst/>
              <a:rect l="l" t="t" r="r" b="b"/>
              <a:pathLst>
                <a:path w="5564" h="5263" extrusionOk="0">
                  <a:moveTo>
                    <a:pt x="1439" y="0"/>
                  </a:moveTo>
                  <a:cubicBezTo>
                    <a:pt x="1101" y="0"/>
                    <a:pt x="860" y="241"/>
                    <a:pt x="718" y="555"/>
                  </a:cubicBezTo>
                  <a:cubicBezTo>
                    <a:pt x="384" y="1156"/>
                    <a:pt x="217" y="1789"/>
                    <a:pt x="151" y="2457"/>
                  </a:cubicBezTo>
                  <a:cubicBezTo>
                    <a:pt x="84" y="3290"/>
                    <a:pt x="117" y="4124"/>
                    <a:pt x="17" y="4958"/>
                  </a:cubicBezTo>
                  <a:cubicBezTo>
                    <a:pt x="0" y="5163"/>
                    <a:pt x="149" y="5263"/>
                    <a:pt x="307" y="5263"/>
                  </a:cubicBezTo>
                  <a:cubicBezTo>
                    <a:pt x="458" y="5263"/>
                    <a:pt x="618" y="5171"/>
                    <a:pt x="651" y="4992"/>
                  </a:cubicBezTo>
                  <a:cubicBezTo>
                    <a:pt x="784" y="3691"/>
                    <a:pt x="584" y="2356"/>
                    <a:pt x="1085" y="1156"/>
                  </a:cubicBezTo>
                  <a:cubicBezTo>
                    <a:pt x="1151" y="989"/>
                    <a:pt x="1251" y="789"/>
                    <a:pt x="1351" y="689"/>
                  </a:cubicBezTo>
                  <a:cubicBezTo>
                    <a:pt x="1371" y="650"/>
                    <a:pt x="1379" y="633"/>
                    <a:pt x="1382" y="633"/>
                  </a:cubicBezTo>
                  <a:cubicBezTo>
                    <a:pt x="1385" y="633"/>
                    <a:pt x="1385" y="641"/>
                    <a:pt x="1385" y="655"/>
                  </a:cubicBezTo>
                  <a:cubicBezTo>
                    <a:pt x="1452" y="622"/>
                    <a:pt x="1385" y="622"/>
                    <a:pt x="1418" y="622"/>
                  </a:cubicBezTo>
                  <a:lnTo>
                    <a:pt x="1485" y="622"/>
                  </a:lnTo>
                  <a:cubicBezTo>
                    <a:pt x="1852" y="722"/>
                    <a:pt x="2252" y="1089"/>
                    <a:pt x="2619" y="1289"/>
                  </a:cubicBezTo>
                  <a:cubicBezTo>
                    <a:pt x="3019" y="1489"/>
                    <a:pt x="3420" y="1656"/>
                    <a:pt x="3787" y="1856"/>
                  </a:cubicBezTo>
                  <a:cubicBezTo>
                    <a:pt x="4187" y="2090"/>
                    <a:pt x="4587" y="2323"/>
                    <a:pt x="4954" y="2557"/>
                  </a:cubicBezTo>
                  <a:cubicBezTo>
                    <a:pt x="5012" y="2597"/>
                    <a:pt x="5069" y="2614"/>
                    <a:pt x="5124" y="2614"/>
                  </a:cubicBezTo>
                  <a:cubicBezTo>
                    <a:pt x="5383" y="2614"/>
                    <a:pt x="5563" y="2216"/>
                    <a:pt x="5288" y="2023"/>
                  </a:cubicBezTo>
                  <a:cubicBezTo>
                    <a:pt x="4554" y="1523"/>
                    <a:pt x="3787" y="1122"/>
                    <a:pt x="2986" y="755"/>
                  </a:cubicBezTo>
                  <a:cubicBezTo>
                    <a:pt x="2519" y="522"/>
                    <a:pt x="2119" y="155"/>
                    <a:pt x="1618" y="21"/>
                  </a:cubicBezTo>
                  <a:cubicBezTo>
                    <a:pt x="1556" y="7"/>
                    <a:pt x="1496" y="0"/>
                    <a:pt x="1439"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21"/>
            <p:cNvSpPr/>
            <p:nvPr/>
          </p:nvSpPr>
          <p:spPr>
            <a:xfrm>
              <a:off x="2178776" y="-133328"/>
              <a:ext cx="228696" cy="228396"/>
            </a:xfrm>
            <a:custGeom>
              <a:avLst/>
              <a:gdLst/>
              <a:ahLst/>
              <a:cxnLst/>
              <a:rect l="l" t="t" r="r" b="b"/>
              <a:pathLst>
                <a:path w="7634" h="7624" extrusionOk="0">
                  <a:moveTo>
                    <a:pt x="1506" y="1"/>
                  </a:moveTo>
                  <a:cubicBezTo>
                    <a:pt x="1383" y="1"/>
                    <a:pt x="1245" y="110"/>
                    <a:pt x="1218" y="219"/>
                  </a:cubicBezTo>
                  <a:cubicBezTo>
                    <a:pt x="717" y="2587"/>
                    <a:pt x="284" y="4922"/>
                    <a:pt x="17" y="7324"/>
                  </a:cubicBezTo>
                  <a:cubicBezTo>
                    <a:pt x="0" y="7524"/>
                    <a:pt x="150" y="7624"/>
                    <a:pt x="309" y="7624"/>
                  </a:cubicBezTo>
                  <a:cubicBezTo>
                    <a:pt x="467" y="7624"/>
                    <a:pt x="634" y="7524"/>
                    <a:pt x="651" y="7324"/>
                  </a:cubicBezTo>
                  <a:cubicBezTo>
                    <a:pt x="873" y="5096"/>
                    <a:pt x="1278" y="2899"/>
                    <a:pt x="1749" y="732"/>
                  </a:cubicBezTo>
                  <a:lnTo>
                    <a:pt x="1749" y="732"/>
                  </a:lnTo>
                  <a:cubicBezTo>
                    <a:pt x="3636" y="1390"/>
                    <a:pt x="5479" y="2290"/>
                    <a:pt x="7055" y="3488"/>
                  </a:cubicBezTo>
                  <a:cubicBezTo>
                    <a:pt x="7116" y="3537"/>
                    <a:pt x="7176" y="3558"/>
                    <a:pt x="7232" y="3558"/>
                  </a:cubicBezTo>
                  <a:cubicBezTo>
                    <a:pt x="7479" y="3558"/>
                    <a:pt x="7634" y="3145"/>
                    <a:pt x="7389" y="2954"/>
                  </a:cubicBezTo>
                  <a:cubicBezTo>
                    <a:pt x="5654" y="1653"/>
                    <a:pt x="3619" y="686"/>
                    <a:pt x="1585" y="19"/>
                  </a:cubicBezTo>
                  <a:cubicBezTo>
                    <a:pt x="1560" y="6"/>
                    <a:pt x="1533" y="1"/>
                    <a:pt x="1506"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1"/>
            <p:cNvSpPr/>
            <p:nvPr/>
          </p:nvSpPr>
          <p:spPr>
            <a:xfrm>
              <a:off x="2245726" y="-14016"/>
              <a:ext cx="256676" cy="324949"/>
            </a:xfrm>
            <a:custGeom>
              <a:avLst/>
              <a:gdLst/>
              <a:ahLst/>
              <a:cxnLst/>
              <a:rect l="l" t="t" r="r" b="b"/>
              <a:pathLst>
                <a:path w="8568" h="10847" extrusionOk="0">
                  <a:moveTo>
                    <a:pt x="1357" y="0"/>
                  </a:moveTo>
                  <a:cubicBezTo>
                    <a:pt x="1199" y="0"/>
                    <a:pt x="1051" y="107"/>
                    <a:pt x="1051" y="305"/>
                  </a:cubicBezTo>
                  <a:cubicBezTo>
                    <a:pt x="1151" y="3774"/>
                    <a:pt x="150" y="7110"/>
                    <a:pt x="17" y="10546"/>
                  </a:cubicBezTo>
                  <a:cubicBezTo>
                    <a:pt x="0" y="10746"/>
                    <a:pt x="150" y="10846"/>
                    <a:pt x="309" y="10846"/>
                  </a:cubicBezTo>
                  <a:cubicBezTo>
                    <a:pt x="467" y="10846"/>
                    <a:pt x="634" y="10746"/>
                    <a:pt x="650" y="10546"/>
                  </a:cubicBezTo>
                  <a:cubicBezTo>
                    <a:pt x="778" y="7272"/>
                    <a:pt x="1692" y="4088"/>
                    <a:pt x="1692" y="794"/>
                  </a:cubicBezTo>
                  <a:lnTo>
                    <a:pt x="1692" y="794"/>
                  </a:lnTo>
                  <a:cubicBezTo>
                    <a:pt x="3789" y="1755"/>
                    <a:pt x="6004" y="2529"/>
                    <a:pt x="7989" y="3708"/>
                  </a:cubicBezTo>
                  <a:cubicBezTo>
                    <a:pt x="8044" y="3746"/>
                    <a:pt x="8099" y="3763"/>
                    <a:pt x="8150" y="3763"/>
                  </a:cubicBezTo>
                  <a:cubicBezTo>
                    <a:pt x="8405" y="3763"/>
                    <a:pt x="8567" y="3341"/>
                    <a:pt x="8289" y="3174"/>
                  </a:cubicBezTo>
                  <a:cubicBezTo>
                    <a:pt x="6154" y="1873"/>
                    <a:pt x="3786" y="1106"/>
                    <a:pt x="1518" y="38"/>
                  </a:cubicBezTo>
                  <a:cubicBezTo>
                    <a:pt x="1467" y="13"/>
                    <a:pt x="1411" y="0"/>
                    <a:pt x="135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21"/>
            <p:cNvSpPr/>
            <p:nvPr/>
          </p:nvSpPr>
          <p:spPr>
            <a:xfrm>
              <a:off x="2354134" y="146605"/>
              <a:ext cx="132532" cy="171297"/>
            </a:xfrm>
            <a:custGeom>
              <a:avLst/>
              <a:gdLst/>
              <a:ahLst/>
              <a:cxnLst/>
              <a:rect l="l" t="t" r="r" b="b"/>
              <a:pathLst>
                <a:path w="4424" h="5718" extrusionOk="0">
                  <a:moveTo>
                    <a:pt x="760" y="1"/>
                  </a:moveTo>
                  <a:cubicBezTo>
                    <a:pt x="625" y="1"/>
                    <a:pt x="490" y="76"/>
                    <a:pt x="467" y="214"/>
                  </a:cubicBezTo>
                  <a:cubicBezTo>
                    <a:pt x="234" y="1948"/>
                    <a:pt x="0" y="3683"/>
                    <a:pt x="0" y="5417"/>
                  </a:cubicBezTo>
                  <a:cubicBezTo>
                    <a:pt x="0" y="5618"/>
                    <a:pt x="159" y="5718"/>
                    <a:pt x="317" y="5718"/>
                  </a:cubicBezTo>
                  <a:cubicBezTo>
                    <a:pt x="476" y="5718"/>
                    <a:pt x="634" y="5618"/>
                    <a:pt x="634" y="5417"/>
                  </a:cubicBezTo>
                  <a:cubicBezTo>
                    <a:pt x="634" y="3875"/>
                    <a:pt x="805" y="2304"/>
                    <a:pt x="1016" y="757"/>
                  </a:cubicBezTo>
                  <a:lnTo>
                    <a:pt x="1016" y="757"/>
                  </a:lnTo>
                  <a:cubicBezTo>
                    <a:pt x="1943" y="1205"/>
                    <a:pt x="2830" y="1775"/>
                    <a:pt x="3770" y="2215"/>
                  </a:cubicBezTo>
                  <a:cubicBezTo>
                    <a:pt x="3816" y="2236"/>
                    <a:pt x="3861" y="2245"/>
                    <a:pt x="3905" y="2245"/>
                  </a:cubicBezTo>
                  <a:cubicBezTo>
                    <a:pt x="4209" y="2245"/>
                    <a:pt x="4424" y="1794"/>
                    <a:pt x="4103" y="1648"/>
                  </a:cubicBezTo>
                  <a:cubicBezTo>
                    <a:pt x="3002" y="1181"/>
                    <a:pt x="2035" y="514"/>
                    <a:pt x="934" y="47"/>
                  </a:cubicBezTo>
                  <a:cubicBezTo>
                    <a:pt x="883" y="16"/>
                    <a:pt x="821" y="1"/>
                    <a:pt x="760"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21"/>
            <p:cNvSpPr/>
            <p:nvPr/>
          </p:nvSpPr>
          <p:spPr>
            <a:xfrm>
              <a:off x="2447056" y="299348"/>
              <a:ext cx="169589" cy="204310"/>
            </a:xfrm>
            <a:custGeom>
              <a:avLst/>
              <a:gdLst/>
              <a:ahLst/>
              <a:cxnLst/>
              <a:rect l="l" t="t" r="r" b="b"/>
              <a:pathLst>
                <a:path w="5661" h="6820" extrusionOk="0">
                  <a:moveTo>
                    <a:pt x="824" y="1"/>
                  </a:moveTo>
                  <a:cubicBezTo>
                    <a:pt x="701" y="1"/>
                    <a:pt x="562" y="115"/>
                    <a:pt x="534" y="252"/>
                  </a:cubicBezTo>
                  <a:cubicBezTo>
                    <a:pt x="0" y="2253"/>
                    <a:pt x="34" y="4455"/>
                    <a:pt x="167" y="6490"/>
                  </a:cubicBezTo>
                  <a:cubicBezTo>
                    <a:pt x="184" y="6711"/>
                    <a:pt x="349" y="6819"/>
                    <a:pt x="506" y="6819"/>
                  </a:cubicBezTo>
                  <a:cubicBezTo>
                    <a:pt x="657" y="6819"/>
                    <a:pt x="801" y="6719"/>
                    <a:pt x="801" y="6523"/>
                  </a:cubicBezTo>
                  <a:cubicBezTo>
                    <a:pt x="675" y="4632"/>
                    <a:pt x="638" y="2623"/>
                    <a:pt x="1056" y="748"/>
                  </a:cubicBezTo>
                  <a:lnTo>
                    <a:pt x="1056" y="748"/>
                  </a:lnTo>
                  <a:cubicBezTo>
                    <a:pt x="2421" y="1283"/>
                    <a:pt x="3810" y="1697"/>
                    <a:pt x="5171" y="2253"/>
                  </a:cubicBezTo>
                  <a:cubicBezTo>
                    <a:pt x="5215" y="2273"/>
                    <a:pt x="5256" y="2282"/>
                    <a:pt x="5294" y="2282"/>
                  </a:cubicBezTo>
                  <a:cubicBezTo>
                    <a:pt x="5570" y="2282"/>
                    <a:pt x="5661" y="1799"/>
                    <a:pt x="5338" y="1653"/>
                  </a:cubicBezTo>
                  <a:cubicBezTo>
                    <a:pt x="3870" y="1052"/>
                    <a:pt x="2369" y="619"/>
                    <a:pt x="901" y="18"/>
                  </a:cubicBezTo>
                  <a:cubicBezTo>
                    <a:pt x="877" y="6"/>
                    <a:pt x="851" y="1"/>
                    <a:pt x="824"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21"/>
            <p:cNvSpPr/>
            <p:nvPr/>
          </p:nvSpPr>
          <p:spPr>
            <a:xfrm>
              <a:off x="2522004" y="425790"/>
              <a:ext cx="120399" cy="140800"/>
            </a:xfrm>
            <a:custGeom>
              <a:avLst/>
              <a:gdLst/>
              <a:ahLst/>
              <a:cxnLst/>
              <a:rect l="l" t="t" r="r" b="b"/>
              <a:pathLst>
                <a:path w="4019" h="4700" extrusionOk="0">
                  <a:moveTo>
                    <a:pt x="534" y="0"/>
                  </a:moveTo>
                  <a:cubicBezTo>
                    <a:pt x="401" y="0"/>
                    <a:pt x="267" y="67"/>
                    <a:pt x="234" y="200"/>
                  </a:cubicBezTo>
                  <a:cubicBezTo>
                    <a:pt x="0" y="1601"/>
                    <a:pt x="0" y="3002"/>
                    <a:pt x="0" y="4370"/>
                  </a:cubicBezTo>
                  <a:cubicBezTo>
                    <a:pt x="0" y="4591"/>
                    <a:pt x="165" y="4700"/>
                    <a:pt x="327" y="4700"/>
                  </a:cubicBezTo>
                  <a:cubicBezTo>
                    <a:pt x="482" y="4700"/>
                    <a:pt x="634" y="4600"/>
                    <a:pt x="634" y="4403"/>
                  </a:cubicBezTo>
                  <a:cubicBezTo>
                    <a:pt x="634" y="3143"/>
                    <a:pt x="604" y="1853"/>
                    <a:pt x="798" y="618"/>
                  </a:cubicBezTo>
                  <a:lnTo>
                    <a:pt x="798" y="618"/>
                  </a:lnTo>
                  <a:cubicBezTo>
                    <a:pt x="1714" y="705"/>
                    <a:pt x="2642" y="1075"/>
                    <a:pt x="3403" y="1501"/>
                  </a:cubicBezTo>
                  <a:cubicBezTo>
                    <a:pt x="3459" y="1532"/>
                    <a:pt x="3514" y="1545"/>
                    <a:pt x="3565" y="1545"/>
                  </a:cubicBezTo>
                  <a:cubicBezTo>
                    <a:pt x="3847" y="1545"/>
                    <a:pt x="4019" y="1137"/>
                    <a:pt x="3736" y="968"/>
                  </a:cubicBezTo>
                  <a:cubicBezTo>
                    <a:pt x="2769" y="434"/>
                    <a:pt x="1635" y="0"/>
                    <a:pt x="534"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21"/>
            <p:cNvSpPr/>
            <p:nvPr/>
          </p:nvSpPr>
          <p:spPr>
            <a:xfrm>
              <a:off x="2081331" y="278888"/>
              <a:ext cx="34002" cy="26003"/>
            </a:xfrm>
            <a:custGeom>
              <a:avLst/>
              <a:gdLst/>
              <a:ahLst/>
              <a:cxnLst/>
              <a:rect l="l" t="t" r="r" b="b"/>
              <a:pathLst>
                <a:path w="1135" h="868" extrusionOk="0">
                  <a:moveTo>
                    <a:pt x="568" y="1"/>
                  </a:moveTo>
                  <a:cubicBezTo>
                    <a:pt x="1" y="1"/>
                    <a:pt x="1"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21"/>
            <p:cNvSpPr/>
            <p:nvPr/>
          </p:nvSpPr>
          <p:spPr>
            <a:xfrm>
              <a:off x="2116319" y="320856"/>
              <a:ext cx="34002" cy="26003"/>
            </a:xfrm>
            <a:custGeom>
              <a:avLst/>
              <a:gdLst/>
              <a:ahLst/>
              <a:cxnLst/>
              <a:rect l="l" t="t" r="r" b="b"/>
              <a:pathLst>
                <a:path w="1135" h="868" extrusionOk="0">
                  <a:moveTo>
                    <a:pt x="567" y="1"/>
                  </a:moveTo>
                  <a:cubicBezTo>
                    <a:pt x="0" y="1"/>
                    <a:pt x="0" y="868"/>
                    <a:pt x="567" y="868"/>
                  </a:cubicBezTo>
                  <a:cubicBezTo>
                    <a:pt x="1134" y="868"/>
                    <a:pt x="1134"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1"/>
            <p:cNvSpPr/>
            <p:nvPr/>
          </p:nvSpPr>
          <p:spPr>
            <a:xfrm>
              <a:off x="2130308" y="260915"/>
              <a:ext cx="34002" cy="26992"/>
            </a:xfrm>
            <a:custGeom>
              <a:avLst/>
              <a:gdLst/>
              <a:ahLst/>
              <a:cxnLst/>
              <a:rect l="l" t="t" r="r" b="b"/>
              <a:pathLst>
                <a:path w="1135" h="901" extrusionOk="0">
                  <a:moveTo>
                    <a:pt x="567" y="0"/>
                  </a:moveTo>
                  <a:cubicBezTo>
                    <a:pt x="0" y="0"/>
                    <a:pt x="0" y="901"/>
                    <a:pt x="567" y="901"/>
                  </a:cubicBezTo>
                  <a:cubicBezTo>
                    <a:pt x="1134" y="901"/>
                    <a:pt x="1134"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1"/>
            <p:cNvSpPr/>
            <p:nvPr/>
          </p:nvSpPr>
          <p:spPr>
            <a:xfrm>
              <a:off x="2604920" y="13094"/>
              <a:ext cx="34032" cy="26003"/>
            </a:xfrm>
            <a:custGeom>
              <a:avLst/>
              <a:gdLst/>
              <a:ahLst/>
              <a:cxnLst/>
              <a:rect l="l" t="t" r="r" b="b"/>
              <a:pathLst>
                <a:path w="1136" h="868" extrusionOk="0">
                  <a:moveTo>
                    <a:pt x="568" y="1"/>
                  </a:moveTo>
                  <a:cubicBezTo>
                    <a:pt x="1" y="1"/>
                    <a:pt x="1"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1"/>
            <p:cNvSpPr/>
            <p:nvPr/>
          </p:nvSpPr>
          <p:spPr>
            <a:xfrm>
              <a:off x="2594945" y="69051"/>
              <a:ext cx="33013" cy="26003"/>
            </a:xfrm>
            <a:custGeom>
              <a:avLst/>
              <a:gdLst/>
              <a:ahLst/>
              <a:cxnLst/>
              <a:rect l="l" t="t" r="r" b="b"/>
              <a:pathLst>
                <a:path w="1102" h="868" extrusionOk="0">
                  <a:moveTo>
                    <a:pt x="567" y="1"/>
                  </a:moveTo>
                  <a:cubicBezTo>
                    <a:pt x="0" y="1"/>
                    <a:pt x="0" y="868"/>
                    <a:pt x="567" y="868"/>
                  </a:cubicBezTo>
                  <a:cubicBezTo>
                    <a:pt x="1101" y="868"/>
                    <a:pt x="1101"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21"/>
            <p:cNvSpPr/>
            <p:nvPr/>
          </p:nvSpPr>
          <p:spPr>
            <a:xfrm>
              <a:off x="2538988" y="27083"/>
              <a:ext cx="34002" cy="26003"/>
            </a:xfrm>
            <a:custGeom>
              <a:avLst/>
              <a:gdLst/>
              <a:ahLst/>
              <a:cxnLst/>
              <a:rect l="l" t="t" r="r" b="b"/>
              <a:pathLst>
                <a:path w="1135" h="868" extrusionOk="0">
                  <a:moveTo>
                    <a:pt x="567" y="1"/>
                  </a:moveTo>
                  <a:cubicBezTo>
                    <a:pt x="0" y="1"/>
                    <a:pt x="0" y="868"/>
                    <a:pt x="567" y="868"/>
                  </a:cubicBezTo>
                  <a:cubicBezTo>
                    <a:pt x="1134" y="868"/>
                    <a:pt x="1134"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21"/>
            <p:cNvSpPr/>
            <p:nvPr/>
          </p:nvSpPr>
          <p:spPr>
            <a:xfrm>
              <a:off x="2455054" y="585662"/>
              <a:ext cx="34002" cy="27022"/>
            </a:xfrm>
            <a:custGeom>
              <a:avLst/>
              <a:gdLst/>
              <a:ahLst/>
              <a:cxnLst/>
              <a:rect l="l" t="t" r="r" b="b"/>
              <a:pathLst>
                <a:path w="1135" h="902" extrusionOk="0">
                  <a:moveTo>
                    <a:pt x="567" y="0"/>
                  </a:moveTo>
                  <a:cubicBezTo>
                    <a:pt x="0" y="0"/>
                    <a:pt x="0" y="901"/>
                    <a:pt x="567" y="901"/>
                  </a:cubicBezTo>
                  <a:cubicBezTo>
                    <a:pt x="1134" y="901"/>
                    <a:pt x="1134"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21"/>
            <p:cNvSpPr/>
            <p:nvPr/>
          </p:nvSpPr>
          <p:spPr>
            <a:xfrm>
              <a:off x="2493007" y="603635"/>
              <a:ext cx="34032" cy="26033"/>
            </a:xfrm>
            <a:custGeom>
              <a:avLst/>
              <a:gdLst/>
              <a:ahLst/>
              <a:cxnLst/>
              <a:rect l="l" t="t" r="r" b="b"/>
              <a:pathLst>
                <a:path w="1136" h="869" extrusionOk="0">
                  <a:moveTo>
                    <a:pt x="568" y="1"/>
                  </a:moveTo>
                  <a:cubicBezTo>
                    <a:pt x="1" y="1"/>
                    <a:pt x="1"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21"/>
            <p:cNvSpPr/>
            <p:nvPr/>
          </p:nvSpPr>
          <p:spPr>
            <a:xfrm>
              <a:off x="2639908" y="390802"/>
              <a:ext cx="34002" cy="26003"/>
            </a:xfrm>
            <a:custGeom>
              <a:avLst/>
              <a:gdLst/>
              <a:ahLst/>
              <a:cxnLst/>
              <a:rect l="l" t="t" r="r" b="b"/>
              <a:pathLst>
                <a:path w="1135" h="868" extrusionOk="0">
                  <a:moveTo>
                    <a:pt x="567" y="1"/>
                  </a:moveTo>
                  <a:cubicBezTo>
                    <a:pt x="0" y="1"/>
                    <a:pt x="0" y="868"/>
                    <a:pt x="567" y="868"/>
                  </a:cubicBezTo>
                  <a:cubicBezTo>
                    <a:pt x="1135" y="868"/>
                    <a:pt x="1135"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21"/>
            <p:cNvSpPr/>
            <p:nvPr/>
          </p:nvSpPr>
          <p:spPr>
            <a:xfrm>
              <a:off x="2639908" y="355844"/>
              <a:ext cx="34002" cy="26003"/>
            </a:xfrm>
            <a:custGeom>
              <a:avLst/>
              <a:gdLst/>
              <a:ahLst/>
              <a:cxnLst/>
              <a:rect l="l" t="t" r="r" b="b"/>
              <a:pathLst>
                <a:path w="1135" h="868" extrusionOk="0">
                  <a:moveTo>
                    <a:pt x="567" y="0"/>
                  </a:moveTo>
                  <a:cubicBezTo>
                    <a:pt x="0" y="0"/>
                    <a:pt x="0" y="867"/>
                    <a:pt x="567" y="867"/>
                  </a:cubicBezTo>
                  <a:cubicBezTo>
                    <a:pt x="1135" y="867"/>
                    <a:pt x="1135"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21"/>
            <p:cNvSpPr/>
            <p:nvPr/>
          </p:nvSpPr>
          <p:spPr>
            <a:xfrm>
              <a:off x="2116319" y="-49842"/>
              <a:ext cx="34002" cy="26992"/>
            </a:xfrm>
            <a:custGeom>
              <a:avLst/>
              <a:gdLst/>
              <a:ahLst/>
              <a:cxnLst/>
              <a:rect l="l" t="t" r="r" b="b"/>
              <a:pathLst>
                <a:path w="1135" h="901" extrusionOk="0">
                  <a:moveTo>
                    <a:pt x="567" y="0"/>
                  </a:moveTo>
                  <a:cubicBezTo>
                    <a:pt x="0" y="0"/>
                    <a:pt x="0" y="901"/>
                    <a:pt x="567" y="901"/>
                  </a:cubicBezTo>
                  <a:cubicBezTo>
                    <a:pt x="1134" y="901"/>
                    <a:pt x="1134"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21"/>
            <p:cNvSpPr/>
            <p:nvPr/>
          </p:nvSpPr>
          <p:spPr>
            <a:xfrm>
              <a:off x="2319146" y="-206719"/>
              <a:ext cx="33013" cy="26003"/>
            </a:xfrm>
            <a:custGeom>
              <a:avLst/>
              <a:gdLst/>
              <a:ahLst/>
              <a:cxnLst/>
              <a:rect l="l" t="t" r="r" b="b"/>
              <a:pathLst>
                <a:path w="1102" h="868" extrusionOk="0">
                  <a:moveTo>
                    <a:pt x="568" y="0"/>
                  </a:moveTo>
                  <a:cubicBezTo>
                    <a:pt x="1" y="0"/>
                    <a:pt x="1" y="867"/>
                    <a:pt x="568" y="867"/>
                  </a:cubicBezTo>
                  <a:cubicBezTo>
                    <a:pt x="1102" y="867"/>
                    <a:pt x="1102" y="0"/>
                    <a:pt x="568"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21"/>
            <p:cNvSpPr/>
            <p:nvPr/>
          </p:nvSpPr>
          <p:spPr>
            <a:xfrm>
              <a:off x="2434055" y="101043"/>
              <a:ext cx="34002" cy="26003"/>
            </a:xfrm>
            <a:custGeom>
              <a:avLst/>
              <a:gdLst/>
              <a:ahLst/>
              <a:cxnLst/>
              <a:rect l="l" t="t" r="r" b="b"/>
              <a:pathLst>
                <a:path w="1135" h="868" extrusionOk="0">
                  <a:moveTo>
                    <a:pt x="568" y="0"/>
                  </a:moveTo>
                  <a:cubicBezTo>
                    <a:pt x="1" y="0"/>
                    <a:pt x="1" y="867"/>
                    <a:pt x="568" y="867"/>
                  </a:cubicBezTo>
                  <a:cubicBezTo>
                    <a:pt x="1135" y="867"/>
                    <a:pt x="1135" y="0"/>
                    <a:pt x="568"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21"/>
            <p:cNvSpPr/>
            <p:nvPr/>
          </p:nvSpPr>
          <p:spPr>
            <a:xfrm>
              <a:off x="2172275" y="125007"/>
              <a:ext cx="34002" cy="26003"/>
            </a:xfrm>
            <a:custGeom>
              <a:avLst/>
              <a:gdLst/>
              <a:ahLst/>
              <a:cxnLst/>
              <a:rect l="l" t="t" r="r" b="b"/>
              <a:pathLst>
                <a:path w="1135" h="868" extrusionOk="0">
                  <a:moveTo>
                    <a:pt x="567" y="1"/>
                  </a:moveTo>
                  <a:cubicBezTo>
                    <a:pt x="0" y="1"/>
                    <a:pt x="0" y="868"/>
                    <a:pt x="567" y="868"/>
                  </a:cubicBezTo>
                  <a:cubicBezTo>
                    <a:pt x="1134" y="868"/>
                    <a:pt x="1134"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77" name="Google Shape;2577;p21"/>
          <p:cNvGrpSpPr/>
          <p:nvPr/>
        </p:nvGrpSpPr>
        <p:grpSpPr>
          <a:xfrm flipH="1">
            <a:off x="8123388" y="-280695"/>
            <a:ext cx="363800" cy="984632"/>
            <a:chOff x="904476" y="-243594"/>
            <a:chExt cx="438472" cy="1186732"/>
          </a:xfrm>
        </p:grpSpPr>
        <p:sp>
          <p:nvSpPr>
            <p:cNvPr id="2578" name="Google Shape;2578;p21"/>
            <p:cNvSpPr/>
            <p:nvPr/>
          </p:nvSpPr>
          <p:spPr>
            <a:xfrm>
              <a:off x="904476" y="362824"/>
              <a:ext cx="134719" cy="198648"/>
            </a:xfrm>
            <a:custGeom>
              <a:avLst/>
              <a:gdLst/>
              <a:ahLst/>
              <a:cxnLst/>
              <a:rect l="l" t="t" r="r" b="b"/>
              <a:pathLst>
                <a:path w="4497" h="6631" extrusionOk="0">
                  <a:moveTo>
                    <a:pt x="4430" y="1"/>
                  </a:moveTo>
                  <a:cubicBezTo>
                    <a:pt x="4429" y="1"/>
                    <a:pt x="4429" y="2"/>
                    <a:pt x="4428" y="3"/>
                  </a:cubicBezTo>
                  <a:lnTo>
                    <a:pt x="4428" y="3"/>
                  </a:lnTo>
                  <a:cubicBezTo>
                    <a:pt x="4451" y="2"/>
                    <a:pt x="4474" y="1"/>
                    <a:pt x="4496" y="1"/>
                  </a:cubicBezTo>
                  <a:close/>
                  <a:moveTo>
                    <a:pt x="4428" y="3"/>
                  </a:moveTo>
                  <a:cubicBezTo>
                    <a:pt x="1897" y="113"/>
                    <a:pt x="192" y="2657"/>
                    <a:pt x="60" y="5004"/>
                  </a:cubicBezTo>
                  <a:cubicBezTo>
                    <a:pt x="1" y="6109"/>
                    <a:pt x="548" y="6631"/>
                    <a:pt x="1247" y="6631"/>
                  </a:cubicBezTo>
                  <a:cubicBezTo>
                    <a:pt x="1730" y="6631"/>
                    <a:pt x="2285" y="6382"/>
                    <a:pt x="2762" y="5905"/>
                  </a:cubicBezTo>
                  <a:cubicBezTo>
                    <a:pt x="3729" y="4904"/>
                    <a:pt x="3996" y="3270"/>
                    <a:pt x="4163" y="1969"/>
                  </a:cubicBezTo>
                  <a:cubicBezTo>
                    <a:pt x="4263" y="1403"/>
                    <a:pt x="4196" y="471"/>
                    <a:pt x="4428" y="3"/>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21"/>
            <p:cNvSpPr/>
            <p:nvPr/>
          </p:nvSpPr>
          <p:spPr>
            <a:xfrm>
              <a:off x="1121083" y="147893"/>
              <a:ext cx="221865" cy="139272"/>
            </a:xfrm>
            <a:custGeom>
              <a:avLst/>
              <a:gdLst/>
              <a:ahLst/>
              <a:cxnLst/>
              <a:rect l="l" t="t" r="r" b="b"/>
              <a:pathLst>
                <a:path w="7406" h="4649" extrusionOk="0">
                  <a:moveTo>
                    <a:pt x="294" y="1"/>
                  </a:moveTo>
                  <a:cubicBezTo>
                    <a:pt x="218" y="1"/>
                    <a:pt x="143" y="2"/>
                    <a:pt x="67" y="4"/>
                  </a:cubicBezTo>
                  <a:lnTo>
                    <a:pt x="1" y="137"/>
                  </a:lnTo>
                  <a:cubicBezTo>
                    <a:pt x="367" y="1005"/>
                    <a:pt x="834" y="2039"/>
                    <a:pt x="1402" y="2739"/>
                  </a:cubicBezTo>
                  <a:cubicBezTo>
                    <a:pt x="2106" y="3561"/>
                    <a:pt x="3506" y="4648"/>
                    <a:pt x="4715" y="4648"/>
                  </a:cubicBezTo>
                  <a:cubicBezTo>
                    <a:pt x="5223" y="4648"/>
                    <a:pt x="5697" y="4457"/>
                    <a:pt x="6072" y="3973"/>
                  </a:cubicBezTo>
                  <a:cubicBezTo>
                    <a:pt x="7406" y="2239"/>
                    <a:pt x="4971" y="704"/>
                    <a:pt x="3570" y="438"/>
                  </a:cubicBezTo>
                  <a:cubicBezTo>
                    <a:pt x="2540" y="219"/>
                    <a:pt x="1394" y="1"/>
                    <a:pt x="294" y="1"/>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21"/>
            <p:cNvSpPr/>
            <p:nvPr/>
          </p:nvSpPr>
          <p:spPr>
            <a:xfrm>
              <a:off x="926523" y="45086"/>
              <a:ext cx="117673" cy="243525"/>
            </a:xfrm>
            <a:custGeom>
              <a:avLst/>
              <a:gdLst/>
              <a:ahLst/>
              <a:cxnLst/>
              <a:rect l="l" t="t" r="r" b="b"/>
              <a:pathLst>
                <a:path w="3928" h="8129" extrusionOk="0">
                  <a:moveTo>
                    <a:pt x="3827" y="0"/>
                  </a:moveTo>
                  <a:cubicBezTo>
                    <a:pt x="1492" y="0"/>
                    <a:pt x="24" y="4070"/>
                    <a:pt x="24" y="5938"/>
                  </a:cubicBezTo>
                  <a:cubicBezTo>
                    <a:pt x="1" y="7075"/>
                    <a:pt x="583" y="8129"/>
                    <a:pt x="1413" y="8129"/>
                  </a:cubicBezTo>
                  <a:cubicBezTo>
                    <a:pt x="1751" y="8129"/>
                    <a:pt x="2130" y="7954"/>
                    <a:pt x="2526" y="7539"/>
                  </a:cubicBezTo>
                  <a:cubicBezTo>
                    <a:pt x="3660" y="6405"/>
                    <a:pt x="3827" y="4670"/>
                    <a:pt x="3894" y="3169"/>
                  </a:cubicBezTo>
                  <a:cubicBezTo>
                    <a:pt x="3927" y="2102"/>
                    <a:pt x="3827" y="1068"/>
                    <a:pt x="3827"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21"/>
            <p:cNvSpPr/>
            <p:nvPr/>
          </p:nvSpPr>
          <p:spPr>
            <a:xfrm>
              <a:off x="1114103" y="299887"/>
              <a:ext cx="171147" cy="210272"/>
            </a:xfrm>
            <a:custGeom>
              <a:avLst/>
              <a:gdLst/>
              <a:ahLst/>
              <a:cxnLst/>
              <a:rect l="l" t="t" r="r" b="b"/>
              <a:pathLst>
                <a:path w="5713" h="7019" extrusionOk="0">
                  <a:moveTo>
                    <a:pt x="133" y="0"/>
                  </a:moveTo>
                  <a:lnTo>
                    <a:pt x="200" y="134"/>
                  </a:lnTo>
                  <a:cubicBezTo>
                    <a:pt x="0" y="934"/>
                    <a:pt x="467" y="2002"/>
                    <a:pt x="667" y="2802"/>
                  </a:cubicBezTo>
                  <a:cubicBezTo>
                    <a:pt x="1001" y="4370"/>
                    <a:pt x="1635" y="6472"/>
                    <a:pt x="3436" y="6939"/>
                  </a:cubicBezTo>
                  <a:cubicBezTo>
                    <a:pt x="3627" y="6993"/>
                    <a:pt x="3803" y="7018"/>
                    <a:pt x="3965" y="7018"/>
                  </a:cubicBezTo>
                  <a:cubicBezTo>
                    <a:pt x="5388" y="7018"/>
                    <a:pt x="5713" y="5068"/>
                    <a:pt x="5204" y="3870"/>
                  </a:cubicBezTo>
                  <a:cubicBezTo>
                    <a:pt x="4570" y="2302"/>
                    <a:pt x="3336" y="1601"/>
                    <a:pt x="1868" y="901"/>
                  </a:cubicBezTo>
                  <a:cubicBezTo>
                    <a:pt x="1334" y="601"/>
                    <a:pt x="701" y="200"/>
                    <a:pt x="133"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21"/>
            <p:cNvSpPr/>
            <p:nvPr/>
          </p:nvSpPr>
          <p:spPr>
            <a:xfrm>
              <a:off x="962380" y="553670"/>
              <a:ext cx="142747" cy="313715"/>
            </a:xfrm>
            <a:custGeom>
              <a:avLst/>
              <a:gdLst/>
              <a:ahLst/>
              <a:cxnLst/>
              <a:rect l="l" t="t" r="r" b="b"/>
              <a:pathLst>
                <a:path w="4765" h="10472" extrusionOk="0">
                  <a:moveTo>
                    <a:pt x="3964" y="1"/>
                  </a:moveTo>
                  <a:cubicBezTo>
                    <a:pt x="3936" y="25"/>
                    <a:pt x="3909" y="51"/>
                    <a:pt x="3883" y="78"/>
                  </a:cubicBezTo>
                  <a:lnTo>
                    <a:pt x="3883" y="78"/>
                  </a:lnTo>
                  <a:cubicBezTo>
                    <a:pt x="3932" y="52"/>
                    <a:pt x="3981" y="26"/>
                    <a:pt x="4031" y="1"/>
                  </a:cubicBezTo>
                  <a:close/>
                  <a:moveTo>
                    <a:pt x="3883" y="78"/>
                  </a:moveTo>
                  <a:cubicBezTo>
                    <a:pt x="1280" y="1479"/>
                    <a:pt x="0" y="4425"/>
                    <a:pt x="295" y="7340"/>
                  </a:cubicBezTo>
                  <a:cubicBezTo>
                    <a:pt x="379" y="8517"/>
                    <a:pt x="1052" y="10472"/>
                    <a:pt x="2413" y="10472"/>
                  </a:cubicBezTo>
                  <a:cubicBezTo>
                    <a:pt x="2672" y="10472"/>
                    <a:pt x="2955" y="10401"/>
                    <a:pt x="3264" y="10242"/>
                  </a:cubicBezTo>
                  <a:cubicBezTo>
                    <a:pt x="4765" y="9441"/>
                    <a:pt x="4264" y="6506"/>
                    <a:pt x="4031" y="5238"/>
                  </a:cubicBezTo>
                  <a:cubicBezTo>
                    <a:pt x="3869" y="4168"/>
                    <a:pt x="2981" y="1047"/>
                    <a:pt x="3883" y="78"/>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21"/>
            <p:cNvSpPr/>
            <p:nvPr/>
          </p:nvSpPr>
          <p:spPr>
            <a:xfrm>
              <a:off x="1109101" y="685593"/>
              <a:ext cx="152124" cy="257545"/>
            </a:xfrm>
            <a:custGeom>
              <a:avLst/>
              <a:gdLst/>
              <a:ahLst/>
              <a:cxnLst/>
              <a:rect l="l" t="t" r="r" b="b"/>
              <a:pathLst>
                <a:path w="5078" h="8597" extrusionOk="0">
                  <a:moveTo>
                    <a:pt x="1101" y="0"/>
                  </a:moveTo>
                  <a:cubicBezTo>
                    <a:pt x="467" y="2002"/>
                    <a:pt x="0" y="6838"/>
                    <a:pt x="1868" y="8173"/>
                  </a:cubicBezTo>
                  <a:cubicBezTo>
                    <a:pt x="2271" y="8469"/>
                    <a:pt x="2642" y="8597"/>
                    <a:pt x="2976" y="8597"/>
                  </a:cubicBezTo>
                  <a:cubicBezTo>
                    <a:pt x="4331" y="8597"/>
                    <a:pt x="5078" y="6502"/>
                    <a:pt x="4837" y="5137"/>
                  </a:cubicBezTo>
                  <a:cubicBezTo>
                    <a:pt x="4537" y="3503"/>
                    <a:pt x="3136" y="1468"/>
                    <a:pt x="1868" y="467"/>
                  </a:cubicBezTo>
                  <a:cubicBezTo>
                    <a:pt x="1635" y="300"/>
                    <a:pt x="1335" y="200"/>
                    <a:pt x="1101"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21"/>
            <p:cNvSpPr/>
            <p:nvPr/>
          </p:nvSpPr>
          <p:spPr>
            <a:xfrm>
              <a:off x="1073125" y="-243594"/>
              <a:ext cx="112161" cy="1077032"/>
            </a:xfrm>
            <a:custGeom>
              <a:avLst/>
              <a:gdLst/>
              <a:ahLst/>
              <a:cxnLst/>
              <a:rect l="l" t="t" r="r" b="b"/>
              <a:pathLst>
                <a:path w="3744" h="35952" extrusionOk="0">
                  <a:moveTo>
                    <a:pt x="1294" y="1"/>
                  </a:moveTo>
                  <a:cubicBezTo>
                    <a:pt x="1173" y="1"/>
                    <a:pt x="1061" y="70"/>
                    <a:pt x="1034" y="230"/>
                  </a:cubicBezTo>
                  <a:cubicBezTo>
                    <a:pt x="501" y="2499"/>
                    <a:pt x="334" y="4800"/>
                    <a:pt x="234" y="7102"/>
                  </a:cubicBezTo>
                  <a:cubicBezTo>
                    <a:pt x="134" y="9470"/>
                    <a:pt x="0" y="11839"/>
                    <a:pt x="0" y="14207"/>
                  </a:cubicBezTo>
                  <a:cubicBezTo>
                    <a:pt x="0" y="16575"/>
                    <a:pt x="100" y="18944"/>
                    <a:pt x="301" y="21279"/>
                  </a:cubicBezTo>
                  <a:cubicBezTo>
                    <a:pt x="467" y="23580"/>
                    <a:pt x="734" y="25882"/>
                    <a:pt x="1301" y="28117"/>
                  </a:cubicBezTo>
                  <a:cubicBezTo>
                    <a:pt x="1935" y="30652"/>
                    <a:pt x="2769" y="33121"/>
                    <a:pt x="3103" y="35722"/>
                  </a:cubicBezTo>
                  <a:cubicBezTo>
                    <a:pt x="3129" y="35883"/>
                    <a:pt x="3241" y="35952"/>
                    <a:pt x="3362" y="35952"/>
                  </a:cubicBezTo>
                  <a:cubicBezTo>
                    <a:pt x="3543" y="35952"/>
                    <a:pt x="3743" y="35796"/>
                    <a:pt x="3703" y="35556"/>
                  </a:cubicBezTo>
                  <a:cubicBezTo>
                    <a:pt x="3403" y="33321"/>
                    <a:pt x="2736" y="31186"/>
                    <a:pt x="2169" y="29018"/>
                  </a:cubicBezTo>
                  <a:cubicBezTo>
                    <a:pt x="1568" y="26749"/>
                    <a:pt x="1201" y="24514"/>
                    <a:pt x="968" y="22179"/>
                  </a:cubicBezTo>
                  <a:cubicBezTo>
                    <a:pt x="567" y="17576"/>
                    <a:pt x="534" y="12939"/>
                    <a:pt x="801" y="8303"/>
                  </a:cubicBezTo>
                  <a:cubicBezTo>
                    <a:pt x="968" y="5668"/>
                    <a:pt x="1001" y="2999"/>
                    <a:pt x="1635" y="397"/>
                  </a:cubicBezTo>
                  <a:cubicBezTo>
                    <a:pt x="1675" y="157"/>
                    <a:pt x="1475" y="1"/>
                    <a:pt x="129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21"/>
            <p:cNvSpPr/>
            <p:nvPr/>
          </p:nvSpPr>
          <p:spPr>
            <a:xfrm>
              <a:off x="949020" y="-33577"/>
              <a:ext cx="148379" cy="280432"/>
            </a:xfrm>
            <a:custGeom>
              <a:avLst/>
              <a:gdLst/>
              <a:ahLst/>
              <a:cxnLst/>
              <a:rect l="l" t="t" r="r" b="b"/>
              <a:pathLst>
                <a:path w="4953" h="9361" extrusionOk="0">
                  <a:moveTo>
                    <a:pt x="4497" y="1"/>
                  </a:moveTo>
                  <a:cubicBezTo>
                    <a:pt x="4404" y="1"/>
                    <a:pt x="4311" y="37"/>
                    <a:pt x="4243" y="124"/>
                  </a:cubicBezTo>
                  <a:cubicBezTo>
                    <a:pt x="2442" y="2826"/>
                    <a:pt x="641" y="5695"/>
                    <a:pt x="40" y="8964"/>
                  </a:cubicBezTo>
                  <a:cubicBezTo>
                    <a:pt x="0" y="9204"/>
                    <a:pt x="201" y="9360"/>
                    <a:pt x="381" y="9360"/>
                  </a:cubicBezTo>
                  <a:cubicBezTo>
                    <a:pt x="502" y="9360"/>
                    <a:pt x="614" y="9291"/>
                    <a:pt x="641" y="9131"/>
                  </a:cubicBezTo>
                  <a:cubicBezTo>
                    <a:pt x="1241" y="5928"/>
                    <a:pt x="3009" y="3093"/>
                    <a:pt x="4811" y="458"/>
                  </a:cubicBezTo>
                  <a:cubicBezTo>
                    <a:pt x="4953" y="221"/>
                    <a:pt x="4725" y="1"/>
                    <a:pt x="4497"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21"/>
            <p:cNvSpPr/>
            <p:nvPr/>
          </p:nvSpPr>
          <p:spPr>
            <a:xfrm>
              <a:off x="1072016" y="255883"/>
              <a:ext cx="139422" cy="185886"/>
            </a:xfrm>
            <a:custGeom>
              <a:avLst/>
              <a:gdLst/>
              <a:ahLst/>
              <a:cxnLst/>
              <a:rect l="l" t="t" r="r" b="b"/>
              <a:pathLst>
                <a:path w="4654" h="6205" extrusionOk="0">
                  <a:moveTo>
                    <a:pt x="431" y="0"/>
                  </a:moveTo>
                  <a:cubicBezTo>
                    <a:pt x="204" y="0"/>
                    <a:pt x="1" y="306"/>
                    <a:pt x="204" y="535"/>
                  </a:cubicBezTo>
                  <a:cubicBezTo>
                    <a:pt x="971" y="1369"/>
                    <a:pt x="1672" y="2236"/>
                    <a:pt x="2339" y="3137"/>
                  </a:cubicBezTo>
                  <a:cubicBezTo>
                    <a:pt x="2973" y="4004"/>
                    <a:pt x="3573" y="4972"/>
                    <a:pt x="3974" y="5972"/>
                  </a:cubicBezTo>
                  <a:cubicBezTo>
                    <a:pt x="4028" y="6135"/>
                    <a:pt x="4159" y="6204"/>
                    <a:pt x="4287" y="6204"/>
                  </a:cubicBezTo>
                  <a:cubicBezTo>
                    <a:pt x="4474" y="6204"/>
                    <a:pt x="4653" y="6057"/>
                    <a:pt x="4574" y="5839"/>
                  </a:cubicBezTo>
                  <a:cubicBezTo>
                    <a:pt x="3740" y="3671"/>
                    <a:pt x="2206" y="1769"/>
                    <a:pt x="638" y="102"/>
                  </a:cubicBezTo>
                  <a:cubicBezTo>
                    <a:pt x="574" y="30"/>
                    <a:pt x="501" y="0"/>
                    <a:pt x="431"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21"/>
            <p:cNvSpPr/>
            <p:nvPr/>
          </p:nvSpPr>
          <p:spPr>
            <a:xfrm>
              <a:off x="1005186" y="527189"/>
              <a:ext cx="112730" cy="285225"/>
            </a:xfrm>
            <a:custGeom>
              <a:avLst/>
              <a:gdLst/>
              <a:ahLst/>
              <a:cxnLst/>
              <a:rect l="l" t="t" r="r" b="b"/>
              <a:pathLst>
                <a:path w="3763" h="9521" extrusionOk="0">
                  <a:moveTo>
                    <a:pt x="3282" y="1"/>
                  </a:moveTo>
                  <a:cubicBezTo>
                    <a:pt x="3210" y="1"/>
                    <a:pt x="3135" y="25"/>
                    <a:pt x="3069" y="84"/>
                  </a:cubicBezTo>
                  <a:cubicBezTo>
                    <a:pt x="534" y="2219"/>
                    <a:pt x="0" y="6189"/>
                    <a:pt x="534" y="9291"/>
                  </a:cubicBezTo>
                  <a:cubicBezTo>
                    <a:pt x="560" y="9451"/>
                    <a:pt x="673" y="9520"/>
                    <a:pt x="793" y="9520"/>
                  </a:cubicBezTo>
                  <a:cubicBezTo>
                    <a:pt x="974" y="9520"/>
                    <a:pt x="1174" y="9364"/>
                    <a:pt x="1134" y="9124"/>
                  </a:cubicBezTo>
                  <a:cubicBezTo>
                    <a:pt x="667" y="6222"/>
                    <a:pt x="1134" y="2519"/>
                    <a:pt x="3503" y="518"/>
                  </a:cubicBezTo>
                  <a:cubicBezTo>
                    <a:pt x="3763" y="310"/>
                    <a:pt x="3536" y="1"/>
                    <a:pt x="3282"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21"/>
            <p:cNvSpPr/>
            <p:nvPr/>
          </p:nvSpPr>
          <p:spPr>
            <a:xfrm>
              <a:off x="931735" y="330292"/>
              <a:ext cx="160333" cy="197450"/>
            </a:xfrm>
            <a:custGeom>
              <a:avLst/>
              <a:gdLst/>
              <a:ahLst/>
              <a:cxnLst/>
              <a:rect l="l" t="t" r="r" b="b"/>
              <a:pathLst>
                <a:path w="5352" h="6591" extrusionOk="0">
                  <a:moveTo>
                    <a:pt x="4956" y="0"/>
                  </a:moveTo>
                  <a:cubicBezTo>
                    <a:pt x="4924" y="0"/>
                    <a:pt x="4890" y="6"/>
                    <a:pt x="4854" y="19"/>
                  </a:cubicBezTo>
                  <a:cubicBezTo>
                    <a:pt x="2319" y="1087"/>
                    <a:pt x="284" y="3522"/>
                    <a:pt x="17" y="6290"/>
                  </a:cubicBezTo>
                  <a:cubicBezTo>
                    <a:pt x="0" y="6491"/>
                    <a:pt x="150" y="6591"/>
                    <a:pt x="309" y="6591"/>
                  </a:cubicBezTo>
                  <a:cubicBezTo>
                    <a:pt x="467" y="6591"/>
                    <a:pt x="634" y="6491"/>
                    <a:pt x="651" y="6290"/>
                  </a:cubicBezTo>
                  <a:cubicBezTo>
                    <a:pt x="884" y="3822"/>
                    <a:pt x="2786" y="1554"/>
                    <a:pt x="5021" y="620"/>
                  </a:cubicBezTo>
                  <a:cubicBezTo>
                    <a:pt x="5351" y="499"/>
                    <a:pt x="5249" y="0"/>
                    <a:pt x="4956"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21"/>
            <p:cNvSpPr/>
            <p:nvPr/>
          </p:nvSpPr>
          <p:spPr>
            <a:xfrm>
              <a:off x="1075821" y="128692"/>
              <a:ext cx="182142" cy="123395"/>
            </a:xfrm>
            <a:custGeom>
              <a:avLst/>
              <a:gdLst/>
              <a:ahLst/>
              <a:cxnLst/>
              <a:rect l="l" t="t" r="r" b="b"/>
              <a:pathLst>
                <a:path w="6080" h="4119" extrusionOk="0">
                  <a:moveTo>
                    <a:pt x="480" y="0"/>
                  </a:moveTo>
                  <a:cubicBezTo>
                    <a:pt x="191" y="0"/>
                    <a:pt x="0" y="409"/>
                    <a:pt x="311" y="578"/>
                  </a:cubicBezTo>
                  <a:cubicBezTo>
                    <a:pt x="1245" y="1079"/>
                    <a:pt x="2312" y="1245"/>
                    <a:pt x="3213" y="1812"/>
                  </a:cubicBezTo>
                  <a:cubicBezTo>
                    <a:pt x="4047" y="2346"/>
                    <a:pt x="4847" y="3113"/>
                    <a:pt x="5381" y="3981"/>
                  </a:cubicBezTo>
                  <a:cubicBezTo>
                    <a:pt x="5449" y="4078"/>
                    <a:pt x="5543" y="4119"/>
                    <a:pt x="5637" y="4119"/>
                  </a:cubicBezTo>
                  <a:cubicBezTo>
                    <a:pt x="5861" y="4119"/>
                    <a:pt x="6080" y="3883"/>
                    <a:pt x="5915" y="3647"/>
                  </a:cubicBezTo>
                  <a:cubicBezTo>
                    <a:pt x="5381" y="2713"/>
                    <a:pt x="4547" y="1979"/>
                    <a:pt x="3680" y="1379"/>
                  </a:cubicBezTo>
                  <a:cubicBezTo>
                    <a:pt x="2746" y="712"/>
                    <a:pt x="1612" y="545"/>
                    <a:pt x="644" y="44"/>
                  </a:cubicBezTo>
                  <a:cubicBezTo>
                    <a:pt x="588" y="14"/>
                    <a:pt x="532" y="0"/>
                    <a:pt x="480"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21"/>
            <p:cNvSpPr/>
            <p:nvPr/>
          </p:nvSpPr>
          <p:spPr>
            <a:xfrm>
              <a:off x="994192" y="204958"/>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21"/>
            <p:cNvSpPr/>
            <p:nvPr/>
          </p:nvSpPr>
          <p:spPr>
            <a:xfrm>
              <a:off x="1001172" y="174973"/>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21"/>
            <p:cNvSpPr/>
            <p:nvPr/>
          </p:nvSpPr>
          <p:spPr>
            <a:xfrm>
              <a:off x="1257979" y="207954"/>
              <a:ext cx="20012" cy="16027"/>
            </a:xfrm>
            <a:custGeom>
              <a:avLst/>
              <a:gdLst/>
              <a:ahLst/>
              <a:cxnLst/>
              <a:rect l="l" t="t" r="r" b="b"/>
              <a:pathLst>
                <a:path w="668" h="535" extrusionOk="0">
                  <a:moveTo>
                    <a:pt x="334" y="0"/>
                  </a:moveTo>
                  <a:cubicBezTo>
                    <a:pt x="0" y="0"/>
                    <a:pt x="0"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21"/>
            <p:cNvSpPr/>
            <p:nvPr/>
          </p:nvSpPr>
          <p:spPr>
            <a:xfrm>
              <a:off x="1264959" y="244919"/>
              <a:ext cx="20042" cy="16027"/>
            </a:xfrm>
            <a:custGeom>
              <a:avLst/>
              <a:gdLst/>
              <a:ahLst/>
              <a:cxnLst/>
              <a:rect l="l" t="t" r="r" b="b"/>
              <a:pathLst>
                <a:path w="669" h="535" extrusionOk="0">
                  <a:moveTo>
                    <a:pt x="335" y="1"/>
                  </a:moveTo>
                  <a:cubicBezTo>
                    <a:pt x="1" y="1"/>
                    <a:pt x="1" y="534"/>
                    <a:pt x="335" y="534"/>
                  </a:cubicBezTo>
                  <a:cubicBezTo>
                    <a:pt x="668" y="534"/>
                    <a:pt x="668" y="1"/>
                    <a:pt x="335"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21"/>
            <p:cNvSpPr/>
            <p:nvPr/>
          </p:nvSpPr>
          <p:spPr>
            <a:xfrm>
              <a:off x="1283950" y="223950"/>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21"/>
            <p:cNvSpPr/>
            <p:nvPr/>
          </p:nvSpPr>
          <p:spPr>
            <a:xfrm>
              <a:off x="973194" y="477733"/>
              <a:ext cx="20012" cy="15039"/>
            </a:xfrm>
            <a:custGeom>
              <a:avLst/>
              <a:gdLst/>
              <a:ahLst/>
              <a:cxnLst/>
              <a:rect l="l" t="t" r="r" b="b"/>
              <a:pathLst>
                <a:path w="668" h="502" extrusionOk="0">
                  <a:moveTo>
                    <a:pt x="334" y="1"/>
                  </a:moveTo>
                  <a:cubicBezTo>
                    <a:pt x="1" y="1"/>
                    <a:pt x="1" y="501"/>
                    <a:pt x="334" y="501"/>
                  </a:cubicBezTo>
                  <a:cubicBezTo>
                    <a:pt x="668" y="501"/>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21"/>
            <p:cNvSpPr/>
            <p:nvPr/>
          </p:nvSpPr>
          <p:spPr>
            <a:xfrm>
              <a:off x="980203" y="450773"/>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21"/>
            <p:cNvSpPr/>
            <p:nvPr/>
          </p:nvSpPr>
          <p:spPr>
            <a:xfrm>
              <a:off x="1211009" y="461766"/>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21"/>
            <p:cNvSpPr/>
            <p:nvPr/>
          </p:nvSpPr>
          <p:spPr>
            <a:xfrm>
              <a:off x="1222991" y="431781"/>
              <a:ext cx="20042" cy="16027"/>
            </a:xfrm>
            <a:custGeom>
              <a:avLst/>
              <a:gdLst/>
              <a:ahLst/>
              <a:cxnLst/>
              <a:rect l="l" t="t" r="r" b="b"/>
              <a:pathLst>
                <a:path w="669" h="535" extrusionOk="0">
                  <a:moveTo>
                    <a:pt x="335" y="0"/>
                  </a:moveTo>
                  <a:cubicBezTo>
                    <a:pt x="1" y="0"/>
                    <a:pt x="1" y="534"/>
                    <a:pt x="335" y="534"/>
                  </a:cubicBezTo>
                  <a:cubicBezTo>
                    <a:pt x="668" y="534"/>
                    <a:pt x="668" y="0"/>
                    <a:pt x="335"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21"/>
            <p:cNvSpPr/>
            <p:nvPr/>
          </p:nvSpPr>
          <p:spPr>
            <a:xfrm>
              <a:off x="1240006" y="457752"/>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21"/>
            <p:cNvSpPr/>
            <p:nvPr/>
          </p:nvSpPr>
          <p:spPr>
            <a:xfrm>
              <a:off x="1022171" y="830458"/>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21"/>
            <p:cNvSpPr/>
            <p:nvPr/>
          </p:nvSpPr>
          <p:spPr>
            <a:xfrm>
              <a:off x="1047153" y="816469"/>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21"/>
            <p:cNvSpPr/>
            <p:nvPr/>
          </p:nvSpPr>
          <p:spPr>
            <a:xfrm>
              <a:off x="1174044" y="866434"/>
              <a:ext cx="20012" cy="16027"/>
            </a:xfrm>
            <a:custGeom>
              <a:avLst/>
              <a:gdLst/>
              <a:ahLst/>
              <a:cxnLst/>
              <a:rect l="l" t="t" r="r" b="b"/>
              <a:pathLst>
                <a:path w="668" h="535" extrusionOk="0">
                  <a:moveTo>
                    <a:pt x="334" y="1"/>
                  </a:moveTo>
                  <a:cubicBezTo>
                    <a:pt x="0" y="1"/>
                    <a:pt x="0" y="534"/>
                    <a:pt x="334" y="534"/>
                  </a:cubicBezTo>
                  <a:cubicBezTo>
                    <a:pt x="668" y="534"/>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21"/>
            <p:cNvSpPr/>
            <p:nvPr/>
          </p:nvSpPr>
          <p:spPr>
            <a:xfrm>
              <a:off x="1191029" y="837467"/>
              <a:ext cx="21030" cy="15009"/>
            </a:xfrm>
            <a:custGeom>
              <a:avLst/>
              <a:gdLst/>
              <a:ahLst/>
              <a:cxnLst/>
              <a:rect l="l" t="t" r="r" b="b"/>
              <a:pathLst>
                <a:path w="702" h="501" extrusionOk="0">
                  <a:moveTo>
                    <a:pt x="367" y="0"/>
                  </a:moveTo>
                  <a:cubicBezTo>
                    <a:pt x="1" y="0"/>
                    <a:pt x="1" y="501"/>
                    <a:pt x="367" y="501"/>
                  </a:cubicBezTo>
                  <a:cubicBezTo>
                    <a:pt x="701" y="501"/>
                    <a:pt x="701" y="0"/>
                    <a:pt x="367"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21"/>
            <p:cNvSpPr/>
            <p:nvPr/>
          </p:nvSpPr>
          <p:spPr>
            <a:xfrm>
              <a:off x="1207025" y="866434"/>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5" name="Google Shape;2605;p21"/>
          <p:cNvGrpSpPr/>
          <p:nvPr/>
        </p:nvGrpSpPr>
        <p:grpSpPr>
          <a:xfrm flipH="1">
            <a:off x="8532685" y="-170594"/>
            <a:ext cx="747610" cy="722927"/>
            <a:chOff x="-168381" y="-168706"/>
            <a:chExt cx="901061" cy="871312"/>
          </a:xfrm>
        </p:grpSpPr>
        <p:sp>
          <p:nvSpPr>
            <p:cNvPr id="2606" name="Google Shape;2606;p21"/>
            <p:cNvSpPr/>
            <p:nvPr/>
          </p:nvSpPr>
          <p:spPr>
            <a:xfrm>
              <a:off x="-157717" y="-134796"/>
              <a:ext cx="890397" cy="837402"/>
            </a:xfrm>
            <a:custGeom>
              <a:avLst/>
              <a:gdLst/>
              <a:ahLst/>
              <a:cxnLst/>
              <a:rect l="l" t="t" r="r" b="b"/>
              <a:pathLst>
                <a:path w="29722" h="27953" extrusionOk="0">
                  <a:moveTo>
                    <a:pt x="568" y="1"/>
                  </a:moveTo>
                  <a:cubicBezTo>
                    <a:pt x="334" y="3603"/>
                    <a:pt x="34" y="8507"/>
                    <a:pt x="101" y="10442"/>
                  </a:cubicBezTo>
                  <a:cubicBezTo>
                    <a:pt x="201" y="13444"/>
                    <a:pt x="1" y="14978"/>
                    <a:pt x="368" y="17880"/>
                  </a:cubicBezTo>
                  <a:cubicBezTo>
                    <a:pt x="609" y="19676"/>
                    <a:pt x="721" y="23022"/>
                    <a:pt x="2365" y="23022"/>
                  </a:cubicBezTo>
                  <a:cubicBezTo>
                    <a:pt x="2767" y="23022"/>
                    <a:pt x="3261" y="22822"/>
                    <a:pt x="3870" y="22350"/>
                  </a:cubicBezTo>
                  <a:cubicBezTo>
                    <a:pt x="4427" y="21877"/>
                    <a:pt x="5052" y="20848"/>
                    <a:pt x="5709" y="20848"/>
                  </a:cubicBezTo>
                  <a:cubicBezTo>
                    <a:pt x="5840" y="20848"/>
                    <a:pt x="5972" y="20888"/>
                    <a:pt x="6105" y="20983"/>
                  </a:cubicBezTo>
                  <a:cubicBezTo>
                    <a:pt x="6572" y="21383"/>
                    <a:pt x="6672" y="23217"/>
                    <a:pt x="6772" y="23718"/>
                  </a:cubicBezTo>
                  <a:cubicBezTo>
                    <a:pt x="7062" y="24907"/>
                    <a:pt x="7320" y="27398"/>
                    <a:pt x="8831" y="27398"/>
                  </a:cubicBezTo>
                  <a:cubicBezTo>
                    <a:pt x="8888" y="27398"/>
                    <a:pt x="8947" y="27394"/>
                    <a:pt x="9007" y="27387"/>
                  </a:cubicBezTo>
                  <a:cubicBezTo>
                    <a:pt x="10442" y="27187"/>
                    <a:pt x="11809" y="24285"/>
                    <a:pt x="13043" y="23518"/>
                  </a:cubicBezTo>
                  <a:cubicBezTo>
                    <a:pt x="14017" y="24583"/>
                    <a:pt x="15074" y="27952"/>
                    <a:pt x="16721" y="27952"/>
                  </a:cubicBezTo>
                  <a:cubicBezTo>
                    <a:pt x="16880" y="27952"/>
                    <a:pt x="17043" y="27921"/>
                    <a:pt x="17213" y="27854"/>
                  </a:cubicBezTo>
                  <a:cubicBezTo>
                    <a:pt x="18381" y="27387"/>
                    <a:pt x="18747" y="25452"/>
                    <a:pt x="20115" y="24085"/>
                  </a:cubicBezTo>
                  <a:cubicBezTo>
                    <a:pt x="21574" y="24241"/>
                    <a:pt x="24886" y="25639"/>
                    <a:pt x="26727" y="25639"/>
                  </a:cubicBezTo>
                  <a:cubicBezTo>
                    <a:pt x="27242" y="25639"/>
                    <a:pt x="27642" y="25530"/>
                    <a:pt x="27854" y="25252"/>
                  </a:cubicBezTo>
                  <a:cubicBezTo>
                    <a:pt x="28821" y="23985"/>
                    <a:pt x="26119" y="18681"/>
                    <a:pt x="25752" y="17513"/>
                  </a:cubicBezTo>
                  <a:cubicBezTo>
                    <a:pt x="27187" y="16813"/>
                    <a:pt x="29722" y="16246"/>
                    <a:pt x="28655" y="14311"/>
                  </a:cubicBezTo>
                  <a:cubicBezTo>
                    <a:pt x="27954" y="12943"/>
                    <a:pt x="26119" y="12176"/>
                    <a:pt x="25152" y="10909"/>
                  </a:cubicBezTo>
                  <a:cubicBezTo>
                    <a:pt x="26420" y="10141"/>
                    <a:pt x="29422" y="9774"/>
                    <a:pt x="28655" y="7906"/>
                  </a:cubicBezTo>
                  <a:cubicBezTo>
                    <a:pt x="28054" y="6472"/>
                    <a:pt x="25252" y="5705"/>
                    <a:pt x="23985" y="5104"/>
                  </a:cubicBezTo>
                  <a:cubicBezTo>
                    <a:pt x="25052" y="4137"/>
                    <a:pt x="26720" y="3670"/>
                    <a:pt x="25152" y="2302"/>
                  </a:cubicBezTo>
                  <a:cubicBezTo>
                    <a:pt x="24185" y="1335"/>
                    <a:pt x="22250" y="1035"/>
                    <a:pt x="20982" y="868"/>
                  </a:cubicBezTo>
                  <a:cubicBezTo>
                    <a:pt x="17413" y="268"/>
                    <a:pt x="4270" y="1"/>
                    <a:pt x="568" y="1"/>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21"/>
            <p:cNvSpPr/>
            <p:nvPr/>
          </p:nvSpPr>
          <p:spPr>
            <a:xfrm>
              <a:off x="-168381" y="-168706"/>
              <a:ext cx="804808" cy="754000"/>
            </a:xfrm>
            <a:custGeom>
              <a:avLst/>
              <a:gdLst/>
              <a:ahLst/>
              <a:cxnLst/>
              <a:rect l="l" t="t" r="r" b="b"/>
              <a:pathLst>
                <a:path w="26865" h="25169" extrusionOk="0">
                  <a:moveTo>
                    <a:pt x="581" y="0"/>
                  </a:moveTo>
                  <a:cubicBezTo>
                    <a:pt x="295" y="0"/>
                    <a:pt x="1" y="425"/>
                    <a:pt x="257" y="733"/>
                  </a:cubicBezTo>
                  <a:cubicBezTo>
                    <a:pt x="2959" y="4202"/>
                    <a:pt x="6528" y="6870"/>
                    <a:pt x="9763" y="9772"/>
                  </a:cubicBezTo>
                  <a:cubicBezTo>
                    <a:pt x="13366" y="12975"/>
                    <a:pt x="16568" y="16577"/>
                    <a:pt x="20104" y="19846"/>
                  </a:cubicBezTo>
                  <a:cubicBezTo>
                    <a:pt x="22039" y="21648"/>
                    <a:pt x="23940" y="23549"/>
                    <a:pt x="26075" y="25083"/>
                  </a:cubicBezTo>
                  <a:cubicBezTo>
                    <a:pt x="26153" y="25143"/>
                    <a:pt x="26230" y="25168"/>
                    <a:pt x="26303" y="25168"/>
                  </a:cubicBezTo>
                  <a:cubicBezTo>
                    <a:pt x="26636" y="25168"/>
                    <a:pt x="26865" y="24629"/>
                    <a:pt x="26509" y="24383"/>
                  </a:cubicBezTo>
                  <a:cubicBezTo>
                    <a:pt x="24574" y="22982"/>
                    <a:pt x="22873" y="21247"/>
                    <a:pt x="21105" y="19646"/>
                  </a:cubicBezTo>
                  <a:cubicBezTo>
                    <a:pt x="19337" y="18045"/>
                    <a:pt x="17669" y="16310"/>
                    <a:pt x="16001" y="14609"/>
                  </a:cubicBezTo>
                  <a:cubicBezTo>
                    <a:pt x="14333" y="12941"/>
                    <a:pt x="12666" y="11273"/>
                    <a:pt x="10931" y="9706"/>
                  </a:cubicBezTo>
                  <a:cubicBezTo>
                    <a:pt x="9330" y="8238"/>
                    <a:pt x="7662" y="6870"/>
                    <a:pt x="6061" y="5436"/>
                  </a:cubicBezTo>
                  <a:cubicBezTo>
                    <a:pt x="4193" y="3801"/>
                    <a:pt x="2358" y="2100"/>
                    <a:pt x="824" y="132"/>
                  </a:cubicBezTo>
                  <a:cubicBezTo>
                    <a:pt x="754" y="39"/>
                    <a:pt x="668" y="0"/>
                    <a:pt x="581"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21"/>
            <p:cNvSpPr/>
            <p:nvPr/>
          </p:nvSpPr>
          <p:spPr>
            <a:xfrm>
              <a:off x="380880" y="342484"/>
              <a:ext cx="199876" cy="224232"/>
            </a:xfrm>
            <a:custGeom>
              <a:avLst/>
              <a:gdLst/>
              <a:ahLst/>
              <a:cxnLst/>
              <a:rect l="l" t="t" r="r" b="b"/>
              <a:pathLst>
                <a:path w="6672" h="7485" extrusionOk="0">
                  <a:moveTo>
                    <a:pt x="5644" y="1"/>
                  </a:moveTo>
                  <a:cubicBezTo>
                    <a:pt x="3868" y="1"/>
                    <a:pt x="2120" y="503"/>
                    <a:pt x="401" y="780"/>
                  </a:cubicBezTo>
                  <a:cubicBezTo>
                    <a:pt x="200" y="813"/>
                    <a:pt x="100" y="1013"/>
                    <a:pt x="100" y="1180"/>
                  </a:cubicBezTo>
                  <a:cubicBezTo>
                    <a:pt x="0" y="3148"/>
                    <a:pt x="100" y="5116"/>
                    <a:pt x="100" y="7084"/>
                  </a:cubicBezTo>
                  <a:cubicBezTo>
                    <a:pt x="100" y="7351"/>
                    <a:pt x="309" y="7485"/>
                    <a:pt x="517" y="7485"/>
                  </a:cubicBezTo>
                  <a:cubicBezTo>
                    <a:pt x="726" y="7485"/>
                    <a:pt x="934" y="7351"/>
                    <a:pt x="934" y="7084"/>
                  </a:cubicBezTo>
                  <a:cubicBezTo>
                    <a:pt x="903" y="5232"/>
                    <a:pt x="842" y="3379"/>
                    <a:pt x="918" y="1526"/>
                  </a:cubicBezTo>
                  <a:lnTo>
                    <a:pt x="918" y="1526"/>
                  </a:lnTo>
                  <a:cubicBezTo>
                    <a:pt x="2493" y="1248"/>
                    <a:pt x="4069" y="834"/>
                    <a:pt x="5644" y="834"/>
                  </a:cubicBezTo>
                  <a:cubicBezTo>
                    <a:pt x="5797" y="834"/>
                    <a:pt x="5951" y="838"/>
                    <a:pt x="6105" y="846"/>
                  </a:cubicBezTo>
                  <a:cubicBezTo>
                    <a:pt x="6672" y="846"/>
                    <a:pt x="6638" y="13"/>
                    <a:pt x="6105" y="13"/>
                  </a:cubicBezTo>
                  <a:cubicBezTo>
                    <a:pt x="5951" y="5"/>
                    <a:pt x="5798" y="1"/>
                    <a:pt x="5644"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21"/>
            <p:cNvSpPr/>
            <p:nvPr/>
          </p:nvSpPr>
          <p:spPr>
            <a:xfrm>
              <a:off x="243984" y="203700"/>
              <a:ext cx="219978" cy="244124"/>
            </a:xfrm>
            <a:custGeom>
              <a:avLst/>
              <a:gdLst/>
              <a:ahLst/>
              <a:cxnLst/>
              <a:rect l="l" t="t" r="r" b="b"/>
              <a:pathLst>
                <a:path w="7343" h="8149" extrusionOk="0">
                  <a:moveTo>
                    <a:pt x="6692" y="1"/>
                  </a:moveTo>
                  <a:cubicBezTo>
                    <a:pt x="6664" y="1"/>
                    <a:pt x="6635" y="3"/>
                    <a:pt x="6605" y="9"/>
                  </a:cubicBezTo>
                  <a:cubicBezTo>
                    <a:pt x="4570" y="276"/>
                    <a:pt x="2569" y="576"/>
                    <a:pt x="534" y="676"/>
                  </a:cubicBezTo>
                  <a:cubicBezTo>
                    <a:pt x="301" y="676"/>
                    <a:pt x="100" y="843"/>
                    <a:pt x="100" y="1076"/>
                  </a:cubicBezTo>
                  <a:cubicBezTo>
                    <a:pt x="0" y="3311"/>
                    <a:pt x="100" y="5546"/>
                    <a:pt x="100" y="7748"/>
                  </a:cubicBezTo>
                  <a:cubicBezTo>
                    <a:pt x="100" y="8015"/>
                    <a:pt x="309" y="8148"/>
                    <a:pt x="517" y="8148"/>
                  </a:cubicBezTo>
                  <a:cubicBezTo>
                    <a:pt x="726" y="8148"/>
                    <a:pt x="934" y="8015"/>
                    <a:pt x="934" y="7748"/>
                  </a:cubicBezTo>
                  <a:cubicBezTo>
                    <a:pt x="934" y="5682"/>
                    <a:pt x="846" y="3587"/>
                    <a:pt x="918" y="1490"/>
                  </a:cubicBezTo>
                  <a:lnTo>
                    <a:pt x="918" y="1490"/>
                  </a:lnTo>
                  <a:cubicBezTo>
                    <a:pt x="2892" y="1373"/>
                    <a:pt x="4865" y="1091"/>
                    <a:pt x="6839" y="809"/>
                  </a:cubicBezTo>
                  <a:cubicBezTo>
                    <a:pt x="7342" y="747"/>
                    <a:pt x="7163" y="1"/>
                    <a:pt x="6692"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21"/>
            <p:cNvSpPr/>
            <p:nvPr/>
          </p:nvSpPr>
          <p:spPr>
            <a:xfrm>
              <a:off x="73119" y="64048"/>
              <a:ext cx="303799" cy="334805"/>
            </a:xfrm>
            <a:custGeom>
              <a:avLst/>
              <a:gdLst/>
              <a:ahLst/>
              <a:cxnLst/>
              <a:rect l="l" t="t" r="r" b="b"/>
              <a:pathLst>
                <a:path w="10141" h="11176" extrusionOk="0">
                  <a:moveTo>
                    <a:pt x="9607" y="1"/>
                  </a:moveTo>
                  <a:cubicBezTo>
                    <a:pt x="6705" y="1"/>
                    <a:pt x="3803" y="101"/>
                    <a:pt x="901" y="301"/>
                  </a:cubicBezTo>
                  <a:cubicBezTo>
                    <a:pt x="667" y="301"/>
                    <a:pt x="501" y="468"/>
                    <a:pt x="501" y="701"/>
                  </a:cubicBezTo>
                  <a:cubicBezTo>
                    <a:pt x="200" y="4070"/>
                    <a:pt x="0" y="7406"/>
                    <a:pt x="0" y="10775"/>
                  </a:cubicBezTo>
                  <a:cubicBezTo>
                    <a:pt x="0" y="11042"/>
                    <a:pt x="209" y="11176"/>
                    <a:pt x="417" y="11176"/>
                  </a:cubicBezTo>
                  <a:cubicBezTo>
                    <a:pt x="626" y="11176"/>
                    <a:pt x="834" y="11042"/>
                    <a:pt x="834" y="10775"/>
                  </a:cubicBezTo>
                  <a:cubicBezTo>
                    <a:pt x="834" y="7542"/>
                    <a:pt x="1019" y="4339"/>
                    <a:pt x="1299" y="1108"/>
                  </a:cubicBezTo>
                  <a:lnTo>
                    <a:pt x="1299" y="1108"/>
                  </a:lnTo>
                  <a:cubicBezTo>
                    <a:pt x="4068" y="926"/>
                    <a:pt x="6838" y="835"/>
                    <a:pt x="9607" y="835"/>
                  </a:cubicBezTo>
                  <a:cubicBezTo>
                    <a:pt x="10141" y="835"/>
                    <a:pt x="10141" y="1"/>
                    <a:pt x="960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21"/>
            <p:cNvSpPr/>
            <p:nvPr/>
          </p:nvSpPr>
          <p:spPr>
            <a:xfrm>
              <a:off x="-59793" y="-50082"/>
              <a:ext cx="283847" cy="333038"/>
            </a:xfrm>
            <a:custGeom>
              <a:avLst/>
              <a:gdLst/>
              <a:ahLst/>
              <a:cxnLst/>
              <a:rect l="l" t="t" r="r" b="b"/>
              <a:pathLst>
                <a:path w="9475" h="11117" extrusionOk="0">
                  <a:moveTo>
                    <a:pt x="4345" y="0"/>
                  </a:moveTo>
                  <a:cubicBezTo>
                    <a:pt x="3143" y="0"/>
                    <a:pt x="1946" y="77"/>
                    <a:pt x="768" y="342"/>
                  </a:cubicBezTo>
                  <a:cubicBezTo>
                    <a:pt x="601" y="375"/>
                    <a:pt x="501" y="575"/>
                    <a:pt x="468" y="742"/>
                  </a:cubicBezTo>
                  <a:cubicBezTo>
                    <a:pt x="168" y="4044"/>
                    <a:pt x="1" y="7380"/>
                    <a:pt x="1" y="10716"/>
                  </a:cubicBezTo>
                  <a:cubicBezTo>
                    <a:pt x="1" y="10983"/>
                    <a:pt x="209" y="11116"/>
                    <a:pt x="418" y="11116"/>
                  </a:cubicBezTo>
                  <a:cubicBezTo>
                    <a:pt x="626" y="11116"/>
                    <a:pt x="835" y="10983"/>
                    <a:pt x="835" y="10716"/>
                  </a:cubicBezTo>
                  <a:cubicBezTo>
                    <a:pt x="835" y="7495"/>
                    <a:pt x="990" y="4274"/>
                    <a:pt x="1271" y="1084"/>
                  </a:cubicBezTo>
                  <a:lnTo>
                    <a:pt x="1271" y="1084"/>
                  </a:lnTo>
                  <a:cubicBezTo>
                    <a:pt x="2280" y="878"/>
                    <a:pt x="3303" y="814"/>
                    <a:pt x="4328" y="814"/>
                  </a:cubicBezTo>
                  <a:cubicBezTo>
                    <a:pt x="5862" y="814"/>
                    <a:pt x="7401" y="956"/>
                    <a:pt x="8907" y="976"/>
                  </a:cubicBezTo>
                  <a:cubicBezTo>
                    <a:pt x="9474" y="976"/>
                    <a:pt x="9474" y="142"/>
                    <a:pt x="8907" y="142"/>
                  </a:cubicBezTo>
                  <a:cubicBezTo>
                    <a:pt x="7397" y="123"/>
                    <a:pt x="5867" y="0"/>
                    <a:pt x="4345"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21"/>
            <p:cNvSpPr/>
            <p:nvPr/>
          </p:nvSpPr>
          <p:spPr>
            <a:xfrm>
              <a:off x="459812" y="66055"/>
              <a:ext cx="28010" cy="21030"/>
            </a:xfrm>
            <a:custGeom>
              <a:avLst/>
              <a:gdLst/>
              <a:ahLst/>
              <a:cxnLst/>
              <a:rect l="l" t="t" r="r" b="b"/>
              <a:pathLst>
                <a:path w="935" h="702" extrusionOk="0">
                  <a:moveTo>
                    <a:pt x="467" y="1"/>
                  </a:moveTo>
                  <a:cubicBezTo>
                    <a:pt x="0" y="1"/>
                    <a:pt x="0" y="701"/>
                    <a:pt x="467" y="701"/>
                  </a:cubicBezTo>
                  <a:cubicBezTo>
                    <a:pt x="934" y="701"/>
                    <a:pt x="934" y="1"/>
                    <a:pt x="46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21"/>
            <p:cNvSpPr/>
            <p:nvPr/>
          </p:nvSpPr>
          <p:spPr>
            <a:xfrm>
              <a:off x="471794" y="121023"/>
              <a:ext cx="28010" cy="22019"/>
            </a:xfrm>
            <a:custGeom>
              <a:avLst/>
              <a:gdLst/>
              <a:ahLst/>
              <a:cxnLst/>
              <a:rect l="l" t="t" r="r" b="b"/>
              <a:pathLst>
                <a:path w="935" h="735"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21"/>
            <p:cNvSpPr/>
            <p:nvPr/>
          </p:nvSpPr>
          <p:spPr>
            <a:xfrm>
              <a:off x="512773" y="80044"/>
              <a:ext cx="28010" cy="22019"/>
            </a:xfrm>
            <a:custGeom>
              <a:avLst/>
              <a:gdLst/>
              <a:ahLst/>
              <a:cxnLst/>
              <a:rect l="l" t="t" r="r" b="b"/>
              <a:pathLst>
                <a:path w="935" h="735" extrusionOk="0">
                  <a:moveTo>
                    <a:pt x="467" y="1"/>
                  </a:moveTo>
                  <a:cubicBezTo>
                    <a:pt x="0" y="1"/>
                    <a:pt x="0" y="734"/>
                    <a:pt x="467" y="734"/>
                  </a:cubicBezTo>
                  <a:cubicBezTo>
                    <a:pt x="934" y="734"/>
                    <a:pt x="934" y="1"/>
                    <a:pt x="46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21"/>
            <p:cNvSpPr/>
            <p:nvPr/>
          </p:nvSpPr>
          <p:spPr>
            <a:xfrm>
              <a:off x="89085" y="511702"/>
              <a:ext cx="28010" cy="22019"/>
            </a:xfrm>
            <a:custGeom>
              <a:avLst/>
              <a:gdLst/>
              <a:ahLst/>
              <a:cxnLst/>
              <a:rect l="l" t="t" r="r" b="b"/>
              <a:pathLst>
                <a:path w="935" h="735" extrusionOk="0">
                  <a:moveTo>
                    <a:pt x="468" y="1"/>
                  </a:moveTo>
                  <a:cubicBezTo>
                    <a:pt x="1" y="1"/>
                    <a:pt x="1" y="735"/>
                    <a:pt x="468" y="735"/>
                  </a:cubicBezTo>
                  <a:cubicBezTo>
                    <a:pt x="935" y="735"/>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21"/>
            <p:cNvSpPr/>
            <p:nvPr/>
          </p:nvSpPr>
          <p:spPr>
            <a:xfrm>
              <a:off x="115086" y="451761"/>
              <a:ext cx="28010" cy="21030"/>
            </a:xfrm>
            <a:custGeom>
              <a:avLst/>
              <a:gdLst/>
              <a:ahLst/>
              <a:cxnLst/>
              <a:rect l="l" t="t" r="r" b="b"/>
              <a:pathLst>
                <a:path w="935" h="702" extrusionOk="0">
                  <a:moveTo>
                    <a:pt x="467" y="1"/>
                  </a:moveTo>
                  <a:cubicBezTo>
                    <a:pt x="0" y="1"/>
                    <a:pt x="0" y="701"/>
                    <a:pt x="467" y="701"/>
                  </a:cubicBezTo>
                  <a:cubicBezTo>
                    <a:pt x="934" y="701"/>
                    <a:pt x="934" y="1"/>
                    <a:pt x="46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21"/>
            <p:cNvSpPr/>
            <p:nvPr/>
          </p:nvSpPr>
          <p:spPr>
            <a:xfrm>
              <a:off x="147049" y="503734"/>
              <a:ext cx="28010" cy="21989"/>
            </a:xfrm>
            <a:custGeom>
              <a:avLst/>
              <a:gdLst/>
              <a:ahLst/>
              <a:cxnLst/>
              <a:rect l="l" t="t" r="r" b="b"/>
              <a:pathLst>
                <a:path w="935" h="734"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21"/>
            <p:cNvSpPr/>
            <p:nvPr/>
          </p:nvSpPr>
          <p:spPr>
            <a:xfrm>
              <a:off x="7943" y="204958"/>
              <a:ext cx="28010" cy="22019"/>
            </a:xfrm>
            <a:custGeom>
              <a:avLst/>
              <a:gdLst/>
              <a:ahLst/>
              <a:cxnLst/>
              <a:rect l="l" t="t" r="r" b="b"/>
              <a:pathLst>
                <a:path w="935" h="735"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21"/>
            <p:cNvSpPr/>
            <p:nvPr/>
          </p:nvSpPr>
          <p:spPr>
            <a:xfrm>
              <a:off x="13934" y="146995"/>
              <a:ext cx="28010" cy="22019"/>
            </a:xfrm>
            <a:custGeom>
              <a:avLst/>
              <a:gdLst/>
              <a:ahLst/>
              <a:cxnLst/>
              <a:rect l="l" t="t" r="r" b="b"/>
              <a:pathLst>
                <a:path w="935" h="735" extrusionOk="0">
                  <a:moveTo>
                    <a:pt x="468" y="1"/>
                  </a:moveTo>
                  <a:cubicBezTo>
                    <a:pt x="1" y="1"/>
                    <a:pt x="1" y="734"/>
                    <a:pt x="468" y="734"/>
                  </a:cubicBezTo>
                  <a:cubicBezTo>
                    <a:pt x="935" y="734"/>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21"/>
            <p:cNvSpPr/>
            <p:nvPr/>
          </p:nvSpPr>
          <p:spPr>
            <a:xfrm>
              <a:off x="430845" y="285898"/>
              <a:ext cx="28010" cy="22019"/>
            </a:xfrm>
            <a:custGeom>
              <a:avLst/>
              <a:gdLst/>
              <a:ahLst/>
              <a:cxnLst/>
              <a:rect l="l" t="t" r="r" b="b"/>
              <a:pathLst>
                <a:path w="935" h="735" extrusionOk="0">
                  <a:moveTo>
                    <a:pt x="467" y="0"/>
                  </a:moveTo>
                  <a:cubicBezTo>
                    <a:pt x="0" y="0"/>
                    <a:pt x="0" y="734"/>
                    <a:pt x="467" y="734"/>
                  </a:cubicBezTo>
                  <a:cubicBezTo>
                    <a:pt x="934" y="734"/>
                    <a:pt x="934" y="0"/>
                    <a:pt x="467"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21"/>
            <p:cNvSpPr/>
            <p:nvPr/>
          </p:nvSpPr>
          <p:spPr>
            <a:xfrm>
              <a:off x="462808" y="268913"/>
              <a:ext cx="28010" cy="21989"/>
            </a:xfrm>
            <a:custGeom>
              <a:avLst/>
              <a:gdLst/>
              <a:ahLst/>
              <a:cxnLst/>
              <a:rect l="l" t="t" r="r" b="b"/>
              <a:pathLst>
                <a:path w="935" h="734"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21"/>
            <p:cNvSpPr/>
            <p:nvPr/>
          </p:nvSpPr>
          <p:spPr>
            <a:xfrm>
              <a:off x="219990" y="5096"/>
              <a:ext cx="28010" cy="21030"/>
            </a:xfrm>
            <a:custGeom>
              <a:avLst/>
              <a:gdLst/>
              <a:ahLst/>
              <a:cxnLst/>
              <a:rect l="l" t="t" r="r" b="b"/>
              <a:pathLst>
                <a:path w="935" h="702" extrusionOk="0">
                  <a:moveTo>
                    <a:pt x="468" y="1"/>
                  </a:moveTo>
                  <a:cubicBezTo>
                    <a:pt x="1" y="1"/>
                    <a:pt x="1" y="701"/>
                    <a:pt x="468" y="701"/>
                  </a:cubicBezTo>
                  <a:cubicBezTo>
                    <a:pt x="935" y="701"/>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21"/>
            <p:cNvSpPr/>
            <p:nvPr/>
          </p:nvSpPr>
          <p:spPr>
            <a:xfrm>
              <a:off x="578705" y="465750"/>
              <a:ext cx="28010" cy="22019"/>
            </a:xfrm>
            <a:custGeom>
              <a:avLst/>
              <a:gdLst/>
              <a:ahLst/>
              <a:cxnLst/>
              <a:rect l="l" t="t" r="r" b="b"/>
              <a:pathLst>
                <a:path w="935" h="735" extrusionOk="0">
                  <a:moveTo>
                    <a:pt x="468" y="1"/>
                  </a:moveTo>
                  <a:cubicBezTo>
                    <a:pt x="1" y="1"/>
                    <a:pt x="1" y="734"/>
                    <a:pt x="468" y="734"/>
                  </a:cubicBezTo>
                  <a:cubicBezTo>
                    <a:pt x="935" y="734"/>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21"/>
            <p:cNvSpPr/>
            <p:nvPr/>
          </p:nvSpPr>
          <p:spPr>
            <a:xfrm>
              <a:off x="494770" y="523714"/>
              <a:ext cx="28010" cy="22019"/>
            </a:xfrm>
            <a:custGeom>
              <a:avLst/>
              <a:gdLst/>
              <a:ahLst/>
              <a:cxnLst/>
              <a:rect l="l" t="t" r="r" b="b"/>
              <a:pathLst>
                <a:path w="935" h="735"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extBox 5">
            <a:extLst>
              <a:ext uri="{FF2B5EF4-FFF2-40B4-BE49-F238E27FC236}">
                <a16:creationId xmlns:a16="http://schemas.microsoft.com/office/drawing/2014/main" id="{447D4A90-6489-4C0C-CC16-70D0EA36BC17}"/>
              </a:ext>
            </a:extLst>
          </p:cNvPr>
          <p:cNvSpPr txBox="1"/>
          <p:nvPr/>
        </p:nvSpPr>
        <p:spPr>
          <a:xfrm>
            <a:off x="100700" y="921805"/>
            <a:ext cx="5136318" cy="3323987"/>
          </a:xfrm>
          <a:prstGeom prst="rect">
            <a:avLst/>
          </a:prstGeom>
          <a:noFill/>
        </p:spPr>
        <p:txBody>
          <a:bodyPr wrap="square" rtlCol="0">
            <a:spAutoFit/>
          </a:bodyPr>
          <a:lstStyle/>
          <a:p>
            <a:pPr algn="just"/>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Thử</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nghiệm</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dự</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đoán</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kết</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quả</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trận</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đấu</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với</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hiệu</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số</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bàn</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thắng</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kỳ</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vọng</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theo</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2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cách</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a:t>
            </a:r>
          </a:p>
          <a:p>
            <a:pPr algn="just"/>
            <a:endPar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endParaRPr>
          </a:p>
          <a:p>
            <a:pPr marL="285750" lvl="2" indent="-285750" algn="just">
              <a:buFont typeface="Arial" panose="020B0604020202020204" pitchFamily="34" charset="0"/>
              <a:buChar char="•"/>
            </a:pPr>
            <a:r>
              <a:rPr lang="en-US" b="1"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Cách</a:t>
            </a:r>
            <a:r>
              <a:rPr lang="en-US" b="1"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1: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Dự</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đoán</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kết</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quả</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thắng</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thua</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giữa</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2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đội</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bóng</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dựa</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trên</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việc</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so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sánh</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trực</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tiếp</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với</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hiệu</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số</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bàn</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thắng</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thực</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sự</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Trận</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đấu</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được</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tính</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là</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dự</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báo</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đúng</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nếu</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hiệu</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số</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bàn</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thắng</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kỳ</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vọng</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và</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hiệu</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số</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bàn</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thắng</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thực</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tế</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cùng</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âm</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hoặc</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cùng</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dương</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Các</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trận</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hòa</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được</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bỏ</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qua)</a:t>
            </a:r>
          </a:p>
          <a:p>
            <a:pPr marL="285750" lvl="2" indent="-285750" algn="just">
              <a:buFont typeface="Arial" panose="020B0604020202020204" pitchFamily="34" charset="0"/>
              <a:buChar char="•"/>
            </a:pPr>
            <a:endPar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endParaRPr>
          </a:p>
          <a:p>
            <a:pPr lvl="2" algn="just"/>
            <a:r>
              <a:rPr lang="en-US" b="1"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Kết</a:t>
            </a:r>
            <a:r>
              <a:rPr lang="en-US" b="1"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b="1"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quả</a:t>
            </a:r>
            <a:r>
              <a:rPr lang="en-US" b="1"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p>
          <a:p>
            <a:pPr lvl="2" algn="just"/>
            <a:endParaRPr lang="en-US" b="1"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endParaRPr>
          </a:p>
          <a:p>
            <a:pPr marL="285750" lvl="2" indent="-285750" algn="just">
              <a:buFont typeface="Wingdings" panose="05000000000000000000" pitchFamily="2" charset="2"/>
              <a:buChar char="ü"/>
            </a:pPr>
            <a:r>
              <a:rPr lang="en-US" b="0" i="0" dirty="0" err="1">
                <a:solidFill>
                  <a:schemeClr val="accent2"/>
                </a:solidFill>
                <a:effectLst/>
                <a:latin typeface="Times New Roman" panose="02020603050405020304" pitchFamily="18" charset="0"/>
                <a:cs typeface="Times New Roman" panose="02020603050405020304" pitchFamily="18" charset="0"/>
              </a:rPr>
              <a:t>Số</a:t>
            </a:r>
            <a:r>
              <a:rPr lang="en-US" b="0" i="0" dirty="0">
                <a:solidFill>
                  <a:schemeClr val="accent2"/>
                </a:solidFill>
                <a:effectLst/>
                <a:latin typeface="Times New Roman" panose="02020603050405020304" pitchFamily="18" charset="0"/>
                <a:cs typeface="Times New Roman" panose="02020603050405020304" pitchFamily="18" charset="0"/>
              </a:rPr>
              <a:t> % </a:t>
            </a:r>
            <a:r>
              <a:rPr lang="en-US" b="0" i="0" dirty="0" err="1">
                <a:solidFill>
                  <a:schemeClr val="accent2"/>
                </a:solidFill>
                <a:effectLst/>
                <a:latin typeface="Times New Roman" panose="02020603050405020304" pitchFamily="18" charset="0"/>
                <a:cs typeface="Times New Roman" panose="02020603050405020304" pitchFamily="18" charset="0"/>
              </a:rPr>
              <a:t>trận</a:t>
            </a:r>
            <a:r>
              <a:rPr lang="en-US" b="0" i="0" dirty="0">
                <a:solidFill>
                  <a:schemeClr val="accent2"/>
                </a:solidFill>
                <a:effectLst/>
                <a:latin typeface="Times New Roman" panose="02020603050405020304" pitchFamily="18" charset="0"/>
                <a:cs typeface="Times New Roman" panose="02020603050405020304" pitchFamily="18" charset="0"/>
              </a:rPr>
              <a:t> </a:t>
            </a:r>
            <a:r>
              <a:rPr lang="en-US" b="0" i="0" dirty="0" err="1">
                <a:solidFill>
                  <a:schemeClr val="accent2"/>
                </a:solidFill>
                <a:effectLst/>
                <a:latin typeface="Times New Roman" panose="02020603050405020304" pitchFamily="18" charset="0"/>
                <a:cs typeface="Times New Roman" panose="02020603050405020304" pitchFamily="18" charset="0"/>
              </a:rPr>
              <a:t>hòa</a:t>
            </a:r>
            <a:r>
              <a:rPr lang="en-US" b="0" i="0" dirty="0">
                <a:solidFill>
                  <a:schemeClr val="accent2"/>
                </a:solidFill>
                <a:effectLst/>
                <a:latin typeface="Times New Roman" panose="02020603050405020304" pitchFamily="18" charset="0"/>
                <a:cs typeface="Times New Roman" panose="02020603050405020304" pitchFamily="18" charset="0"/>
              </a:rPr>
              <a:t> </a:t>
            </a:r>
            <a:r>
              <a:rPr lang="en-US" b="0" i="0" dirty="0" err="1">
                <a:solidFill>
                  <a:schemeClr val="accent2"/>
                </a:solidFill>
                <a:effectLst/>
                <a:latin typeface="Times New Roman" panose="02020603050405020304" pitchFamily="18" charset="0"/>
                <a:cs typeface="Times New Roman" panose="02020603050405020304" pitchFamily="18" charset="0"/>
              </a:rPr>
              <a:t>trong</a:t>
            </a:r>
            <a:r>
              <a:rPr lang="en-US" b="0" i="0" dirty="0">
                <a:solidFill>
                  <a:schemeClr val="accent2"/>
                </a:solidFill>
                <a:effectLst/>
                <a:latin typeface="Times New Roman" panose="02020603050405020304" pitchFamily="18" charset="0"/>
                <a:cs typeface="Times New Roman" panose="02020603050405020304" pitchFamily="18" charset="0"/>
              </a:rPr>
              <a:t> </a:t>
            </a:r>
            <a:r>
              <a:rPr lang="en-US" b="0" i="0" dirty="0" err="1">
                <a:solidFill>
                  <a:schemeClr val="accent2"/>
                </a:solidFill>
                <a:effectLst/>
                <a:latin typeface="Times New Roman" panose="02020603050405020304" pitchFamily="18" charset="0"/>
                <a:cs typeface="Times New Roman" panose="02020603050405020304" pitchFamily="18" charset="0"/>
              </a:rPr>
              <a:t>tập</a:t>
            </a:r>
            <a:r>
              <a:rPr lang="en-US" b="0" i="0" dirty="0">
                <a:solidFill>
                  <a:schemeClr val="accent2"/>
                </a:solidFill>
                <a:effectLst/>
                <a:latin typeface="Times New Roman" panose="02020603050405020304" pitchFamily="18" charset="0"/>
                <a:cs typeface="Times New Roman" panose="02020603050405020304" pitchFamily="18" charset="0"/>
              </a:rPr>
              <a:t> test </a:t>
            </a:r>
            <a:r>
              <a:rPr lang="en-US" b="0" i="0" dirty="0" err="1">
                <a:solidFill>
                  <a:schemeClr val="accent2"/>
                </a:solidFill>
                <a:effectLst/>
                <a:latin typeface="Times New Roman" panose="02020603050405020304" pitchFamily="18" charset="0"/>
                <a:cs typeface="Times New Roman" panose="02020603050405020304" pitchFamily="18" charset="0"/>
              </a:rPr>
              <a:t>được</a:t>
            </a:r>
            <a:r>
              <a:rPr lang="en-US" b="0" i="0" dirty="0">
                <a:solidFill>
                  <a:schemeClr val="accent2"/>
                </a:solidFill>
                <a:effectLst/>
                <a:latin typeface="Times New Roman" panose="02020603050405020304" pitchFamily="18" charset="0"/>
                <a:cs typeface="Times New Roman" panose="02020603050405020304" pitchFamily="18" charset="0"/>
              </a:rPr>
              <a:t> </a:t>
            </a:r>
            <a:r>
              <a:rPr lang="en-US" b="0" i="0" dirty="0" err="1">
                <a:solidFill>
                  <a:schemeClr val="accent2"/>
                </a:solidFill>
                <a:effectLst/>
                <a:latin typeface="Times New Roman" panose="02020603050405020304" pitchFamily="18" charset="0"/>
                <a:cs typeface="Times New Roman" panose="02020603050405020304" pitchFamily="18" charset="0"/>
              </a:rPr>
              <a:t>bỏ</a:t>
            </a:r>
            <a:r>
              <a:rPr lang="en-US" b="0" i="0" dirty="0">
                <a:solidFill>
                  <a:schemeClr val="accent2"/>
                </a:solidFill>
                <a:effectLst/>
                <a:latin typeface="Times New Roman" panose="02020603050405020304" pitchFamily="18" charset="0"/>
                <a:cs typeface="Times New Roman" panose="02020603050405020304" pitchFamily="18" charset="0"/>
              </a:rPr>
              <a:t> qua:</a:t>
            </a:r>
            <a:r>
              <a:rPr lang="en-US" dirty="0">
                <a:solidFill>
                  <a:schemeClr val="accent2"/>
                </a:solidFill>
                <a:latin typeface="Times New Roman" panose="02020603050405020304" pitchFamily="18" charset="0"/>
                <a:cs typeface="Times New Roman" panose="02020603050405020304" pitchFamily="18" charset="0"/>
              </a:rPr>
              <a:t> </a:t>
            </a:r>
            <a:r>
              <a:rPr lang="en-US" b="0" i="0" dirty="0">
                <a:solidFill>
                  <a:schemeClr val="accent2"/>
                </a:solidFill>
                <a:effectLst/>
                <a:latin typeface="Times New Roman" panose="02020603050405020304" pitchFamily="18" charset="0"/>
                <a:cs typeface="Times New Roman" panose="02020603050405020304" pitchFamily="18" charset="0"/>
              </a:rPr>
              <a:t>22.60% </a:t>
            </a:r>
          </a:p>
          <a:p>
            <a:pPr marL="285750" lvl="2" indent="-285750" algn="just">
              <a:buFont typeface="Wingdings" panose="05000000000000000000" pitchFamily="2" charset="2"/>
              <a:buChar char="ü"/>
            </a:pPr>
            <a:endParaRPr lang="en-US" b="0" i="0" dirty="0">
              <a:solidFill>
                <a:schemeClr val="accent2"/>
              </a:solidFill>
              <a:effectLst/>
              <a:latin typeface="Times New Roman" panose="02020603050405020304" pitchFamily="18" charset="0"/>
              <a:cs typeface="Times New Roman" panose="02020603050405020304" pitchFamily="18" charset="0"/>
            </a:endParaRPr>
          </a:p>
          <a:p>
            <a:pPr marL="285750" lvl="3" indent="-285750" algn="just">
              <a:buFont typeface="Wingdings" panose="05000000000000000000" pitchFamily="2" charset="2"/>
              <a:buChar char="ü"/>
            </a:pPr>
            <a:r>
              <a:rPr lang="en-US" b="0" i="0" dirty="0" err="1">
                <a:solidFill>
                  <a:schemeClr val="accent2"/>
                </a:solidFill>
                <a:effectLst/>
                <a:latin typeface="Times New Roman" panose="02020603050405020304" pitchFamily="18" charset="0"/>
                <a:cs typeface="Times New Roman" panose="02020603050405020304" pitchFamily="18" charset="0"/>
              </a:rPr>
              <a:t>Tỉ</a:t>
            </a:r>
            <a:r>
              <a:rPr lang="en-US" b="0" i="0" dirty="0">
                <a:solidFill>
                  <a:schemeClr val="accent2"/>
                </a:solidFill>
                <a:effectLst/>
                <a:latin typeface="Times New Roman" panose="02020603050405020304" pitchFamily="18" charset="0"/>
                <a:cs typeface="Times New Roman" panose="02020603050405020304" pitchFamily="18" charset="0"/>
              </a:rPr>
              <a:t> </a:t>
            </a:r>
            <a:r>
              <a:rPr lang="en-US" b="0" i="0" dirty="0" err="1">
                <a:solidFill>
                  <a:schemeClr val="accent2"/>
                </a:solidFill>
                <a:effectLst/>
                <a:latin typeface="Times New Roman" panose="02020603050405020304" pitchFamily="18" charset="0"/>
                <a:cs typeface="Times New Roman" panose="02020603050405020304" pitchFamily="18" charset="0"/>
              </a:rPr>
              <a:t>lệ</a:t>
            </a:r>
            <a:r>
              <a:rPr lang="en-US" b="0" i="0" dirty="0">
                <a:solidFill>
                  <a:schemeClr val="accent2"/>
                </a:solidFill>
                <a:effectLst/>
                <a:latin typeface="Times New Roman" panose="02020603050405020304" pitchFamily="18" charset="0"/>
                <a:cs typeface="Times New Roman" panose="02020603050405020304" pitchFamily="18" charset="0"/>
              </a:rPr>
              <a:t> </a:t>
            </a:r>
            <a:r>
              <a:rPr lang="en-US" b="0" i="0" dirty="0" err="1">
                <a:solidFill>
                  <a:schemeClr val="accent2"/>
                </a:solidFill>
                <a:effectLst/>
                <a:latin typeface="Times New Roman" panose="02020603050405020304" pitchFamily="18" charset="0"/>
                <a:cs typeface="Times New Roman" panose="02020603050405020304" pitchFamily="18" charset="0"/>
              </a:rPr>
              <a:t>dự</a:t>
            </a:r>
            <a:r>
              <a:rPr lang="en-US" b="0" i="0" dirty="0">
                <a:solidFill>
                  <a:schemeClr val="accent2"/>
                </a:solidFill>
                <a:effectLst/>
                <a:latin typeface="Times New Roman" panose="02020603050405020304" pitchFamily="18" charset="0"/>
                <a:cs typeface="Times New Roman" panose="02020603050405020304" pitchFamily="18" charset="0"/>
              </a:rPr>
              <a:t> </a:t>
            </a:r>
            <a:r>
              <a:rPr lang="en-US" b="0" i="0" dirty="0" err="1">
                <a:solidFill>
                  <a:schemeClr val="accent2"/>
                </a:solidFill>
                <a:effectLst/>
                <a:latin typeface="Times New Roman" panose="02020603050405020304" pitchFamily="18" charset="0"/>
                <a:cs typeface="Times New Roman" panose="02020603050405020304" pitchFamily="18" charset="0"/>
              </a:rPr>
              <a:t>đoán</a:t>
            </a:r>
            <a:r>
              <a:rPr lang="en-US" b="0" i="0" dirty="0">
                <a:solidFill>
                  <a:schemeClr val="accent2"/>
                </a:solidFill>
                <a:effectLst/>
                <a:latin typeface="Times New Roman" panose="02020603050405020304" pitchFamily="18" charset="0"/>
                <a:cs typeface="Times New Roman" panose="02020603050405020304" pitchFamily="18" charset="0"/>
              </a:rPr>
              <a:t> </a:t>
            </a:r>
            <a:r>
              <a:rPr lang="en-US" b="0" i="0" dirty="0" err="1">
                <a:solidFill>
                  <a:schemeClr val="accent2"/>
                </a:solidFill>
                <a:effectLst/>
                <a:latin typeface="Times New Roman" panose="02020603050405020304" pitchFamily="18" charset="0"/>
                <a:cs typeface="Times New Roman" panose="02020603050405020304" pitchFamily="18" charset="0"/>
              </a:rPr>
              <a:t>đúng</a:t>
            </a:r>
            <a:r>
              <a:rPr lang="en-US" b="0" i="0" dirty="0">
                <a:solidFill>
                  <a:schemeClr val="accent2"/>
                </a:solidFill>
                <a:effectLst/>
                <a:latin typeface="Times New Roman" panose="02020603050405020304" pitchFamily="18" charset="0"/>
                <a:cs typeface="Times New Roman" panose="02020603050405020304" pitchFamily="18" charset="0"/>
              </a:rPr>
              <a:t> </a:t>
            </a:r>
            <a:r>
              <a:rPr lang="en-US" b="0" i="0" dirty="0" err="1">
                <a:solidFill>
                  <a:schemeClr val="accent2"/>
                </a:solidFill>
                <a:effectLst/>
                <a:latin typeface="Times New Roman" panose="02020603050405020304" pitchFamily="18" charset="0"/>
                <a:cs typeface="Times New Roman" panose="02020603050405020304" pitchFamily="18" charset="0"/>
              </a:rPr>
              <a:t>kết</a:t>
            </a:r>
            <a:r>
              <a:rPr lang="en-US" b="0" i="0" dirty="0">
                <a:solidFill>
                  <a:schemeClr val="accent2"/>
                </a:solidFill>
                <a:effectLst/>
                <a:latin typeface="Times New Roman" panose="02020603050405020304" pitchFamily="18" charset="0"/>
                <a:cs typeface="Times New Roman" panose="02020603050405020304" pitchFamily="18" charset="0"/>
              </a:rPr>
              <a:t> </a:t>
            </a:r>
            <a:r>
              <a:rPr lang="en-US" b="0" i="0" dirty="0" err="1">
                <a:solidFill>
                  <a:schemeClr val="accent2"/>
                </a:solidFill>
                <a:effectLst/>
                <a:latin typeface="Times New Roman" panose="02020603050405020304" pitchFamily="18" charset="0"/>
                <a:cs typeface="Times New Roman" panose="02020603050405020304" pitchFamily="18" charset="0"/>
              </a:rPr>
              <a:t>quả</a:t>
            </a:r>
            <a:r>
              <a:rPr lang="en-US" b="0" i="0" dirty="0">
                <a:solidFill>
                  <a:schemeClr val="accent2"/>
                </a:solidFill>
                <a:effectLst/>
                <a:latin typeface="Times New Roman" panose="02020603050405020304" pitchFamily="18" charset="0"/>
                <a:cs typeface="Times New Roman" panose="02020603050405020304" pitchFamily="18" charset="0"/>
              </a:rPr>
              <a:t> </a:t>
            </a:r>
            <a:r>
              <a:rPr lang="en-US" b="0" i="0" dirty="0" err="1">
                <a:solidFill>
                  <a:schemeClr val="accent2"/>
                </a:solidFill>
                <a:effectLst/>
                <a:latin typeface="Times New Roman" panose="02020603050405020304" pitchFamily="18" charset="0"/>
                <a:cs typeface="Times New Roman" panose="02020603050405020304" pitchFamily="18" charset="0"/>
              </a:rPr>
              <a:t>thắng</a:t>
            </a:r>
            <a:r>
              <a:rPr lang="en-US" b="0" i="0" dirty="0">
                <a:solidFill>
                  <a:schemeClr val="accent2"/>
                </a:solidFill>
                <a:effectLst/>
                <a:latin typeface="Times New Roman" panose="02020603050405020304" pitchFamily="18" charset="0"/>
                <a:cs typeface="Times New Roman" panose="02020603050405020304" pitchFamily="18" charset="0"/>
              </a:rPr>
              <a:t> </a:t>
            </a:r>
            <a:r>
              <a:rPr lang="en-US" b="0" i="0" dirty="0" err="1">
                <a:solidFill>
                  <a:schemeClr val="accent2"/>
                </a:solidFill>
                <a:effectLst/>
                <a:latin typeface="Times New Roman" panose="02020603050405020304" pitchFamily="18" charset="0"/>
                <a:cs typeface="Times New Roman" panose="02020603050405020304" pitchFamily="18" charset="0"/>
              </a:rPr>
              <a:t>thua</a:t>
            </a:r>
            <a:r>
              <a:rPr lang="en-US" b="0" i="0" dirty="0">
                <a:solidFill>
                  <a:schemeClr val="accent2"/>
                </a:solidFill>
                <a:effectLst/>
                <a:latin typeface="Times New Roman" panose="02020603050405020304" pitchFamily="18" charset="0"/>
                <a:cs typeface="Times New Roman" panose="02020603050405020304" pitchFamily="18" charset="0"/>
              </a:rPr>
              <a:t> </a:t>
            </a:r>
            <a:r>
              <a:rPr lang="en-US" b="0" i="0" dirty="0" err="1">
                <a:solidFill>
                  <a:schemeClr val="accent2"/>
                </a:solidFill>
                <a:effectLst/>
                <a:latin typeface="Times New Roman" panose="02020603050405020304" pitchFamily="18" charset="0"/>
                <a:cs typeface="Times New Roman" panose="02020603050405020304" pitchFamily="18" charset="0"/>
              </a:rPr>
              <a:t>trận</a:t>
            </a:r>
            <a:r>
              <a:rPr lang="en-US" b="0" i="0" dirty="0">
                <a:solidFill>
                  <a:schemeClr val="accent2"/>
                </a:solidFill>
                <a:effectLst/>
                <a:latin typeface="Times New Roman" panose="02020603050405020304" pitchFamily="18" charset="0"/>
                <a:cs typeface="Times New Roman" panose="02020603050405020304" pitchFamily="18" charset="0"/>
              </a:rPr>
              <a:t> </a:t>
            </a:r>
            <a:r>
              <a:rPr lang="en-US" b="0" i="0" dirty="0" err="1">
                <a:solidFill>
                  <a:schemeClr val="accent2"/>
                </a:solidFill>
                <a:effectLst/>
                <a:latin typeface="Times New Roman" panose="02020603050405020304" pitchFamily="18" charset="0"/>
                <a:cs typeface="Times New Roman" panose="02020603050405020304" pitchFamily="18" charset="0"/>
              </a:rPr>
              <a:t>đấu</a:t>
            </a:r>
            <a:r>
              <a:rPr lang="en-US" b="0" i="0" dirty="0">
                <a:solidFill>
                  <a:schemeClr val="accent2"/>
                </a:solidFill>
                <a:effectLst/>
                <a:latin typeface="Times New Roman" panose="02020603050405020304" pitchFamily="18" charset="0"/>
                <a:cs typeface="Times New Roman" panose="02020603050405020304" pitchFamily="18" charset="0"/>
              </a:rPr>
              <a:t> (</a:t>
            </a:r>
            <a:r>
              <a:rPr lang="en-US" b="0" i="0" dirty="0" err="1">
                <a:solidFill>
                  <a:schemeClr val="accent2"/>
                </a:solidFill>
                <a:effectLst/>
                <a:latin typeface="Times New Roman" panose="02020603050405020304" pitchFamily="18" charset="0"/>
                <a:cs typeface="Times New Roman" panose="02020603050405020304" pitchFamily="18" charset="0"/>
              </a:rPr>
              <a:t>bỏ</a:t>
            </a:r>
            <a:r>
              <a:rPr lang="en-US" b="0" i="0" dirty="0">
                <a:solidFill>
                  <a:schemeClr val="accent2"/>
                </a:solidFill>
                <a:effectLst/>
                <a:latin typeface="Times New Roman" panose="02020603050405020304" pitchFamily="18" charset="0"/>
                <a:cs typeface="Times New Roman" panose="02020603050405020304" pitchFamily="18" charset="0"/>
              </a:rPr>
              <a:t> qua </a:t>
            </a:r>
            <a:r>
              <a:rPr lang="en-US" b="0" i="0" dirty="0" err="1">
                <a:solidFill>
                  <a:schemeClr val="accent2"/>
                </a:solidFill>
                <a:effectLst/>
                <a:latin typeface="Times New Roman" panose="02020603050405020304" pitchFamily="18" charset="0"/>
                <a:cs typeface="Times New Roman" panose="02020603050405020304" pitchFamily="18" charset="0"/>
              </a:rPr>
              <a:t>trận</a:t>
            </a:r>
            <a:r>
              <a:rPr lang="en-US" b="0" i="0" dirty="0">
                <a:solidFill>
                  <a:schemeClr val="accent2"/>
                </a:solidFill>
                <a:effectLst/>
                <a:latin typeface="Times New Roman" panose="02020603050405020304" pitchFamily="18" charset="0"/>
                <a:cs typeface="Times New Roman" panose="02020603050405020304" pitchFamily="18" charset="0"/>
              </a:rPr>
              <a:t> </a:t>
            </a:r>
            <a:r>
              <a:rPr lang="en-US" b="0" i="0" dirty="0" err="1">
                <a:solidFill>
                  <a:schemeClr val="accent2"/>
                </a:solidFill>
                <a:effectLst/>
                <a:latin typeface="Times New Roman" panose="02020603050405020304" pitchFamily="18" charset="0"/>
                <a:cs typeface="Times New Roman" panose="02020603050405020304" pitchFamily="18" charset="0"/>
              </a:rPr>
              <a:t>hòa</a:t>
            </a:r>
            <a:r>
              <a:rPr lang="en-US" b="0" i="0" dirty="0">
                <a:solidFill>
                  <a:schemeClr val="accent2"/>
                </a:solidFill>
                <a:effectLst/>
                <a:latin typeface="Times New Roman" panose="02020603050405020304" pitchFamily="18" charset="0"/>
                <a:cs typeface="Times New Roman" panose="02020603050405020304" pitchFamily="18" charset="0"/>
              </a:rPr>
              <a:t>): 66.37%</a:t>
            </a:r>
            <a:endPar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endParaRPr>
          </a:p>
        </p:txBody>
      </p:sp>
      <p:pic>
        <p:nvPicPr>
          <p:cNvPr id="4" name="Picture 3">
            <a:extLst>
              <a:ext uri="{FF2B5EF4-FFF2-40B4-BE49-F238E27FC236}">
                <a16:creationId xmlns:a16="http://schemas.microsoft.com/office/drawing/2014/main" id="{1D61B5C4-6F32-FBC0-9FE9-916BF0260986}"/>
              </a:ext>
            </a:extLst>
          </p:cNvPr>
          <p:cNvPicPr>
            <a:picLocks noChangeAspect="1"/>
          </p:cNvPicPr>
          <p:nvPr/>
        </p:nvPicPr>
        <p:blipFill>
          <a:blip r:embed="rId3"/>
          <a:stretch>
            <a:fillRect/>
          </a:stretch>
        </p:blipFill>
        <p:spPr>
          <a:xfrm>
            <a:off x="5906738" y="928229"/>
            <a:ext cx="2622716" cy="4087066"/>
          </a:xfrm>
          <a:prstGeom prst="rect">
            <a:avLst/>
          </a:prstGeom>
        </p:spPr>
      </p:pic>
      <p:sp>
        <p:nvSpPr>
          <p:cNvPr id="2" name="TextBox 1">
            <a:extLst>
              <a:ext uri="{FF2B5EF4-FFF2-40B4-BE49-F238E27FC236}">
                <a16:creationId xmlns:a16="http://schemas.microsoft.com/office/drawing/2014/main" id="{58142651-78F5-D444-4717-93E724AE08CF}"/>
              </a:ext>
            </a:extLst>
          </p:cNvPr>
          <p:cNvSpPr txBox="1"/>
          <p:nvPr/>
        </p:nvSpPr>
        <p:spPr>
          <a:xfrm>
            <a:off x="6046231" y="503762"/>
            <a:ext cx="2600201" cy="461665"/>
          </a:xfrm>
          <a:prstGeom prst="rect">
            <a:avLst/>
          </a:prstGeom>
          <a:noFill/>
        </p:spPr>
        <p:txBody>
          <a:bodyPr wrap="square" rtlCol="0">
            <a:spAutoFit/>
          </a:bodyPr>
          <a:lstStyle/>
          <a:p>
            <a:pPr algn="ctr"/>
            <a:r>
              <a:rPr lang="en-US" sz="1200" dirty="0" err="1">
                <a:latin typeface="Times New Roman" panose="02020603050405020304" pitchFamily="18" charset="0"/>
                <a:cs typeface="Times New Roman" panose="02020603050405020304" pitchFamily="18" charset="0"/>
              </a:rPr>
              <a:t>Bảng</a:t>
            </a:r>
            <a:r>
              <a:rPr lang="en-US" sz="1200" dirty="0">
                <a:latin typeface="Times New Roman" panose="02020603050405020304" pitchFamily="18" charset="0"/>
                <a:cs typeface="Times New Roman" panose="02020603050405020304" pitchFamily="18" charset="0"/>
              </a:rPr>
              <a:t> 8: So </a:t>
            </a:r>
            <a:r>
              <a:rPr lang="en-US" sz="1200" dirty="0" err="1">
                <a:latin typeface="Times New Roman" panose="02020603050405020304" pitchFamily="18" charset="0"/>
                <a:cs typeface="Times New Roman" panose="02020603050405020304" pitchFamily="18" charset="0"/>
              </a:rPr>
              <a:t>sánh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hiệu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số</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bàn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thắng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thực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sự</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và</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mong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đợi</a:t>
            </a:r>
            <a:r>
              <a:rPr lang="en-US" sz="12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6569146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13"/>
        <p:cNvGrpSpPr/>
        <p:nvPr/>
      </p:nvGrpSpPr>
      <p:grpSpPr>
        <a:xfrm>
          <a:off x="0" y="0"/>
          <a:ext cx="0" cy="0"/>
          <a:chOff x="0" y="0"/>
          <a:chExt cx="0" cy="0"/>
        </a:xfrm>
      </p:grpSpPr>
      <p:sp>
        <p:nvSpPr>
          <p:cNvPr id="2514" name="Google Shape;2514;p21"/>
          <p:cNvSpPr txBox="1">
            <a:spLocks noGrp="1"/>
          </p:cNvSpPr>
          <p:nvPr>
            <p:ph type="title"/>
          </p:nvPr>
        </p:nvSpPr>
        <p:spPr>
          <a:xfrm>
            <a:off x="100700" y="140100"/>
            <a:ext cx="82386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Times New Roman"/>
                <a:ea typeface="Times New Roman"/>
                <a:cs typeface="Times New Roman"/>
                <a:sym typeface="Times New Roman"/>
              </a:rPr>
              <a:t>V. </a:t>
            </a:r>
            <a:r>
              <a:rPr lang="en-US" dirty="0" err="1">
                <a:latin typeface="Times New Roman"/>
                <a:ea typeface="Times New Roman"/>
                <a:cs typeface="Times New Roman"/>
                <a:sym typeface="Times New Roman"/>
              </a:rPr>
              <a:t>Thực</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hiện</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bài</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toán</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chính</a:t>
            </a:r>
            <a:endParaRPr lang="en-US" dirty="0">
              <a:latin typeface="Times New Roman"/>
              <a:ea typeface="Times New Roman"/>
              <a:cs typeface="Times New Roman"/>
              <a:sym typeface="Times New Roman"/>
            </a:endParaRPr>
          </a:p>
        </p:txBody>
      </p:sp>
      <p:grpSp>
        <p:nvGrpSpPr>
          <p:cNvPr id="2515" name="Google Shape;2515;p21"/>
          <p:cNvGrpSpPr/>
          <p:nvPr/>
        </p:nvGrpSpPr>
        <p:grpSpPr>
          <a:xfrm flipH="1">
            <a:off x="7365625" y="-251591"/>
            <a:ext cx="359392" cy="931707"/>
            <a:chOff x="1823086" y="-208516"/>
            <a:chExt cx="433159" cy="1122944"/>
          </a:xfrm>
        </p:grpSpPr>
        <p:sp>
          <p:nvSpPr>
            <p:cNvPr id="2516" name="Google Shape;2516;p21"/>
            <p:cNvSpPr/>
            <p:nvPr/>
          </p:nvSpPr>
          <p:spPr>
            <a:xfrm>
              <a:off x="1823086" y="-208516"/>
              <a:ext cx="386212" cy="1066577"/>
            </a:xfrm>
            <a:custGeom>
              <a:avLst/>
              <a:gdLst/>
              <a:ahLst/>
              <a:cxnLst/>
              <a:rect l="l" t="t" r="r" b="b"/>
              <a:pathLst>
                <a:path w="12892" h="35603" extrusionOk="0">
                  <a:moveTo>
                    <a:pt x="423" y="1"/>
                  </a:moveTo>
                  <a:cubicBezTo>
                    <a:pt x="221" y="1"/>
                    <a:pt x="0" y="239"/>
                    <a:pt x="116" y="494"/>
                  </a:cubicBezTo>
                  <a:cubicBezTo>
                    <a:pt x="2484" y="5898"/>
                    <a:pt x="2584" y="11702"/>
                    <a:pt x="3051" y="17506"/>
                  </a:cubicBezTo>
                  <a:cubicBezTo>
                    <a:pt x="3251" y="19908"/>
                    <a:pt x="3518" y="22309"/>
                    <a:pt x="4285" y="24644"/>
                  </a:cubicBezTo>
                  <a:cubicBezTo>
                    <a:pt x="4919" y="26579"/>
                    <a:pt x="5853" y="28414"/>
                    <a:pt x="7054" y="30048"/>
                  </a:cubicBezTo>
                  <a:cubicBezTo>
                    <a:pt x="8522" y="32083"/>
                    <a:pt x="10323" y="33851"/>
                    <a:pt x="12224" y="35519"/>
                  </a:cubicBezTo>
                  <a:cubicBezTo>
                    <a:pt x="12291" y="35578"/>
                    <a:pt x="12363" y="35602"/>
                    <a:pt x="12433" y="35602"/>
                  </a:cubicBezTo>
                  <a:cubicBezTo>
                    <a:pt x="12680" y="35602"/>
                    <a:pt x="12892" y="35293"/>
                    <a:pt x="12658" y="35085"/>
                  </a:cubicBezTo>
                  <a:cubicBezTo>
                    <a:pt x="9389" y="32183"/>
                    <a:pt x="6387" y="28947"/>
                    <a:pt x="4986" y="24744"/>
                  </a:cubicBezTo>
                  <a:cubicBezTo>
                    <a:pt x="4185" y="22376"/>
                    <a:pt x="3885" y="19941"/>
                    <a:pt x="3685" y="17506"/>
                  </a:cubicBezTo>
                  <a:cubicBezTo>
                    <a:pt x="3451" y="14771"/>
                    <a:pt x="3351" y="12002"/>
                    <a:pt x="3018" y="9267"/>
                  </a:cubicBezTo>
                  <a:cubicBezTo>
                    <a:pt x="2651" y="6131"/>
                    <a:pt x="1917" y="3062"/>
                    <a:pt x="649" y="160"/>
                  </a:cubicBezTo>
                  <a:cubicBezTo>
                    <a:pt x="598" y="48"/>
                    <a:pt x="513" y="1"/>
                    <a:pt x="423"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21"/>
            <p:cNvSpPr/>
            <p:nvPr/>
          </p:nvSpPr>
          <p:spPr>
            <a:xfrm>
              <a:off x="1901479" y="522606"/>
              <a:ext cx="65247" cy="106080"/>
            </a:xfrm>
            <a:custGeom>
              <a:avLst/>
              <a:gdLst/>
              <a:ahLst/>
              <a:cxnLst/>
              <a:rect l="l" t="t" r="r" b="b"/>
              <a:pathLst>
                <a:path w="2178" h="3541" extrusionOk="0">
                  <a:moveTo>
                    <a:pt x="1846" y="0"/>
                  </a:moveTo>
                  <a:cubicBezTo>
                    <a:pt x="1788" y="0"/>
                    <a:pt x="1726" y="21"/>
                    <a:pt x="1668" y="71"/>
                  </a:cubicBezTo>
                  <a:cubicBezTo>
                    <a:pt x="934" y="671"/>
                    <a:pt x="301" y="1171"/>
                    <a:pt x="101" y="2139"/>
                  </a:cubicBezTo>
                  <a:cubicBezTo>
                    <a:pt x="0" y="2706"/>
                    <a:pt x="101" y="3506"/>
                    <a:pt x="834" y="3540"/>
                  </a:cubicBezTo>
                  <a:cubicBezTo>
                    <a:pt x="844" y="3540"/>
                    <a:pt x="854" y="3540"/>
                    <a:pt x="864" y="3540"/>
                  </a:cubicBezTo>
                  <a:cubicBezTo>
                    <a:pt x="2166" y="3540"/>
                    <a:pt x="2003" y="1332"/>
                    <a:pt x="2102" y="471"/>
                  </a:cubicBezTo>
                  <a:cubicBezTo>
                    <a:pt x="2102" y="438"/>
                    <a:pt x="2102" y="404"/>
                    <a:pt x="2102" y="371"/>
                  </a:cubicBezTo>
                  <a:cubicBezTo>
                    <a:pt x="2177" y="195"/>
                    <a:pt x="2026" y="0"/>
                    <a:pt x="1846"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21"/>
            <p:cNvSpPr/>
            <p:nvPr/>
          </p:nvSpPr>
          <p:spPr>
            <a:xfrm>
              <a:off x="1989398" y="567180"/>
              <a:ext cx="101975" cy="56080"/>
            </a:xfrm>
            <a:custGeom>
              <a:avLst/>
              <a:gdLst/>
              <a:ahLst/>
              <a:cxnLst/>
              <a:rect l="l" t="t" r="r" b="b"/>
              <a:pathLst>
                <a:path w="3404" h="1872" extrusionOk="0">
                  <a:moveTo>
                    <a:pt x="1758" y="1"/>
                  </a:moveTo>
                  <a:cubicBezTo>
                    <a:pt x="1190" y="1"/>
                    <a:pt x="644" y="250"/>
                    <a:pt x="134" y="517"/>
                  </a:cubicBezTo>
                  <a:cubicBezTo>
                    <a:pt x="1" y="584"/>
                    <a:pt x="1" y="751"/>
                    <a:pt x="68" y="851"/>
                  </a:cubicBezTo>
                  <a:cubicBezTo>
                    <a:pt x="1" y="951"/>
                    <a:pt x="1" y="1118"/>
                    <a:pt x="134" y="1218"/>
                  </a:cubicBezTo>
                  <a:cubicBezTo>
                    <a:pt x="545" y="1550"/>
                    <a:pt x="1323" y="1872"/>
                    <a:pt x="2004" y="1872"/>
                  </a:cubicBezTo>
                  <a:cubicBezTo>
                    <a:pt x="2484" y="1872"/>
                    <a:pt x="2916" y="1712"/>
                    <a:pt x="3136" y="1285"/>
                  </a:cubicBezTo>
                  <a:cubicBezTo>
                    <a:pt x="3403" y="751"/>
                    <a:pt x="2836" y="284"/>
                    <a:pt x="2403" y="117"/>
                  </a:cubicBezTo>
                  <a:cubicBezTo>
                    <a:pt x="2185" y="35"/>
                    <a:pt x="1970" y="1"/>
                    <a:pt x="1758"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21"/>
            <p:cNvSpPr/>
            <p:nvPr/>
          </p:nvSpPr>
          <p:spPr>
            <a:xfrm>
              <a:off x="1983407" y="656626"/>
              <a:ext cx="63001" cy="103084"/>
            </a:xfrm>
            <a:custGeom>
              <a:avLst/>
              <a:gdLst/>
              <a:ahLst/>
              <a:cxnLst/>
              <a:rect l="l" t="t" r="r" b="b"/>
              <a:pathLst>
                <a:path w="2103" h="3441" extrusionOk="0">
                  <a:moveTo>
                    <a:pt x="1197" y="1"/>
                  </a:moveTo>
                  <a:cubicBezTo>
                    <a:pt x="1137" y="1"/>
                    <a:pt x="1077" y="30"/>
                    <a:pt x="1035" y="100"/>
                  </a:cubicBezTo>
                  <a:cubicBezTo>
                    <a:pt x="534" y="667"/>
                    <a:pt x="1" y="1401"/>
                    <a:pt x="67" y="2168"/>
                  </a:cubicBezTo>
                  <a:cubicBezTo>
                    <a:pt x="134" y="2668"/>
                    <a:pt x="368" y="3335"/>
                    <a:pt x="935" y="3436"/>
                  </a:cubicBezTo>
                  <a:cubicBezTo>
                    <a:pt x="964" y="3439"/>
                    <a:pt x="993" y="3440"/>
                    <a:pt x="1021" y="3440"/>
                  </a:cubicBezTo>
                  <a:cubicBezTo>
                    <a:pt x="1593" y="3440"/>
                    <a:pt x="1840" y="2812"/>
                    <a:pt x="1935" y="2335"/>
                  </a:cubicBezTo>
                  <a:cubicBezTo>
                    <a:pt x="2102" y="1568"/>
                    <a:pt x="1935" y="967"/>
                    <a:pt x="1602" y="267"/>
                  </a:cubicBezTo>
                  <a:cubicBezTo>
                    <a:pt x="1569" y="167"/>
                    <a:pt x="1502" y="133"/>
                    <a:pt x="1402" y="133"/>
                  </a:cubicBezTo>
                  <a:cubicBezTo>
                    <a:pt x="1363" y="56"/>
                    <a:pt x="1280" y="1"/>
                    <a:pt x="119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21"/>
            <p:cNvSpPr/>
            <p:nvPr/>
          </p:nvSpPr>
          <p:spPr>
            <a:xfrm>
              <a:off x="2070337" y="678254"/>
              <a:ext cx="94965" cy="57249"/>
            </a:xfrm>
            <a:custGeom>
              <a:avLst/>
              <a:gdLst/>
              <a:ahLst/>
              <a:cxnLst/>
              <a:rect l="l" t="t" r="r" b="b"/>
              <a:pathLst>
                <a:path w="3170" h="1911" extrusionOk="0">
                  <a:moveTo>
                    <a:pt x="1804" y="0"/>
                  </a:moveTo>
                  <a:cubicBezTo>
                    <a:pt x="1160" y="0"/>
                    <a:pt x="531" y="518"/>
                    <a:pt x="101" y="979"/>
                  </a:cubicBezTo>
                  <a:cubicBezTo>
                    <a:pt x="1" y="1079"/>
                    <a:pt x="34" y="1246"/>
                    <a:pt x="101" y="1313"/>
                  </a:cubicBezTo>
                  <a:cubicBezTo>
                    <a:pt x="34" y="1446"/>
                    <a:pt x="34" y="1613"/>
                    <a:pt x="168" y="1679"/>
                  </a:cubicBezTo>
                  <a:cubicBezTo>
                    <a:pt x="455" y="1864"/>
                    <a:pt x="794" y="1910"/>
                    <a:pt x="1128" y="1910"/>
                  </a:cubicBezTo>
                  <a:cubicBezTo>
                    <a:pt x="1337" y="1910"/>
                    <a:pt x="1543" y="1892"/>
                    <a:pt x="1735" y="1880"/>
                  </a:cubicBezTo>
                  <a:cubicBezTo>
                    <a:pt x="2269" y="1780"/>
                    <a:pt x="2836" y="1613"/>
                    <a:pt x="3003" y="1046"/>
                  </a:cubicBezTo>
                  <a:cubicBezTo>
                    <a:pt x="3170" y="445"/>
                    <a:pt x="2436" y="45"/>
                    <a:pt x="1969" y="12"/>
                  </a:cubicBezTo>
                  <a:cubicBezTo>
                    <a:pt x="1914" y="4"/>
                    <a:pt x="1859" y="0"/>
                    <a:pt x="180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21"/>
            <p:cNvSpPr/>
            <p:nvPr/>
          </p:nvSpPr>
          <p:spPr>
            <a:xfrm>
              <a:off x="2099334" y="780941"/>
              <a:ext cx="43888" cy="88704"/>
            </a:xfrm>
            <a:custGeom>
              <a:avLst/>
              <a:gdLst/>
              <a:ahLst/>
              <a:cxnLst/>
              <a:rect l="l" t="t" r="r" b="b"/>
              <a:pathLst>
                <a:path w="1465" h="2961" extrusionOk="0">
                  <a:moveTo>
                    <a:pt x="695" y="1"/>
                  </a:moveTo>
                  <a:cubicBezTo>
                    <a:pt x="640" y="1"/>
                    <a:pt x="585" y="16"/>
                    <a:pt x="534" y="53"/>
                  </a:cubicBezTo>
                  <a:cubicBezTo>
                    <a:pt x="100" y="453"/>
                    <a:pt x="34" y="1087"/>
                    <a:pt x="34" y="1621"/>
                  </a:cubicBezTo>
                  <a:cubicBezTo>
                    <a:pt x="0" y="2054"/>
                    <a:pt x="167" y="2755"/>
                    <a:pt x="634" y="2921"/>
                  </a:cubicBezTo>
                  <a:cubicBezTo>
                    <a:pt x="703" y="2948"/>
                    <a:pt x="768" y="2961"/>
                    <a:pt x="827" y="2961"/>
                  </a:cubicBezTo>
                  <a:cubicBezTo>
                    <a:pt x="1285" y="2961"/>
                    <a:pt x="1464" y="2238"/>
                    <a:pt x="1435" y="1854"/>
                  </a:cubicBezTo>
                  <a:cubicBezTo>
                    <a:pt x="1401" y="1354"/>
                    <a:pt x="1134" y="953"/>
                    <a:pt x="1001" y="520"/>
                  </a:cubicBezTo>
                  <a:cubicBezTo>
                    <a:pt x="1001" y="486"/>
                    <a:pt x="1001" y="420"/>
                    <a:pt x="968" y="386"/>
                  </a:cubicBezTo>
                  <a:cubicBezTo>
                    <a:pt x="1072" y="204"/>
                    <a:pt x="891" y="1"/>
                    <a:pt x="695"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21"/>
            <p:cNvSpPr/>
            <p:nvPr/>
          </p:nvSpPr>
          <p:spPr>
            <a:xfrm>
              <a:off x="2147293" y="762369"/>
              <a:ext cx="82952" cy="56680"/>
            </a:xfrm>
            <a:custGeom>
              <a:avLst/>
              <a:gdLst/>
              <a:ahLst/>
              <a:cxnLst/>
              <a:rect l="l" t="t" r="r" b="b"/>
              <a:pathLst>
                <a:path w="2769" h="1892" extrusionOk="0">
                  <a:moveTo>
                    <a:pt x="1861" y="1"/>
                  </a:moveTo>
                  <a:cubicBezTo>
                    <a:pt x="1818" y="1"/>
                    <a:pt x="1776" y="2"/>
                    <a:pt x="1735" y="6"/>
                  </a:cubicBezTo>
                  <a:cubicBezTo>
                    <a:pt x="1034" y="106"/>
                    <a:pt x="501" y="706"/>
                    <a:pt x="200" y="1307"/>
                  </a:cubicBezTo>
                  <a:cubicBezTo>
                    <a:pt x="67" y="1407"/>
                    <a:pt x="0" y="1640"/>
                    <a:pt x="200" y="1740"/>
                  </a:cubicBezTo>
                  <a:cubicBezTo>
                    <a:pt x="412" y="1842"/>
                    <a:pt x="680" y="1892"/>
                    <a:pt x="962" y="1892"/>
                  </a:cubicBezTo>
                  <a:cubicBezTo>
                    <a:pt x="1791" y="1892"/>
                    <a:pt x="2744" y="1461"/>
                    <a:pt x="2769" y="639"/>
                  </a:cubicBezTo>
                  <a:cubicBezTo>
                    <a:pt x="2769" y="156"/>
                    <a:pt x="2276" y="1"/>
                    <a:pt x="1861"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21"/>
            <p:cNvSpPr/>
            <p:nvPr/>
          </p:nvSpPr>
          <p:spPr>
            <a:xfrm>
              <a:off x="2182251" y="841122"/>
              <a:ext cx="73995" cy="73306"/>
            </a:xfrm>
            <a:custGeom>
              <a:avLst/>
              <a:gdLst/>
              <a:ahLst/>
              <a:cxnLst/>
              <a:rect l="l" t="t" r="r" b="b"/>
              <a:pathLst>
                <a:path w="2470" h="2447" extrusionOk="0">
                  <a:moveTo>
                    <a:pt x="267" y="0"/>
                  </a:moveTo>
                  <a:cubicBezTo>
                    <a:pt x="132" y="0"/>
                    <a:pt x="1" y="82"/>
                    <a:pt x="1" y="245"/>
                  </a:cubicBezTo>
                  <a:cubicBezTo>
                    <a:pt x="1" y="779"/>
                    <a:pt x="368" y="1346"/>
                    <a:pt x="668" y="1713"/>
                  </a:cubicBezTo>
                  <a:cubicBezTo>
                    <a:pt x="889" y="1989"/>
                    <a:pt x="1269" y="2447"/>
                    <a:pt x="1657" y="2447"/>
                  </a:cubicBezTo>
                  <a:cubicBezTo>
                    <a:pt x="1739" y="2447"/>
                    <a:pt x="1821" y="2426"/>
                    <a:pt x="1902" y="2380"/>
                  </a:cubicBezTo>
                  <a:cubicBezTo>
                    <a:pt x="2469" y="2080"/>
                    <a:pt x="2236" y="1346"/>
                    <a:pt x="1936" y="946"/>
                  </a:cubicBezTo>
                  <a:cubicBezTo>
                    <a:pt x="1569" y="546"/>
                    <a:pt x="1002" y="79"/>
                    <a:pt x="434" y="45"/>
                  </a:cubicBezTo>
                  <a:cubicBezTo>
                    <a:pt x="384" y="15"/>
                    <a:pt x="325" y="0"/>
                    <a:pt x="267"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4" name="Google Shape;2524;p21"/>
          <p:cNvGrpSpPr/>
          <p:nvPr/>
        </p:nvGrpSpPr>
        <p:grpSpPr>
          <a:xfrm flipH="1">
            <a:off x="7481563" y="-436182"/>
            <a:ext cx="548163" cy="942251"/>
            <a:chOff x="1455834" y="-430995"/>
            <a:chExt cx="660677" cy="1135653"/>
          </a:xfrm>
        </p:grpSpPr>
        <p:sp>
          <p:nvSpPr>
            <p:cNvPr id="2525" name="Google Shape;2525;p21"/>
            <p:cNvSpPr/>
            <p:nvPr/>
          </p:nvSpPr>
          <p:spPr>
            <a:xfrm>
              <a:off x="1455834" y="-342088"/>
              <a:ext cx="651576" cy="1046745"/>
            </a:xfrm>
            <a:custGeom>
              <a:avLst/>
              <a:gdLst/>
              <a:ahLst/>
              <a:cxnLst/>
              <a:rect l="l" t="t" r="r" b="b"/>
              <a:pathLst>
                <a:path w="21750" h="34941" extrusionOk="0">
                  <a:moveTo>
                    <a:pt x="16913" y="1"/>
                  </a:moveTo>
                  <a:cubicBezTo>
                    <a:pt x="14337" y="1"/>
                    <a:pt x="10562" y="1386"/>
                    <a:pt x="8840" y="2318"/>
                  </a:cubicBezTo>
                  <a:cubicBezTo>
                    <a:pt x="5904" y="3852"/>
                    <a:pt x="3603" y="5920"/>
                    <a:pt x="2202" y="8856"/>
                  </a:cubicBezTo>
                  <a:cubicBezTo>
                    <a:pt x="0" y="13192"/>
                    <a:pt x="334" y="18396"/>
                    <a:pt x="667" y="23199"/>
                  </a:cubicBezTo>
                  <a:cubicBezTo>
                    <a:pt x="901" y="27102"/>
                    <a:pt x="1535" y="31138"/>
                    <a:pt x="901" y="34941"/>
                  </a:cubicBezTo>
                  <a:cubicBezTo>
                    <a:pt x="6338" y="32439"/>
                    <a:pt x="12843" y="29704"/>
                    <a:pt x="16445" y="24600"/>
                  </a:cubicBezTo>
                  <a:cubicBezTo>
                    <a:pt x="20248" y="19163"/>
                    <a:pt x="21749" y="14159"/>
                    <a:pt x="20548" y="7521"/>
                  </a:cubicBezTo>
                  <a:cubicBezTo>
                    <a:pt x="20148" y="5153"/>
                    <a:pt x="18380" y="2084"/>
                    <a:pt x="18513" y="49"/>
                  </a:cubicBezTo>
                  <a:lnTo>
                    <a:pt x="18513" y="49"/>
                  </a:lnTo>
                  <a:lnTo>
                    <a:pt x="18180" y="149"/>
                  </a:lnTo>
                  <a:cubicBezTo>
                    <a:pt x="17810" y="47"/>
                    <a:pt x="17382" y="1"/>
                    <a:pt x="16913" y="1"/>
                  </a:cubicBezTo>
                  <a:close/>
                </a:path>
              </a:pathLst>
            </a:custGeom>
            <a:solidFill>
              <a:srgbClr val="C6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21"/>
            <p:cNvSpPr/>
            <p:nvPr/>
          </p:nvSpPr>
          <p:spPr>
            <a:xfrm>
              <a:off x="1538301" y="-430995"/>
              <a:ext cx="578210" cy="1060406"/>
            </a:xfrm>
            <a:custGeom>
              <a:avLst/>
              <a:gdLst/>
              <a:ahLst/>
              <a:cxnLst/>
              <a:rect l="l" t="t" r="r" b="b"/>
              <a:pathLst>
                <a:path w="19301" h="35397" extrusionOk="0">
                  <a:moveTo>
                    <a:pt x="18677" y="0"/>
                  </a:moveTo>
                  <a:cubicBezTo>
                    <a:pt x="18582" y="0"/>
                    <a:pt x="18484" y="34"/>
                    <a:pt x="18396" y="115"/>
                  </a:cubicBezTo>
                  <a:cubicBezTo>
                    <a:pt x="15027" y="2917"/>
                    <a:pt x="12191" y="6153"/>
                    <a:pt x="10490" y="10256"/>
                  </a:cubicBezTo>
                  <a:cubicBezTo>
                    <a:pt x="9423" y="12824"/>
                    <a:pt x="8622" y="15459"/>
                    <a:pt x="7588" y="18061"/>
                  </a:cubicBezTo>
                  <a:cubicBezTo>
                    <a:pt x="6520" y="20730"/>
                    <a:pt x="5420" y="23365"/>
                    <a:pt x="4252" y="26000"/>
                  </a:cubicBezTo>
                  <a:cubicBezTo>
                    <a:pt x="2951" y="28936"/>
                    <a:pt x="1584" y="31871"/>
                    <a:pt x="183" y="34773"/>
                  </a:cubicBezTo>
                  <a:cubicBezTo>
                    <a:pt x="0" y="35093"/>
                    <a:pt x="286" y="35397"/>
                    <a:pt x="559" y="35397"/>
                  </a:cubicBezTo>
                  <a:cubicBezTo>
                    <a:pt x="686" y="35397"/>
                    <a:pt x="809" y="35332"/>
                    <a:pt x="883" y="35174"/>
                  </a:cubicBezTo>
                  <a:cubicBezTo>
                    <a:pt x="3352" y="30103"/>
                    <a:pt x="5687" y="25000"/>
                    <a:pt x="7788" y="19763"/>
                  </a:cubicBezTo>
                  <a:cubicBezTo>
                    <a:pt x="8855" y="17161"/>
                    <a:pt x="9823" y="14525"/>
                    <a:pt x="10757" y="11857"/>
                  </a:cubicBezTo>
                  <a:cubicBezTo>
                    <a:pt x="11524" y="9789"/>
                    <a:pt x="12525" y="7787"/>
                    <a:pt x="13826" y="5986"/>
                  </a:cubicBezTo>
                  <a:cubicBezTo>
                    <a:pt x="15293" y="3985"/>
                    <a:pt x="17095" y="2283"/>
                    <a:pt x="18963" y="682"/>
                  </a:cubicBezTo>
                  <a:cubicBezTo>
                    <a:pt x="19301" y="422"/>
                    <a:pt x="19011" y="0"/>
                    <a:pt x="18677"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21"/>
            <p:cNvSpPr/>
            <p:nvPr/>
          </p:nvSpPr>
          <p:spPr>
            <a:xfrm>
              <a:off x="1524162" y="373308"/>
              <a:ext cx="201494" cy="167043"/>
            </a:xfrm>
            <a:custGeom>
              <a:avLst/>
              <a:gdLst/>
              <a:ahLst/>
              <a:cxnLst/>
              <a:rect l="l" t="t" r="r" b="b"/>
              <a:pathLst>
                <a:path w="6726" h="5576" extrusionOk="0">
                  <a:moveTo>
                    <a:pt x="4720" y="0"/>
                  </a:moveTo>
                  <a:cubicBezTo>
                    <a:pt x="4637" y="0"/>
                    <a:pt x="4555" y="19"/>
                    <a:pt x="4491" y="51"/>
                  </a:cubicBezTo>
                  <a:cubicBezTo>
                    <a:pt x="3156" y="651"/>
                    <a:pt x="1855" y="1385"/>
                    <a:pt x="454" y="1852"/>
                  </a:cubicBezTo>
                  <a:cubicBezTo>
                    <a:pt x="1" y="2003"/>
                    <a:pt x="123" y="2676"/>
                    <a:pt x="523" y="2676"/>
                  </a:cubicBezTo>
                  <a:cubicBezTo>
                    <a:pt x="564" y="2676"/>
                    <a:pt x="608" y="2668"/>
                    <a:pt x="655" y="2653"/>
                  </a:cubicBezTo>
                  <a:cubicBezTo>
                    <a:pt x="1941" y="2214"/>
                    <a:pt x="3150" y="1597"/>
                    <a:pt x="4372" y="1002"/>
                  </a:cubicBezTo>
                  <a:lnTo>
                    <a:pt x="4372" y="1002"/>
                  </a:lnTo>
                  <a:cubicBezTo>
                    <a:pt x="4665" y="2485"/>
                    <a:pt x="5313" y="3873"/>
                    <a:pt x="5825" y="5288"/>
                  </a:cubicBezTo>
                  <a:cubicBezTo>
                    <a:pt x="5891" y="5488"/>
                    <a:pt x="6059" y="5576"/>
                    <a:pt x="6225" y="5576"/>
                  </a:cubicBezTo>
                  <a:cubicBezTo>
                    <a:pt x="6476" y="5576"/>
                    <a:pt x="6726" y="5375"/>
                    <a:pt x="6626" y="5055"/>
                  </a:cubicBezTo>
                  <a:cubicBezTo>
                    <a:pt x="6058" y="3487"/>
                    <a:pt x="5325" y="1952"/>
                    <a:pt x="5091" y="284"/>
                  </a:cubicBezTo>
                  <a:cubicBezTo>
                    <a:pt x="5069" y="81"/>
                    <a:pt x="4893" y="0"/>
                    <a:pt x="4720"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21"/>
            <p:cNvSpPr/>
            <p:nvPr/>
          </p:nvSpPr>
          <p:spPr>
            <a:xfrm>
              <a:off x="1522934" y="228264"/>
              <a:ext cx="280103" cy="217881"/>
            </a:xfrm>
            <a:custGeom>
              <a:avLst/>
              <a:gdLst/>
              <a:ahLst/>
              <a:cxnLst/>
              <a:rect l="l" t="t" r="r" b="b"/>
              <a:pathLst>
                <a:path w="9350" h="7273" extrusionOk="0">
                  <a:moveTo>
                    <a:pt x="6183" y="0"/>
                  </a:moveTo>
                  <a:cubicBezTo>
                    <a:pt x="4107" y="0"/>
                    <a:pt x="2152" y="1072"/>
                    <a:pt x="395" y="2058"/>
                  </a:cubicBezTo>
                  <a:cubicBezTo>
                    <a:pt x="1" y="2283"/>
                    <a:pt x="225" y="2818"/>
                    <a:pt x="586" y="2818"/>
                  </a:cubicBezTo>
                  <a:cubicBezTo>
                    <a:pt x="652" y="2818"/>
                    <a:pt x="723" y="2800"/>
                    <a:pt x="796" y="2758"/>
                  </a:cubicBezTo>
                  <a:cubicBezTo>
                    <a:pt x="2474" y="1857"/>
                    <a:pt x="4326" y="840"/>
                    <a:pt x="6270" y="840"/>
                  </a:cubicBezTo>
                  <a:cubicBezTo>
                    <a:pt x="6287" y="840"/>
                    <a:pt x="6304" y="840"/>
                    <a:pt x="6321" y="840"/>
                  </a:cubicBezTo>
                  <a:lnTo>
                    <a:pt x="6321" y="840"/>
                  </a:lnTo>
                  <a:cubicBezTo>
                    <a:pt x="6680" y="2983"/>
                    <a:pt x="7901" y="4885"/>
                    <a:pt x="8468" y="6995"/>
                  </a:cubicBezTo>
                  <a:cubicBezTo>
                    <a:pt x="8520" y="7189"/>
                    <a:pt x="8673" y="7273"/>
                    <a:pt x="8832" y="7273"/>
                  </a:cubicBezTo>
                  <a:cubicBezTo>
                    <a:pt x="9083" y="7273"/>
                    <a:pt x="9350" y="7067"/>
                    <a:pt x="9268" y="6761"/>
                  </a:cubicBezTo>
                  <a:cubicBezTo>
                    <a:pt x="8701" y="4626"/>
                    <a:pt x="7367" y="2691"/>
                    <a:pt x="7100" y="456"/>
                  </a:cubicBezTo>
                  <a:cubicBezTo>
                    <a:pt x="7067" y="223"/>
                    <a:pt x="6933" y="56"/>
                    <a:pt x="6700" y="23"/>
                  </a:cubicBezTo>
                  <a:cubicBezTo>
                    <a:pt x="6527" y="8"/>
                    <a:pt x="6355" y="0"/>
                    <a:pt x="6183"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1"/>
            <p:cNvSpPr/>
            <p:nvPr/>
          </p:nvSpPr>
          <p:spPr>
            <a:xfrm>
              <a:off x="1512719" y="76270"/>
              <a:ext cx="388219" cy="265753"/>
            </a:xfrm>
            <a:custGeom>
              <a:avLst/>
              <a:gdLst/>
              <a:ahLst/>
              <a:cxnLst/>
              <a:rect l="l" t="t" r="r" b="b"/>
              <a:pathLst>
                <a:path w="12959" h="8871" extrusionOk="0">
                  <a:moveTo>
                    <a:pt x="9243" y="1"/>
                  </a:moveTo>
                  <a:cubicBezTo>
                    <a:pt x="9197" y="1"/>
                    <a:pt x="9152" y="9"/>
                    <a:pt x="9109" y="27"/>
                  </a:cubicBezTo>
                  <a:cubicBezTo>
                    <a:pt x="6240" y="794"/>
                    <a:pt x="3438" y="1761"/>
                    <a:pt x="503" y="2295"/>
                  </a:cubicBezTo>
                  <a:cubicBezTo>
                    <a:pt x="0" y="2389"/>
                    <a:pt x="178" y="3104"/>
                    <a:pt x="646" y="3104"/>
                  </a:cubicBezTo>
                  <a:cubicBezTo>
                    <a:pt x="675" y="3104"/>
                    <a:pt x="705" y="3101"/>
                    <a:pt x="736" y="3095"/>
                  </a:cubicBezTo>
                  <a:cubicBezTo>
                    <a:pt x="3528" y="2582"/>
                    <a:pt x="6226" y="1668"/>
                    <a:pt x="8981" y="916"/>
                  </a:cubicBezTo>
                  <a:lnTo>
                    <a:pt x="8981" y="916"/>
                  </a:lnTo>
                  <a:cubicBezTo>
                    <a:pt x="10166" y="3393"/>
                    <a:pt x="11307" y="5933"/>
                    <a:pt x="12078" y="8566"/>
                  </a:cubicBezTo>
                  <a:cubicBezTo>
                    <a:pt x="12131" y="8779"/>
                    <a:pt x="12291" y="8870"/>
                    <a:pt x="12456" y="8870"/>
                  </a:cubicBezTo>
                  <a:cubicBezTo>
                    <a:pt x="12702" y="8870"/>
                    <a:pt x="12958" y="8666"/>
                    <a:pt x="12878" y="8366"/>
                  </a:cubicBezTo>
                  <a:cubicBezTo>
                    <a:pt x="12078" y="5530"/>
                    <a:pt x="10810" y="2862"/>
                    <a:pt x="9576" y="193"/>
                  </a:cubicBezTo>
                  <a:cubicBezTo>
                    <a:pt x="9502" y="70"/>
                    <a:pt x="9373" y="1"/>
                    <a:pt x="9243"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21"/>
            <p:cNvSpPr/>
            <p:nvPr/>
          </p:nvSpPr>
          <p:spPr>
            <a:xfrm>
              <a:off x="1532699" y="-106248"/>
              <a:ext cx="446786" cy="249426"/>
            </a:xfrm>
            <a:custGeom>
              <a:avLst/>
              <a:gdLst/>
              <a:ahLst/>
              <a:cxnLst/>
              <a:rect l="l" t="t" r="r" b="b"/>
              <a:pathLst>
                <a:path w="14914" h="8326" extrusionOk="0">
                  <a:moveTo>
                    <a:pt x="10815" y="0"/>
                  </a:moveTo>
                  <a:cubicBezTo>
                    <a:pt x="10781" y="0"/>
                    <a:pt x="10746" y="5"/>
                    <a:pt x="10710" y="15"/>
                  </a:cubicBezTo>
                  <a:cubicBezTo>
                    <a:pt x="7308" y="1349"/>
                    <a:pt x="4139" y="3351"/>
                    <a:pt x="503" y="4051"/>
                  </a:cubicBezTo>
                  <a:cubicBezTo>
                    <a:pt x="1" y="4146"/>
                    <a:pt x="178" y="4861"/>
                    <a:pt x="618" y="4861"/>
                  </a:cubicBezTo>
                  <a:cubicBezTo>
                    <a:pt x="645" y="4861"/>
                    <a:pt x="674" y="4858"/>
                    <a:pt x="703" y="4852"/>
                  </a:cubicBezTo>
                  <a:cubicBezTo>
                    <a:pt x="4210" y="4176"/>
                    <a:pt x="7282" y="2291"/>
                    <a:pt x="10577" y="961"/>
                  </a:cubicBezTo>
                  <a:lnTo>
                    <a:pt x="10577" y="961"/>
                  </a:lnTo>
                  <a:cubicBezTo>
                    <a:pt x="11592" y="3362"/>
                    <a:pt x="13160" y="5527"/>
                    <a:pt x="14013" y="8021"/>
                  </a:cubicBezTo>
                  <a:cubicBezTo>
                    <a:pt x="14079" y="8234"/>
                    <a:pt x="14248" y="8325"/>
                    <a:pt x="14415" y="8325"/>
                  </a:cubicBezTo>
                  <a:cubicBezTo>
                    <a:pt x="14665" y="8325"/>
                    <a:pt x="14913" y="8121"/>
                    <a:pt x="14813" y="7821"/>
                  </a:cubicBezTo>
                  <a:cubicBezTo>
                    <a:pt x="13913" y="5186"/>
                    <a:pt x="12211" y="2917"/>
                    <a:pt x="11211" y="315"/>
                  </a:cubicBezTo>
                  <a:cubicBezTo>
                    <a:pt x="11154" y="146"/>
                    <a:pt x="11002" y="0"/>
                    <a:pt x="1081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21"/>
            <p:cNvSpPr/>
            <p:nvPr/>
          </p:nvSpPr>
          <p:spPr>
            <a:xfrm>
              <a:off x="1720100" y="-252581"/>
              <a:ext cx="279863" cy="178007"/>
            </a:xfrm>
            <a:custGeom>
              <a:avLst/>
              <a:gdLst/>
              <a:ahLst/>
              <a:cxnLst/>
              <a:rect l="l" t="t" r="r" b="b"/>
              <a:pathLst>
                <a:path w="9342" h="5942" extrusionOk="0">
                  <a:moveTo>
                    <a:pt x="7095" y="0"/>
                  </a:moveTo>
                  <a:cubicBezTo>
                    <a:pt x="7051" y="0"/>
                    <a:pt x="7004" y="9"/>
                    <a:pt x="6956" y="30"/>
                  </a:cubicBezTo>
                  <a:cubicBezTo>
                    <a:pt x="4688" y="797"/>
                    <a:pt x="2653" y="2065"/>
                    <a:pt x="418" y="2965"/>
                  </a:cubicBezTo>
                  <a:cubicBezTo>
                    <a:pt x="1" y="3115"/>
                    <a:pt x="116" y="3797"/>
                    <a:pt x="503" y="3797"/>
                  </a:cubicBezTo>
                  <a:cubicBezTo>
                    <a:pt x="549" y="3797"/>
                    <a:pt x="599" y="3787"/>
                    <a:pt x="652" y="3766"/>
                  </a:cubicBezTo>
                  <a:cubicBezTo>
                    <a:pt x="2725" y="2918"/>
                    <a:pt x="4680" y="1744"/>
                    <a:pt x="6795" y="970"/>
                  </a:cubicBezTo>
                  <a:lnTo>
                    <a:pt x="6795" y="970"/>
                  </a:lnTo>
                  <a:cubicBezTo>
                    <a:pt x="7288" y="2577"/>
                    <a:pt x="7663" y="4267"/>
                    <a:pt x="8457" y="5734"/>
                  </a:cubicBezTo>
                  <a:cubicBezTo>
                    <a:pt x="8530" y="5880"/>
                    <a:pt x="8652" y="5941"/>
                    <a:pt x="8777" y="5941"/>
                  </a:cubicBezTo>
                  <a:cubicBezTo>
                    <a:pt x="9052" y="5941"/>
                    <a:pt x="9341" y="5645"/>
                    <a:pt x="9158" y="5300"/>
                  </a:cubicBezTo>
                  <a:cubicBezTo>
                    <a:pt x="8357" y="3766"/>
                    <a:pt x="8024" y="1965"/>
                    <a:pt x="7456" y="297"/>
                  </a:cubicBezTo>
                  <a:cubicBezTo>
                    <a:pt x="7403" y="138"/>
                    <a:pt x="7266" y="0"/>
                    <a:pt x="709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21"/>
            <p:cNvSpPr/>
            <p:nvPr/>
          </p:nvSpPr>
          <p:spPr>
            <a:xfrm>
              <a:off x="1919452" y="216941"/>
              <a:ext cx="31006" cy="24026"/>
            </a:xfrm>
            <a:custGeom>
              <a:avLst/>
              <a:gdLst/>
              <a:ahLst/>
              <a:cxnLst/>
              <a:rect l="l" t="t" r="r" b="b"/>
              <a:pathLst>
                <a:path w="1035" h="802" extrusionOk="0">
                  <a:moveTo>
                    <a:pt x="535" y="1"/>
                  </a:moveTo>
                  <a:cubicBezTo>
                    <a:pt x="1" y="1"/>
                    <a:pt x="1" y="801"/>
                    <a:pt x="535" y="801"/>
                  </a:cubicBezTo>
                  <a:cubicBezTo>
                    <a:pt x="1035" y="801"/>
                    <a:pt x="1035" y="1"/>
                    <a:pt x="535"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21"/>
            <p:cNvSpPr/>
            <p:nvPr/>
          </p:nvSpPr>
          <p:spPr>
            <a:xfrm>
              <a:off x="1955429" y="183960"/>
              <a:ext cx="31006" cy="24026"/>
            </a:xfrm>
            <a:custGeom>
              <a:avLst/>
              <a:gdLst/>
              <a:ahLst/>
              <a:cxnLst/>
              <a:rect l="l" t="t" r="r" b="b"/>
              <a:pathLst>
                <a:path w="1035" h="802" extrusionOk="0">
                  <a:moveTo>
                    <a:pt x="501" y="1"/>
                  </a:moveTo>
                  <a:cubicBezTo>
                    <a:pt x="1" y="1"/>
                    <a:pt x="1" y="801"/>
                    <a:pt x="501" y="801"/>
                  </a:cubicBezTo>
                  <a:cubicBezTo>
                    <a:pt x="1035" y="801"/>
                    <a:pt x="1035" y="1"/>
                    <a:pt x="501"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21"/>
            <p:cNvSpPr/>
            <p:nvPr/>
          </p:nvSpPr>
          <p:spPr>
            <a:xfrm>
              <a:off x="1968429" y="242912"/>
              <a:ext cx="31006" cy="24026"/>
            </a:xfrm>
            <a:custGeom>
              <a:avLst/>
              <a:gdLst/>
              <a:ahLst/>
              <a:cxnLst/>
              <a:rect l="l" t="t" r="r" b="b"/>
              <a:pathLst>
                <a:path w="1035" h="802" extrusionOk="0">
                  <a:moveTo>
                    <a:pt x="501" y="1"/>
                  </a:moveTo>
                  <a:cubicBezTo>
                    <a:pt x="0" y="1"/>
                    <a:pt x="0" y="801"/>
                    <a:pt x="501" y="801"/>
                  </a:cubicBezTo>
                  <a:cubicBezTo>
                    <a:pt x="1034" y="801"/>
                    <a:pt x="1034" y="1"/>
                    <a:pt x="501"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21"/>
            <p:cNvSpPr/>
            <p:nvPr/>
          </p:nvSpPr>
          <p:spPr>
            <a:xfrm>
              <a:off x="1586709" y="67044"/>
              <a:ext cx="32025" cy="24026"/>
            </a:xfrm>
            <a:custGeom>
              <a:avLst/>
              <a:gdLst/>
              <a:ahLst/>
              <a:cxnLst/>
              <a:rect l="l" t="t" r="r" b="b"/>
              <a:pathLst>
                <a:path w="1069" h="802" extrusionOk="0">
                  <a:moveTo>
                    <a:pt x="535" y="1"/>
                  </a:moveTo>
                  <a:cubicBezTo>
                    <a:pt x="1" y="1"/>
                    <a:pt x="1" y="802"/>
                    <a:pt x="535" y="802"/>
                  </a:cubicBezTo>
                  <a:cubicBezTo>
                    <a:pt x="1068" y="802"/>
                    <a:pt x="1068" y="1"/>
                    <a:pt x="535"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1"/>
            <p:cNvSpPr/>
            <p:nvPr/>
          </p:nvSpPr>
          <p:spPr>
            <a:xfrm>
              <a:off x="1625681" y="37088"/>
              <a:ext cx="32025" cy="25015"/>
            </a:xfrm>
            <a:custGeom>
              <a:avLst/>
              <a:gdLst/>
              <a:ahLst/>
              <a:cxnLst/>
              <a:rect l="l" t="t" r="r" b="b"/>
              <a:pathLst>
                <a:path w="1069" h="835" extrusionOk="0">
                  <a:moveTo>
                    <a:pt x="535" y="0"/>
                  </a:moveTo>
                  <a:cubicBezTo>
                    <a:pt x="1" y="0"/>
                    <a:pt x="1" y="834"/>
                    <a:pt x="535" y="834"/>
                  </a:cubicBezTo>
                  <a:cubicBezTo>
                    <a:pt x="1068" y="834"/>
                    <a:pt x="1068" y="0"/>
                    <a:pt x="53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21"/>
            <p:cNvSpPr/>
            <p:nvPr/>
          </p:nvSpPr>
          <p:spPr>
            <a:xfrm>
              <a:off x="1736605" y="-219720"/>
              <a:ext cx="31995" cy="24026"/>
            </a:xfrm>
            <a:custGeom>
              <a:avLst/>
              <a:gdLst/>
              <a:ahLst/>
              <a:cxnLst/>
              <a:rect l="l" t="t" r="r" b="b"/>
              <a:pathLst>
                <a:path w="1068" h="802" extrusionOk="0">
                  <a:moveTo>
                    <a:pt x="534" y="0"/>
                  </a:moveTo>
                  <a:cubicBezTo>
                    <a:pt x="1" y="0"/>
                    <a:pt x="1" y="801"/>
                    <a:pt x="534" y="801"/>
                  </a:cubicBezTo>
                  <a:cubicBezTo>
                    <a:pt x="1068" y="801"/>
                    <a:pt x="1068"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21"/>
            <p:cNvSpPr/>
            <p:nvPr/>
          </p:nvSpPr>
          <p:spPr>
            <a:xfrm>
              <a:off x="1779561" y="-252701"/>
              <a:ext cx="31006" cy="25015"/>
            </a:xfrm>
            <a:custGeom>
              <a:avLst/>
              <a:gdLst/>
              <a:ahLst/>
              <a:cxnLst/>
              <a:rect l="l" t="t" r="r" b="b"/>
              <a:pathLst>
                <a:path w="1035" h="835" extrusionOk="0">
                  <a:moveTo>
                    <a:pt x="501" y="1"/>
                  </a:moveTo>
                  <a:cubicBezTo>
                    <a:pt x="1" y="1"/>
                    <a:pt x="1" y="835"/>
                    <a:pt x="501" y="835"/>
                  </a:cubicBezTo>
                  <a:cubicBezTo>
                    <a:pt x="1035" y="835"/>
                    <a:pt x="1035" y="1"/>
                    <a:pt x="501"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1"/>
            <p:cNvSpPr/>
            <p:nvPr/>
          </p:nvSpPr>
          <p:spPr>
            <a:xfrm>
              <a:off x="1785582" y="265918"/>
              <a:ext cx="31995" cy="23996"/>
            </a:xfrm>
            <a:custGeom>
              <a:avLst/>
              <a:gdLst/>
              <a:ahLst/>
              <a:cxnLst/>
              <a:rect l="l" t="t" r="r" b="b"/>
              <a:pathLst>
                <a:path w="1068" h="801" extrusionOk="0">
                  <a:moveTo>
                    <a:pt x="534" y="0"/>
                  </a:moveTo>
                  <a:cubicBezTo>
                    <a:pt x="0" y="0"/>
                    <a:pt x="0" y="801"/>
                    <a:pt x="534" y="801"/>
                  </a:cubicBezTo>
                  <a:cubicBezTo>
                    <a:pt x="1067" y="801"/>
                    <a:pt x="1067"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21"/>
            <p:cNvSpPr/>
            <p:nvPr/>
          </p:nvSpPr>
          <p:spPr>
            <a:xfrm>
              <a:off x="1808558" y="323852"/>
              <a:ext cx="31995" cy="25015"/>
            </a:xfrm>
            <a:custGeom>
              <a:avLst/>
              <a:gdLst/>
              <a:ahLst/>
              <a:cxnLst/>
              <a:rect l="l" t="t" r="r" b="b"/>
              <a:pathLst>
                <a:path w="1068" h="835" extrusionOk="0">
                  <a:moveTo>
                    <a:pt x="534" y="1"/>
                  </a:moveTo>
                  <a:cubicBezTo>
                    <a:pt x="0" y="1"/>
                    <a:pt x="0" y="835"/>
                    <a:pt x="534" y="835"/>
                  </a:cubicBezTo>
                  <a:cubicBezTo>
                    <a:pt x="1068" y="835"/>
                    <a:pt x="1068" y="1"/>
                    <a:pt x="534"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21"/>
            <p:cNvSpPr/>
            <p:nvPr/>
          </p:nvSpPr>
          <p:spPr>
            <a:xfrm>
              <a:off x="1524761" y="369833"/>
              <a:ext cx="32025" cy="23996"/>
            </a:xfrm>
            <a:custGeom>
              <a:avLst/>
              <a:gdLst/>
              <a:ahLst/>
              <a:cxnLst/>
              <a:rect l="l" t="t" r="r" b="b"/>
              <a:pathLst>
                <a:path w="1069" h="801" extrusionOk="0">
                  <a:moveTo>
                    <a:pt x="535" y="0"/>
                  </a:moveTo>
                  <a:cubicBezTo>
                    <a:pt x="1" y="0"/>
                    <a:pt x="1" y="801"/>
                    <a:pt x="535" y="801"/>
                  </a:cubicBezTo>
                  <a:cubicBezTo>
                    <a:pt x="1068" y="801"/>
                    <a:pt x="1068" y="0"/>
                    <a:pt x="53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21"/>
            <p:cNvSpPr/>
            <p:nvPr/>
          </p:nvSpPr>
          <p:spPr>
            <a:xfrm>
              <a:off x="1573738" y="333857"/>
              <a:ext cx="31995" cy="23996"/>
            </a:xfrm>
            <a:custGeom>
              <a:avLst/>
              <a:gdLst/>
              <a:ahLst/>
              <a:cxnLst/>
              <a:rect l="l" t="t" r="r" b="b"/>
              <a:pathLst>
                <a:path w="1068" h="801" extrusionOk="0">
                  <a:moveTo>
                    <a:pt x="534" y="0"/>
                  </a:moveTo>
                  <a:cubicBezTo>
                    <a:pt x="0" y="0"/>
                    <a:pt x="0" y="801"/>
                    <a:pt x="534" y="801"/>
                  </a:cubicBezTo>
                  <a:cubicBezTo>
                    <a:pt x="1068" y="801"/>
                    <a:pt x="1068"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21"/>
            <p:cNvSpPr/>
            <p:nvPr/>
          </p:nvSpPr>
          <p:spPr>
            <a:xfrm>
              <a:off x="1632690" y="545701"/>
              <a:ext cx="31006" cy="23996"/>
            </a:xfrm>
            <a:custGeom>
              <a:avLst/>
              <a:gdLst/>
              <a:ahLst/>
              <a:cxnLst/>
              <a:rect l="l" t="t" r="r" b="b"/>
              <a:pathLst>
                <a:path w="1035" h="801" extrusionOk="0">
                  <a:moveTo>
                    <a:pt x="534" y="0"/>
                  </a:moveTo>
                  <a:cubicBezTo>
                    <a:pt x="0" y="0"/>
                    <a:pt x="0" y="801"/>
                    <a:pt x="534" y="801"/>
                  </a:cubicBezTo>
                  <a:cubicBezTo>
                    <a:pt x="1034" y="801"/>
                    <a:pt x="1034"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1"/>
            <p:cNvSpPr/>
            <p:nvPr/>
          </p:nvSpPr>
          <p:spPr>
            <a:xfrm>
              <a:off x="1599709" y="597644"/>
              <a:ext cx="32025" cy="25015"/>
            </a:xfrm>
            <a:custGeom>
              <a:avLst/>
              <a:gdLst/>
              <a:ahLst/>
              <a:cxnLst/>
              <a:rect l="l" t="t" r="r" b="b"/>
              <a:pathLst>
                <a:path w="1069" h="835" extrusionOk="0">
                  <a:moveTo>
                    <a:pt x="534" y="1"/>
                  </a:moveTo>
                  <a:cubicBezTo>
                    <a:pt x="1" y="1"/>
                    <a:pt x="1" y="835"/>
                    <a:pt x="534" y="835"/>
                  </a:cubicBezTo>
                  <a:cubicBezTo>
                    <a:pt x="1068" y="835"/>
                    <a:pt x="1068" y="1"/>
                    <a:pt x="534"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5" name="Google Shape;2545;p21"/>
          <p:cNvGrpSpPr/>
          <p:nvPr/>
        </p:nvGrpSpPr>
        <p:grpSpPr>
          <a:xfrm flipH="1">
            <a:off x="6986707" y="-461408"/>
            <a:ext cx="676573" cy="945704"/>
            <a:chOff x="1897495" y="-461400"/>
            <a:chExt cx="815443" cy="1139815"/>
          </a:xfrm>
        </p:grpSpPr>
        <p:sp>
          <p:nvSpPr>
            <p:cNvPr id="2546" name="Google Shape;2546;p21"/>
            <p:cNvSpPr/>
            <p:nvPr/>
          </p:nvSpPr>
          <p:spPr>
            <a:xfrm>
              <a:off x="1897495" y="-345293"/>
              <a:ext cx="815443" cy="1023708"/>
            </a:xfrm>
            <a:custGeom>
              <a:avLst/>
              <a:gdLst/>
              <a:ahLst/>
              <a:cxnLst/>
              <a:rect l="l" t="t" r="r" b="b"/>
              <a:pathLst>
                <a:path w="27220" h="34172" extrusionOk="0">
                  <a:moveTo>
                    <a:pt x="7239" y="1"/>
                  </a:moveTo>
                  <a:cubicBezTo>
                    <a:pt x="7053" y="1"/>
                    <a:pt x="6874" y="8"/>
                    <a:pt x="6705" y="23"/>
                  </a:cubicBezTo>
                  <a:cubicBezTo>
                    <a:pt x="4470" y="3992"/>
                    <a:pt x="3536" y="8496"/>
                    <a:pt x="2035" y="12665"/>
                  </a:cubicBezTo>
                  <a:cubicBezTo>
                    <a:pt x="1607" y="13858"/>
                    <a:pt x="1" y="17770"/>
                    <a:pt x="1459" y="17770"/>
                  </a:cubicBezTo>
                  <a:cubicBezTo>
                    <a:pt x="1591" y="17770"/>
                    <a:pt x="1749" y="17738"/>
                    <a:pt x="1935" y="17669"/>
                  </a:cubicBezTo>
                  <a:cubicBezTo>
                    <a:pt x="3669" y="16968"/>
                    <a:pt x="4236" y="14433"/>
                    <a:pt x="6338" y="13833"/>
                  </a:cubicBezTo>
                  <a:lnTo>
                    <a:pt x="6338" y="13833"/>
                  </a:lnTo>
                  <a:cubicBezTo>
                    <a:pt x="7405" y="16401"/>
                    <a:pt x="2969" y="18503"/>
                    <a:pt x="3436" y="21071"/>
                  </a:cubicBezTo>
                  <a:cubicBezTo>
                    <a:pt x="3669" y="22806"/>
                    <a:pt x="7405" y="28276"/>
                    <a:pt x="9273" y="28510"/>
                  </a:cubicBezTo>
                  <a:cubicBezTo>
                    <a:pt x="9290" y="28511"/>
                    <a:pt x="9307" y="28512"/>
                    <a:pt x="9324" y="28512"/>
                  </a:cubicBezTo>
                  <a:cubicBezTo>
                    <a:pt x="10766" y="28512"/>
                    <a:pt x="12521" y="23463"/>
                    <a:pt x="13943" y="23463"/>
                  </a:cubicBezTo>
                  <a:cubicBezTo>
                    <a:pt x="14092" y="23463"/>
                    <a:pt x="14236" y="23518"/>
                    <a:pt x="14377" y="23640"/>
                  </a:cubicBezTo>
                  <a:cubicBezTo>
                    <a:pt x="16011" y="24907"/>
                    <a:pt x="12542" y="29110"/>
                    <a:pt x="13109" y="30611"/>
                  </a:cubicBezTo>
                  <a:cubicBezTo>
                    <a:pt x="13910" y="32846"/>
                    <a:pt x="20782" y="33780"/>
                    <a:pt x="22883" y="34114"/>
                  </a:cubicBezTo>
                  <a:cubicBezTo>
                    <a:pt x="23175" y="34153"/>
                    <a:pt x="23443" y="34172"/>
                    <a:pt x="23691" y="34172"/>
                  </a:cubicBezTo>
                  <a:cubicBezTo>
                    <a:pt x="26409" y="34172"/>
                    <a:pt x="26547" y="31901"/>
                    <a:pt x="26853" y="29210"/>
                  </a:cubicBezTo>
                  <a:cubicBezTo>
                    <a:pt x="27086" y="27009"/>
                    <a:pt x="27219" y="24674"/>
                    <a:pt x="27086" y="22339"/>
                  </a:cubicBezTo>
                  <a:cubicBezTo>
                    <a:pt x="26986" y="19070"/>
                    <a:pt x="24651" y="20004"/>
                    <a:pt x="22082" y="19303"/>
                  </a:cubicBezTo>
                  <a:cubicBezTo>
                    <a:pt x="17546" y="18036"/>
                    <a:pt x="23584" y="17802"/>
                    <a:pt x="25218" y="17569"/>
                  </a:cubicBezTo>
                  <a:cubicBezTo>
                    <a:pt x="27086" y="17335"/>
                    <a:pt x="26986" y="17102"/>
                    <a:pt x="26853" y="15234"/>
                  </a:cubicBezTo>
                  <a:cubicBezTo>
                    <a:pt x="26752" y="13733"/>
                    <a:pt x="26752" y="12432"/>
                    <a:pt x="26386" y="11031"/>
                  </a:cubicBezTo>
                  <a:cubicBezTo>
                    <a:pt x="25918" y="8781"/>
                    <a:pt x="24929" y="8033"/>
                    <a:pt x="23430" y="8033"/>
                  </a:cubicBezTo>
                  <a:cubicBezTo>
                    <a:pt x="22685" y="8033"/>
                    <a:pt x="21812" y="8218"/>
                    <a:pt x="20815" y="8496"/>
                  </a:cubicBezTo>
                  <a:cubicBezTo>
                    <a:pt x="20323" y="8660"/>
                    <a:pt x="19140" y="9169"/>
                    <a:pt x="18237" y="9169"/>
                  </a:cubicBezTo>
                  <a:cubicBezTo>
                    <a:pt x="17854" y="9169"/>
                    <a:pt x="17521" y="9077"/>
                    <a:pt x="17312" y="8829"/>
                  </a:cubicBezTo>
                  <a:cubicBezTo>
                    <a:pt x="15911" y="7428"/>
                    <a:pt x="19047" y="6728"/>
                    <a:pt x="19881" y="6394"/>
                  </a:cubicBezTo>
                  <a:cubicBezTo>
                    <a:pt x="21482" y="5794"/>
                    <a:pt x="23950" y="5227"/>
                    <a:pt x="21716" y="3459"/>
                  </a:cubicBezTo>
                  <a:cubicBezTo>
                    <a:pt x="20448" y="2658"/>
                    <a:pt x="18447" y="2525"/>
                    <a:pt x="17079" y="2191"/>
                  </a:cubicBezTo>
                  <a:cubicBezTo>
                    <a:pt x="14548" y="1535"/>
                    <a:pt x="9999" y="1"/>
                    <a:pt x="7239" y="1"/>
                  </a:cubicBezTo>
                  <a:close/>
                </a:path>
              </a:pathLst>
            </a:custGeom>
            <a:solidFill>
              <a:srgbClr val="83C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21"/>
            <p:cNvSpPr/>
            <p:nvPr/>
          </p:nvSpPr>
          <p:spPr>
            <a:xfrm>
              <a:off x="2063148" y="-461400"/>
              <a:ext cx="574974" cy="1048962"/>
            </a:xfrm>
            <a:custGeom>
              <a:avLst/>
              <a:gdLst/>
              <a:ahLst/>
              <a:cxnLst/>
              <a:rect l="l" t="t" r="r" b="b"/>
              <a:pathLst>
                <a:path w="19193" h="35015" extrusionOk="0">
                  <a:moveTo>
                    <a:pt x="382" y="0"/>
                  </a:moveTo>
                  <a:cubicBezTo>
                    <a:pt x="201" y="0"/>
                    <a:pt x="1" y="156"/>
                    <a:pt x="41" y="396"/>
                  </a:cubicBezTo>
                  <a:cubicBezTo>
                    <a:pt x="574" y="2731"/>
                    <a:pt x="1742" y="4966"/>
                    <a:pt x="2876" y="7034"/>
                  </a:cubicBezTo>
                  <a:cubicBezTo>
                    <a:pt x="4110" y="9303"/>
                    <a:pt x="5344" y="11538"/>
                    <a:pt x="6579" y="13806"/>
                  </a:cubicBezTo>
                  <a:cubicBezTo>
                    <a:pt x="9014" y="18342"/>
                    <a:pt x="11516" y="22879"/>
                    <a:pt x="14051" y="27349"/>
                  </a:cubicBezTo>
                  <a:cubicBezTo>
                    <a:pt x="15518" y="29884"/>
                    <a:pt x="16986" y="32386"/>
                    <a:pt x="18521" y="34854"/>
                  </a:cubicBezTo>
                  <a:cubicBezTo>
                    <a:pt x="18583" y="34968"/>
                    <a:pt x="18677" y="35014"/>
                    <a:pt x="18771" y="35014"/>
                  </a:cubicBezTo>
                  <a:cubicBezTo>
                    <a:pt x="18981" y="35014"/>
                    <a:pt x="19192" y="34784"/>
                    <a:pt x="19054" y="34554"/>
                  </a:cubicBezTo>
                  <a:cubicBezTo>
                    <a:pt x="13717" y="25848"/>
                    <a:pt x="8947" y="16841"/>
                    <a:pt x="4044" y="7902"/>
                  </a:cubicBezTo>
                  <a:cubicBezTo>
                    <a:pt x="2709" y="5467"/>
                    <a:pt x="1275" y="2965"/>
                    <a:pt x="641" y="230"/>
                  </a:cubicBezTo>
                  <a:cubicBezTo>
                    <a:pt x="614" y="69"/>
                    <a:pt x="502" y="0"/>
                    <a:pt x="382"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21"/>
            <p:cNvSpPr/>
            <p:nvPr/>
          </p:nvSpPr>
          <p:spPr>
            <a:xfrm>
              <a:off x="2112814" y="-304284"/>
              <a:ext cx="166684" cy="157666"/>
            </a:xfrm>
            <a:custGeom>
              <a:avLst/>
              <a:gdLst/>
              <a:ahLst/>
              <a:cxnLst/>
              <a:rect l="l" t="t" r="r" b="b"/>
              <a:pathLst>
                <a:path w="5564" h="5263" extrusionOk="0">
                  <a:moveTo>
                    <a:pt x="1439" y="0"/>
                  </a:moveTo>
                  <a:cubicBezTo>
                    <a:pt x="1101" y="0"/>
                    <a:pt x="860" y="241"/>
                    <a:pt x="718" y="555"/>
                  </a:cubicBezTo>
                  <a:cubicBezTo>
                    <a:pt x="384" y="1156"/>
                    <a:pt x="217" y="1789"/>
                    <a:pt x="151" y="2457"/>
                  </a:cubicBezTo>
                  <a:cubicBezTo>
                    <a:pt x="84" y="3290"/>
                    <a:pt x="117" y="4124"/>
                    <a:pt x="17" y="4958"/>
                  </a:cubicBezTo>
                  <a:cubicBezTo>
                    <a:pt x="0" y="5163"/>
                    <a:pt x="149" y="5263"/>
                    <a:pt x="307" y="5263"/>
                  </a:cubicBezTo>
                  <a:cubicBezTo>
                    <a:pt x="458" y="5263"/>
                    <a:pt x="618" y="5171"/>
                    <a:pt x="651" y="4992"/>
                  </a:cubicBezTo>
                  <a:cubicBezTo>
                    <a:pt x="784" y="3691"/>
                    <a:pt x="584" y="2356"/>
                    <a:pt x="1085" y="1156"/>
                  </a:cubicBezTo>
                  <a:cubicBezTo>
                    <a:pt x="1151" y="989"/>
                    <a:pt x="1251" y="789"/>
                    <a:pt x="1351" y="689"/>
                  </a:cubicBezTo>
                  <a:cubicBezTo>
                    <a:pt x="1371" y="650"/>
                    <a:pt x="1379" y="633"/>
                    <a:pt x="1382" y="633"/>
                  </a:cubicBezTo>
                  <a:cubicBezTo>
                    <a:pt x="1385" y="633"/>
                    <a:pt x="1385" y="641"/>
                    <a:pt x="1385" y="655"/>
                  </a:cubicBezTo>
                  <a:cubicBezTo>
                    <a:pt x="1452" y="622"/>
                    <a:pt x="1385" y="622"/>
                    <a:pt x="1418" y="622"/>
                  </a:cubicBezTo>
                  <a:lnTo>
                    <a:pt x="1485" y="622"/>
                  </a:lnTo>
                  <a:cubicBezTo>
                    <a:pt x="1852" y="722"/>
                    <a:pt x="2252" y="1089"/>
                    <a:pt x="2619" y="1289"/>
                  </a:cubicBezTo>
                  <a:cubicBezTo>
                    <a:pt x="3019" y="1489"/>
                    <a:pt x="3420" y="1656"/>
                    <a:pt x="3787" y="1856"/>
                  </a:cubicBezTo>
                  <a:cubicBezTo>
                    <a:pt x="4187" y="2090"/>
                    <a:pt x="4587" y="2323"/>
                    <a:pt x="4954" y="2557"/>
                  </a:cubicBezTo>
                  <a:cubicBezTo>
                    <a:pt x="5012" y="2597"/>
                    <a:pt x="5069" y="2614"/>
                    <a:pt x="5124" y="2614"/>
                  </a:cubicBezTo>
                  <a:cubicBezTo>
                    <a:pt x="5383" y="2614"/>
                    <a:pt x="5563" y="2216"/>
                    <a:pt x="5288" y="2023"/>
                  </a:cubicBezTo>
                  <a:cubicBezTo>
                    <a:pt x="4554" y="1523"/>
                    <a:pt x="3787" y="1122"/>
                    <a:pt x="2986" y="755"/>
                  </a:cubicBezTo>
                  <a:cubicBezTo>
                    <a:pt x="2519" y="522"/>
                    <a:pt x="2119" y="155"/>
                    <a:pt x="1618" y="21"/>
                  </a:cubicBezTo>
                  <a:cubicBezTo>
                    <a:pt x="1556" y="7"/>
                    <a:pt x="1496" y="0"/>
                    <a:pt x="1439"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21"/>
            <p:cNvSpPr/>
            <p:nvPr/>
          </p:nvSpPr>
          <p:spPr>
            <a:xfrm>
              <a:off x="2178776" y="-133328"/>
              <a:ext cx="228696" cy="228396"/>
            </a:xfrm>
            <a:custGeom>
              <a:avLst/>
              <a:gdLst/>
              <a:ahLst/>
              <a:cxnLst/>
              <a:rect l="l" t="t" r="r" b="b"/>
              <a:pathLst>
                <a:path w="7634" h="7624" extrusionOk="0">
                  <a:moveTo>
                    <a:pt x="1506" y="1"/>
                  </a:moveTo>
                  <a:cubicBezTo>
                    <a:pt x="1383" y="1"/>
                    <a:pt x="1245" y="110"/>
                    <a:pt x="1218" y="219"/>
                  </a:cubicBezTo>
                  <a:cubicBezTo>
                    <a:pt x="717" y="2587"/>
                    <a:pt x="284" y="4922"/>
                    <a:pt x="17" y="7324"/>
                  </a:cubicBezTo>
                  <a:cubicBezTo>
                    <a:pt x="0" y="7524"/>
                    <a:pt x="150" y="7624"/>
                    <a:pt x="309" y="7624"/>
                  </a:cubicBezTo>
                  <a:cubicBezTo>
                    <a:pt x="467" y="7624"/>
                    <a:pt x="634" y="7524"/>
                    <a:pt x="651" y="7324"/>
                  </a:cubicBezTo>
                  <a:cubicBezTo>
                    <a:pt x="873" y="5096"/>
                    <a:pt x="1278" y="2899"/>
                    <a:pt x="1749" y="732"/>
                  </a:cubicBezTo>
                  <a:lnTo>
                    <a:pt x="1749" y="732"/>
                  </a:lnTo>
                  <a:cubicBezTo>
                    <a:pt x="3636" y="1390"/>
                    <a:pt x="5479" y="2290"/>
                    <a:pt x="7055" y="3488"/>
                  </a:cubicBezTo>
                  <a:cubicBezTo>
                    <a:pt x="7116" y="3537"/>
                    <a:pt x="7176" y="3558"/>
                    <a:pt x="7232" y="3558"/>
                  </a:cubicBezTo>
                  <a:cubicBezTo>
                    <a:pt x="7479" y="3558"/>
                    <a:pt x="7634" y="3145"/>
                    <a:pt x="7389" y="2954"/>
                  </a:cubicBezTo>
                  <a:cubicBezTo>
                    <a:pt x="5654" y="1653"/>
                    <a:pt x="3619" y="686"/>
                    <a:pt x="1585" y="19"/>
                  </a:cubicBezTo>
                  <a:cubicBezTo>
                    <a:pt x="1560" y="6"/>
                    <a:pt x="1533" y="1"/>
                    <a:pt x="1506"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1"/>
            <p:cNvSpPr/>
            <p:nvPr/>
          </p:nvSpPr>
          <p:spPr>
            <a:xfrm>
              <a:off x="2245726" y="-14016"/>
              <a:ext cx="256676" cy="324949"/>
            </a:xfrm>
            <a:custGeom>
              <a:avLst/>
              <a:gdLst/>
              <a:ahLst/>
              <a:cxnLst/>
              <a:rect l="l" t="t" r="r" b="b"/>
              <a:pathLst>
                <a:path w="8568" h="10847" extrusionOk="0">
                  <a:moveTo>
                    <a:pt x="1357" y="0"/>
                  </a:moveTo>
                  <a:cubicBezTo>
                    <a:pt x="1199" y="0"/>
                    <a:pt x="1051" y="107"/>
                    <a:pt x="1051" y="305"/>
                  </a:cubicBezTo>
                  <a:cubicBezTo>
                    <a:pt x="1151" y="3774"/>
                    <a:pt x="150" y="7110"/>
                    <a:pt x="17" y="10546"/>
                  </a:cubicBezTo>
                  <a:cubicBezTo>
                    <a:pt x="0" y="10746"/>
                    <a:pt x="150" y="10846"/>
                    <a:pt x="309" y="10846"/>
                  </a:cubicBezTo>
                  <a:cubicBezTo>
                    <a:pt x="467" y="10846"/>
                    <a:pt x="634" y="10746"/>
                    <a:pt x="650" y="10546"/>
                  </a:cubicBezTo>
                  <a:cubicBezTo>
                    <a:pt x="778" y="7272"/>
                    <a:pt x="1692" y="4088"/>
                    <a:pt x="1692" y="794"/>
                  </a:cubicBezTo>
                  <a:lnTo>
                    <a:pt x="1692" y="794"/>
                  </a:lnTo>
                  <a:cubicBezTo>
                    <a:pt x="3789" y="1755"/>
                    <a:pt x="6004" y="2529"/>
                    <a:pt x="7989" y="3708"/>
                  </a:cubicBezTo>
                  <a:cubicBezTo>
                    <a:pt x="8044" y="3746"/>
                    <a:pt x="8099" y="3763"/>
                    <a:pt x="8150" y="3763"/>
                  </a:cubicBezTo>
                  <a:cubicBezTo>
                    <a:pt x="8405" y="3763"/>
                    <a:pt x="8567" y="3341"/>
                    <a:pt x="8289" y="3174"/>
                  </a:cubicBezTo>
                  <a:cubicBezTo>
                    <a:pt x="6154" y="1873"/>
                    <a:pt x="3786" y="1106"/>
                    <a:pt x="1518" y="38"/>
                  </a:cubicBezTo>
                  <a:cubicBezTo>
                    <a:pt x="1467" y="13"/>
                    <a:pt x="1411" y="0"/>
                    <a:pt x="135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21"/>
            <p:cNvSpPr/>
            <p:nvPr/>
          </p:nvSpPr>
          <p:spPr>
            <a:xfrm>
              <a:off x="2354134" y="146605"/>
              <a:ext cx="132532" cy="171297"/>
            </a:xfrm>
            <a:custGeom>
              <a:avLst/>
              <a:gdLst/>
              <a:ahLst/>
              <a:cxnLst/>
              <a:rect l="l" t="t" r="r" b="b"/>
              <a:pathLst>
                <a:path w="4424" h="5718" extrusionOk="0">
                  <a:moveTo>
                    <a:pt x="760" y="1"/>
                  </a:moveTo>
                  <a:cubicBezTo>
                    <a:pt x="625" y="1"/>
                    <a:pt x="490" y="76"/>
                    <a:pt x="467" y="214"/>
                  </a:cubicBezTo>
                  <a:cubicBezTo>
                    <a:pt x="234" y="1948"/>
                    <a:pt x="0" y="3683"/>
                    <a:pt x="0" y="5417"/>
                  </a:cubicBezTo>
                  <a:cubicBezTo>
                    <a:pt x="0" y="5618"/>
                    <a:pt x="159" y="5718"/>
                    <a:pt x="317" y="5718"/>
                  </a:cubicBezTo>
                  <a:cubicBezTo>
                    <a:pt x="476" y="5718"/>
                    <a:pt x="634" y="5618"/>
                    <a:pt x="634" y="5417"/>
                  </a:cubicBezTo>
                  <a:cubicBezTo>
                    <a:pt x="634" y="3875"/>
                    <a:pt x="805" y="2304"/>
                    <a:pt x="1016" y="757"/>
                  </a:cubicBezTo>
                  <a:lnTo>
                    <a:pt x="1016" y="757"/>
                  </a:lnTo>
                  <a:cubicBezTo>
                    <a:pt x="1943" y="1205"/>
                    <a:pt x="2830" y="1775"/>
                    <a:pt x="3770" y="2215"/>
                  </a:cubicBezTo>
                  <a:cubicBezTo>
                    <a:pt x="3816" y="2236"/>
                    <a:pt x="3861" y="2245"/>
                    <a:pt x="3905" y="2245"/>
                  </a:cubicBezTo>
                  <a:cubicBezTo>
                    <a:pt x="4209" y="2245"/>
                    <a:pt x="4424" y="1794"/>
                    <a:pt x="4103" y="1648"/>
                  </a:cubicBezTo>
                  <a:cubicBezTo>
                    <a:pt x="3002" y="1181"/>
                    <a:pt x="2035" y="514"/>
                    <a:pt x="934" y="47"/>
                  </a:cubicBezTo>
                  <a:cubicBezTo>
                    <a:pt x="883" y="16"/>
                    <a:pt x="821" y="1"/>
                    <a:pt x="760"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21"/>
            <p:cNvSpPr/>
            <p:nvPr/>
          </p:nvSpPr>
          <p:spPr>
            <a:xfrm>
              <a:off x="2447056" y="299348"/>
              <a:ext cx="169589" cy="204310"/>
            </a:xfrm>
            <a:custGeom>
              <a:avLst/>
              <a:gdLst/>
              <a:ahLst/>
              <a:cxnLst/>
              <a:rect l="l" t="t" r="r" b="b"/>
              <a:pathLst>
                <a:path w="5661" h="6820" extrusionOk="0">
                  <a:moveTo>
                    <a:pt x="824" y="1"/>
                  </a:moveTo>
                  <a:cubicBezTo>
                    <a:pt x="701" y="1"/>
                    <a:pt x="562" y="115"/>
                    <a:pt x="534" y="252"/>
                  </a:cubicBezTo>
                  <a:cubicBezTo>
                    <a:pt x="0" y="2253"/>
                    <a:pt x="34" y="4455"/>
                    <a:pt x="167" y="6490"/>
                  </a:cubicBezTo>
                  <a:cubicBezTo>
                    <a:pt x="184" y="6711"/>
                    <a:pt x="349" y="6819"/>
                    <a:pt x="506" y="6819"/>
                  </a:cubicBezTo>
                  <a:cubicBezTo>
                    <a:pt x="657" y="6819"/>
                    <a:pt x="801" y="6719"/>
                    <a:pt x="801" y="6523"/>
                  </a:cubicBezTo>
                  <a:cubicBezTo>
                    <a:pt x="675" y="4632"/>
                    <a:pt x="638" y="2623"/>
                    <a:pt x="1056" y="748"/>
                  </a:cubicBezTo>
                  <a:lnTo>
                    <a:pt x="1056" y="748"/>
                  </a:lnTo>
                  <a:cubicBezTo>
                    <a:pt x="2421" y="1283"/>
                    <a:pt x="3810" y="1697"/>
                    <a:pt x="5171" y="2253"/>
                  </a:cubicBezTo>
                  <a:cubicBezTo>
                    <a:pt x="5215" y="2273"/>
                    <a:pt x="5256" y="2282"/>
                    <a:pt x="5294" y="2282"/>
                  </a:cubicBezTo>
                  <a:cubicBezTo>
                    <a:pt x="5570" y="2282"/>
                    <a:pt x="5661" y="1799"/>
                    <a:pt x="5338" y="1653"/>
                  </a:cubicBezTo>
                  <a:cubicBezTo>
                    <a:pt x="3870" y="1052"/>
                    <a:pt x="2369" y="619"/>
                    <a:pt x="901" y="18"/>
                  </a:cubicBezTo>
                  <a:cubicBezTo>
                    <a:pt x="877" y="6"/>
                    <a:pt x="851" y="1"/>
                    <a:pt x="824"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21"/>
            <p:cNvSpPr/>
            <p:nvPr/>
          </p:nvSpPr>
          <p:spPr>
            <a:xfrm>
              <a:off x="2522004" y="425790"/>
              <a:ext cx="120399" cy="140800"/>
            </a:xfrm>
            <a:custGeom>
              <a:avLst/>
              <a:gdLst/>
              <a:ahLst/>
              <a:cxnLst/>
              <a:rect l="l" t="t" r="r" b="b"/>
              <a:pathLst>
                <a:path w="4019" h="4700" extrusionOk="0">
                  <a:moveTo>
                    <a:pt x="534" y="0"/>
                  </a:moveTo>
                  <a:cubicBezTo>
                    <a:pt x="401" y="0"/>
                    <a:pt x="267" y="67"/>
                    <a:pt x="234" y="200"/>
                  </a:cubicBezTo>
                  <a:cubicBezTo>
                    <a:pt x="0" y="1601"/>
                    <a:pt x="0" y="3002"/>
                    <a:pt x="0" y="4370"/>
                  </a:cubicBezTo>
                  <a:cubicBezTo>
                    <a:pt x="0" y="4591"/>
                    <a:pt x="165" y="4700"/>
                    <a:pt x="327" y="4700"/>
                  </a:cubicBezTo>
                  <a:cubicBezTo>
                    <a:pt x="482" y="4700"/>
                    <a:pt x="634" y="4600"/>
                    <a:pt x="634" y="4403"/>
                  </a:cubicBezTo>
                  <a:cubicBezTo>
                    <a:pt x="634" y="3143"/>
                    <a:pt x="604" y="1853"/>
                    <a:pt x="798" y="618"/>
                  </a:cubicBezTo>
                  <a:lnTo>
                    <a:pt x="798" y="618"/>
                  </a:lnTo>
                  <a:cubicBezTo>
                    <a:pt x="1714" y="705"/>
                    <a:pt x="2642" y="1075"/>
                    <a:pt x="3403" y="1501"/>
                  </a:cubicBezTo>
                  <a:cubicBezTo>
                    <a:pt x="3459" y="1532"/>
                    <a:pt x="3514" y="1545"/>
                    <a:pt x="3565" y="1545"/>
                  </a:cubicBezTo>
                  <a:cubicBezTo>
                    <a:pt x="3847" y="1545"/>
                    <a:pt x="4019" y="1137"/>
                    <a:pt x="3736" y="968"/>
                  </a:cubicBezTo>
                  <a:cubicBezTo>
                    <a:pt x="2769" y="434"/>
                    <a:pt x="1635" y="0"/>
                    <a:pt x="534"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21"/>
            <p:cNvSpPr/>
            <p:nvPr/>
          </p:nvSpPr>
          <p:spPr>
            <a:xfrm>
              <a:off x="2081331" y="278888"/>
              <a:ext cx="34002" cy="26003"/>
            </a:xfrm>
            <a:custGeom>
              <a:avLst/>
              <a:gdLst/>
              <a:ahLst/>
              <a:cxnLst/>
              <a:rect l="l" t="t" r="r" b="b"/>
              <a:pathLst>
                <a:path w="1135" h="868" extrusionOk="0">
                  <a:moveTo>
                    <a:pt x="568" y="1"/>
                  </a:moveTo>
                  <a:cubicBezTo>
                    <a:pt x="1" y="1"/>
                    <a:pt x="1"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21"/>
            <p:cNvSpPr/>
            <p:nvPr/>
          </p:nvSpPr>
          <p:spPr>
            <a:xfrm>
              <a:off x="2116319" y="320856"/>
              <a:ext cx="34002" cy="26003"/>
            </a:xfrm>
            <a:custGeom>
              <a:avLst/>
              <a:gdLst/>
              <a:ahLst/>
              <a:cxnLst/>
              <a:rect l="l" t="t" r="r" b="b"/>
              <a:pathLst>
                <a:path w="1135" h="868" extrusionOk="0">
                  <a:moveTo>
                    <a:pt x="567" y="1"/>
                  </a:moveTo>
                  <a:cubicBezTo>
                    <a:pt x="0" y="1"/>
                    <a:pt x="0" y="868"/>
                    <a:pt x="567" y="868"/>
                  </a:cubicBezTo>
                  <a:cubicBezTo>
                    <a:pt x="1134" y="868"/>
                    <a:pt x="1134"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1"/>
            <p:cNvSpPr/>
            <p:nvPr/>
          </p:nvSpPr>
          <p:spPr>
            <a:xfrm>
              <a:off x="2130308" y="260915"/>
              <a:ext cx="34002" cy="26992"/>
            </a:xfrm>
            <a:custGeom>
              <a:avLst/>
              <a:gdLst/>
              <a:ahLst/>
              <a:cxnLst/>
              <a:rect l="l" t="t" r="r" b="b"/>
              <a:pathLst>
                <a:path w="1135" h="901" extrusionOk="0">
                  <a:moveTo>
                    <a:pt x="567" y="0"/>
                  </a:moveTo>
                  <a:cubicBezTo>
                    <a:pt x="0" y="0"/>
                    <a:pt x="0" y="901"/>
                    <a:pt x="567" y="901"/>
                  </a:cubicBezTo>
                  <a:cubicBezTo>
                    <a:pt x="1134" y="901"/>
                    <a:pt x="1134"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1"/>
            <p:cNvSpPr/>
            <p:nvPr/>
          </p:nvSpPr>
          <p:spPr>
            <a:xfrm>
              <a:off x="2604920" y="13094"/>
              <a:ext cx="34032" cy="26003"/>
            </a:xfrm>
            <a:custGeom>
              <a:avLst/>
              <a:gdLst/>
              <a:ahLst/>
              <a:cxnLst/>
              <a:rect l="l" t="t" r="r" b="b"/>
              <a:pathLst>
                <a:path w="1136" h="868" extrusionOk="0">
                  <a:moveTo>
                    <a:pt x="568" y="1"/>
                  </a:moveTo>
                  <a:cubicBezTo>
                    <a:pt x="1" y="1"/>
                    <a:pt x="1"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1"/>
            <p:cNvSpPr/>
            <p:nvPr/>
          </p:nvSpPr>
          <p:spPr>
            <a:xfrm>
              <a:off x="2594945" y="69051"/>
              <a:ext cx="33013" cy="26003"/>
            </a:xfrm>
            <a:custGeom>
              <a:avLst/>
              <a:gdLst/>
              <a:ahLst/>
              <a:cxnLst/>
              <a:rect l="l" t="t" r="r" b="b"/>
              <a:pathLst>
                <a:path w="1102" h="868" extrusionOk="0">
                  <a:moveTo>
                    <a:pt x="567" y="1"/>
                  </a:moveTo>
                  <a:cubicBezTo>
                    <a:pt x="0" y="1"/>
                    <a:pt x="0" y="868"/>
                    <a:pt x="567" y="868"/>
                  </a:cubicBezTo>
                  <a:cubicBezTo>
                    <a:pt x="1101" y="868"/>
                    <a:pt x="1101"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21"/>
            <p:cNvSpPr/>
            <p:nvPr/>
          </p:nvSpPr>
          <p:spPr>
            <a:xfrm>
              <a:off x="2538988" y="27083"/>
              <a:ext cx="34002" cy="26003"/>
            </a:xfrm>
            <a:custGeom>
              <a:avLst/>
              <a:gdLst/>
              <a:ahLst/>
              <a:cxnLst/>
              <a:rect l="l" t="t" r="r" b="b"/>
              <a:pathLst>
                <a:path w="1135" h="868" extrusionOk="0">
                  <a:moveTo>
                    <a:pt x="567" y="1"/>
                  </a:moveTo>
                  <a:cubicBezTo>
                    <a:pt x="0" y="1"/>
                    <a:pt x="0" y="868"/>
                    <a:pt x="567" y="868"/>
                  </a:cubicBezTo>
                  <a:cubicBezTo>
                    <a:pt x="1134" y="868"/>
                    <a:pt x="1134"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21"/>
            <p:cNvSpPr/>
            <p:nvPr/>
          </p:nvSpPr>
          <p:spPr>
            <a:xfrm>
              <a:off x="2455054" y="585662"/>
              <a:ext cx="34002" cy="27022"/>
            </a:xfrm>
            <a:custGeom>
              <a:avLst/>
              <a:gdLst/>
              <a:ahLst/>
              <a:cxnLst/>
              <a:rect l="l" t="t" r="r" b="b"/>
              <a:pathLst>
                <a:path w="1135" h="902" extrusionOk="0">
                  <a:moveTo>
                    <a:pt x="567" y="0"/>
                  </a:moveTo>
                  <a:cubicBezTo>
                    <a:pt x="0" y="0"/>
                    <a:pt x="0" y="901"/>
                    <a:pt x="567" y="901"/>
                  </a:cubicBezTo>
                  <a:cubicBezTo>
                    <a:pt x="1134" y="901"/>
                    <a:pt x="1134"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21"/>
            <p:cNvSpPr/>
            <p:nvPr/>
          </p:nvSpPr>
          <p:spPr>
            <a:xfrm>
              <a:off x="2493007" y="603635"/>
              <a:ext cx="34032" cy="26033"/>
            </a:xfrm>
            <a:custGeom>
              <a:avLst/>
              <a:gdLst/>
              <a:ahLst/>
              <a:cxnLst/>
              <a:rect l="l" t="t" r="r" b="b"/>
              <a:pathLst>
                <a:path w="1136" h="869" extrusionOk="0">
                  <a:moveTo>
                    <a:pt x="568" y="1"/>
                  </a:moveTo>
                  <a:cubicBezTo>
                    <a:pt x="1" y="1"/>
                    <a:pt x="1"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21"/>
            <p:cNvSpPr/>
            <p:nvPr/>
          </p:nvSpPr>
          <p:spPr>
            <a:xfrm>
              <a:off x="2639908" y="390802"/>
              <a:ext cx="34002" cy="26003"/>
            </a:xfrm>
            <a:custGeom>
              <a:avLst/>
              <a:gdLst/>
              <a:ahLst/>
              <a:cxnLst/>
              <a:rect l="l" t="t" r="r" b="b"/>
              <a:pathLst>
                <a:path w="1135" h="868" extrusionOk="0">
                  <a:moveTo>
                    <a:pt x="567" y="1"/>
                  </a:moveTo>
                  <a:cubicBezTo>
                    <a:pt x="0" y="1"/>
                    <a:pt x="0" y="868"/>
                    <a:pt x="567" y="868"/>
                  </a:cubicBezTo>
                  <a:cubicBezTo>
                    <a:pt x="1135" y="868"/>
                    <a:pt x="1135"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21"/>
            <p:cNvSpPr/>
            <p:nvPr/>
          </p:nvSpPr>
          <p:spPr>
            <a:xfrm>
              <a:off x="2639908" y="355844"/>
              <a:ext cx="34002" cy="26003"/>
            </a:xfrm>
            <a:custGeom>
              <a:avLst/>
              <a:gdLst/>
              <a:ahLst/>
              <a:cxnLst/>
              <a:rect l="l" t="t" r="r" b="b"/>
              <a:pathLst>
                <a:path w="1135" h="868" extrusionOk="0">
                  <a:moveTo>
                    <a:pt x="567" y="0"/>
                  </a:moveTo>
                  <a:cubicBezTo>
                    <a:pt x="0" y="0"/>
                    <a:pt x="0" y="867"/>
                    <a:pt x="567" y="867"/>
                  </a:cubicBezTo>
                  <a:cubicBezTo>
                    <a:pt x="1135" y="867"/>
                    <a:pt x="1135"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21"/>
            <p:cNvSpPr/>
            <p:nvPr/>
          </p:nvSpPr>
          <p:spPr>
            <a:xfrm>
              <a:off x="2116319" y="-49842"/>
              <a:ext cx="34002" cy="26992"/>
            </a:xfrm>
            <a:custGeom>
              <a:avLst/>
              <a:gdLst/>
              <a:ahLst/>
              <a:cxnLst/>
              <a:rect l="l" t="t" r="r" b="b"/>
              <a:pathLst>
                <a:path w="1135" h="901" extrusionOk="0">
                  <a:moveTo>
                    <a:pt x="567" y="0"/>
                  </a:moveTo>
                  <a:cubicBezTo>
                    <a:pt x="0" y="0"/>
                    <a:pt x="0" y="901"/>
                    <a:pt x="567" y="901"/>
                  </a:cubicBezTo>
                  <a:cubicBezTo>
                    <a:pt x="1134" y="901"/>
                    <a:pt x="1134"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21"/>
            <p:cNvSpPr/>
            <p:nvPr/>
          </p:nvSpPr>
          <p:spPr>
            <a:xfrm>
              <a:off x="2319146" y="-206719"/>
              <a:ext cx="33013" cy="26003"/>
            </a:xfrm>
            <a:custGeom>
              <a:avLst/>
              <a:gdLst/>
              <a:ahLst/>
              <a:cxnLst/>
              <a:rect l="l" t="t" r="r" b="b"/>
              <a:pathLst>
                <a:path w="1102" h="868" extrusionOk="0">
                  <a:moveTo>
                    <a:pt x="568" y="0"/>
                  </a:moveTo>
                  <a:cubicBezTo>
                    <a:pt x="1" y="0"/>
                    <a:pt x="1" y="867"/>
                    <a:pt x="568" y="867"/>
                  </a:cubicBezTo>
                  <a:cubicBezTo>
                    <a:pt x="1102" y="867"/>
                    <a:pt x="1102" y="0"/>
                    <a:pt x="568"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21"/>
            <p:cNvSpPr/>
            <p:nvPr/>
          </p:nvSpPr>
          <p:spPr>
            <a:xfrm>
              <a:off x="2434055" y="101043"/>
              <a:ext cx="34002" cy="26003"/>
            </a:xfrm>
            <a:custGeom>
              <a:avLst/>
              <a:gdLst/>
              <a:ahLst/>
              <a:cxnLst/>
              <a:rect l="l" t="t" r="r" b="b"/>
              <a:pathLst>
                <a:path w="1135" h="868" extrusionOk="0">
                  <a:moveTo>
                    <a:pt x="568" y="0"/>
                  </a:moveTo>
                  <a:cubicBezTo>
                    <a:pt x="1" y="0"/>
                    <a:pt x="1" y="867"/>
                    <a:pt x="568" y="867"/>
                  </a:cubicBezTo>
                  <a:cubicBezTo>
                    <a:pt x="1135" y="867"/>
                    <a:pt x="1135" y="0"/>
                    <a:pt x="568"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21"/>
            <p:cNvSpPr/>
            <p:nvPr/>
          </p:nvSpPr>
          <p:spPr>
            <a:xfrm>
              <a:off x="2172275" y="125007"/>
              <a:ext cx="34002" cy="26003"/>
            </a:xfrm>
            <a:custGeom>
              <a:avLst/>
              <a:gdLst/>
              <a:ahLst/>
              <a:cxnLst/>
              <a:rect l="l" t="t" r="r" b="b"/>
              <a:pathLst>
                <a:path w="1135" h="868" extrusionOk="0">
                  <a:moveTo>
                    <a:pt x="567" y="1"/>
                  </a:moveTo>
                  <a:cubicBezTo>
                    <a:pt x="0" y="1"/>
                    <a:pt x="0" y="868"/>
                    <a:pt x="567" y="868"/>
                  </a:cubicBezTo>
                  <a:cubicBezTo>
                    <a:pt x="1134" y="868"/>
                    <a:pt x="1134"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77" name="Google Shape;2577;p21"/>
          <p:cNvGrpSpPr/>
          <p:nvPr/>
        </p:nvGrpSpPr>
        <p:grpSpPr>
          <a:xfrm flipH="1">
            <a:off x="8123388" y="-280695"/>
            <a:ext cx="363800" cy="984632"/>
            <a:chOff x="904476" y="-243594"/>
            <a:chExt cx="438472" cy="1186732"/>
          </a:xfrm>
        </p:grpSpPr>
        <p:sp>
          <p:nvSpPr>
            <p:cNvPr id="2578" name="Google Shape;2578;p21"/>
            <p:cNvSpPr/>
            <p:nvPr/>
          </p:nvSpPr>
          <p:spPr>
            <a:xfrm>
              <a:off x="904476" y="362824"/>
              <a:ext cx="134719" cy="198648"/>
            </a:xfrm>
            <a:custGeom>
              <a:avLst/>
              <a:gdLst/>
              <a:ahLst/>
              <a:cxnLst/>
              <a:rect l="l" t="t" r="r" b="b"/>
              <a:pathLst>
                <a:path w="4497" h="6631" extrusionOk="0">
                  <a:moveTo>
                    <a:pt x="4430" y="1"/>
                  </a:moveTo>
                  <a:cubicBezTo>
                    <a:pt x="4429" y="1"/>
                    <a:pt x="4429" y="2"/>
                    <a:pt x="4428" y="3"/>
                  </a:cubicBezTo>
                  <a:lnTo>
                    <a:pt x="4428" y="3"/>
                  </a:lnTo>
                  <a:cubicBezTo>
                    <a:pt x="4451" y="2"/>
                    <a:pt x="4474" y="1"/>
                    <a:pt x="4496" y="1"/>
                  </a:cubicBezTo>
                  <a:close/>
                  <a:moveTo>
                    <a:pt x="4428" y="3"/>
                  </a:moveTo>
                  <a:cubicBezTo>
                    <a:pt x="1897" y="113"/>
                    <a:pt x="192" y="2657"/>
                    <a:pt x="60" y="5004"/>
                  </a:cubicBezTo>
                  <a:cubicBezTo>
                    <a:pt x="1" y="6109"/>
                    <a:pt x="548" y="6631"/>
                    <a:pt x="1247" y="6631"/>
                  </a:cubicBezTo>
                  <a:cubicBezTo>
                    <a:pt x="1730" y="6631"/>
                    <a:pt x="2285" y="6382"/>
                    <a:pt x="2762" y="5905"/>
                  </a:cubicBezTo>
                  <a:cubicBezTo>
                    <a:pt x="3729" y="4904"/>
                    <a:pt x="3996" y="3270"/>
                    <a:pt x="4163" y="1969"/>
                  </a:cubicBezTo>
                  <a:cubicBezTo>
                    <a:pt x="4263" y="1403"/>
                    <a:pt x="4196" y="471"/>
                    <a:pt x="4428" y="3"/>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21"/>
            <p:cNvSpPr/>
            <p:nvPr/>
          </p:nvSpPr>
          <p:spPr>
            <a:xfrm>
              <a:off x="1121083" y="147893"/>
              <a:ext cx="221865" cy="139272"/>
            </a:xfrm>
            <a:custGeom>
              <a:avLst/>
              <a:gdLst/>
              <a:ahLst/>
              <a:cxnLst/>
              <a:rect l="l" t="t" r="r" b="b"/>
              <a:pathLst>
                <a:path w="7406" h="4649" extrusionOk="0">
                  <a:moveTo>
                    <a:pt x="294" y="1"/>
                  </a:moveTo>
                  <a:cubicBezTo>
                    <a:pt x="218" y="1"/>
                    <a:pt x="143" y="2"/>
                    <a:pt x="67" y="4"/>
                  </a:cubicBezTo>
                  <a:lnTo>
                    <a:pt x="1" y="137"/>
                  </a:lnTo>
                  <a:cubicBezTo>
                    <a:pt x="367" y="1005"/>
                    <a:pt x="834" y="2039"/>
                    <a:pt x="1402" y="2739"/>
                  </a:cubicBezTo>
                  <a:cubicBezTo>
                    <a:pt x="2106" y="3561"/>
                    <a:pt x="3506" y="4648"/>
                    <a:pt x="4715" y="4648"/>
                  </a:cubicBezTo>
                  <a:cubicBezTo>
                    <a:pt x="5223" y="4648"/>
                    <a:pt x="5697" y="4457"/>
                    <a:pt x="6072" y="3973"/>
                  </a:cubicBezTo>
                  <a:cubicBezTo>
                    <a:pt x="7406" y="2239"/>
                    <a:pt x="4971" y="704"/>
                    <a:pt x="3570" y="438"/>
                  </a:cubicBezTo>
                  <a:cubicBezTo>
                    <a:pt x="2540" y="219"/>
                    <a:pt x="1394" y="1"/>
                    <a:pt x="294" y="1"/>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21"/>
            <p:cNvSpPr/>
            <p:nvPr/>
          </p:nvSpPr>
          <p:spPr>
            <a:xfrm>
              <a:off x="926523" y="45086"/>
              <a:ext cx="117673" cy="243525"/>
            </a:xfrm>
            <a:custGeom>
              <a:avLst/>
              <a:gdLst/>
              <a:ahLst/>
              <a:cxnLst/>
              <a:rect l="l" t="t" r="r" b="b"/>
              <a:pathLst>
                <a:path w="3928" h="8129" extrusionOk="0">
                  <a:moveTo>
                    <a:pt x="3827" y="0"/>
                  </a:moveTo>
                  <a:cubicBezTo>
                    <a:pt x="1492" y="0"/>
                    <a:pt x="24" y="4070"/>
                    <a:pt x="24" y="5938"/>
                  </a:cubicBezTo>
                  <a:cubicBezTo>
                    <a:pt x="1" y="7075"/>
                    <a:pt x="583" y="8129"/>
                    <a:pt x="1413" y="8129"/>
                  </a:cubicBezTo>
                  <a:cubicBezTo>
                    <a:pt x="1751" y="8129"/>
                    <a:pt x="2130" y="7954"/>
                    <a:pt x="2526" y="7539"/>
                  </a:cubicBezTo>
                  <a:cubicBezTo>
                    <a:pt x="3660" y="6405"/>
                    <a:pt x="3827" y="4670"/>
                    <a:pt x="3894" y="3169"/>
                  </a:cubicBezTo>
                  <a:cubicBezTo>
                    <a:pt x="3927" y="2102"/>
                    <a:pt x="3827" y="1068"/>
                    <a:pt x="3827"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21"/>
            <p:cNvSpPr/>
            <p:nvPr/>
          </p:nvSpPr>
          <p:spPr>
            <a:xfrm>
              <a:off x="1114103" y="299887"/>
              <a:ext cx="171147" cy="210272"/>
            </a:xfrm>
            <a:custGeom>
              <a:avLst/>
              <a:gdLst/>
              <a:ahLst/>
              <a:cxnLst/>
              <a:rect l="l" t="t" r="r" b="b"/>
              <a:pathLst>
                <a:path w="5713" h="7019" extrusionOk="0">
                  <a:moveTo>
                    <a:pt x="133" y="0"/>
                  </a:moveTo>
                  <a:lnTo>
                    <a:pt x="200" y="134"/>
                  </a:lnTo>
                  <a:cubicBezTo>
                    <a:pt x="0" y="934"/>
                    <a:pt x="467" y="2002"/>
                    <a:pt x="667" y="2802"/>
                  </a:cubicBezTo>
                  <a:cubicBezTo>
                    <a:pt x="1001" y="4370"/>
                    <a:pt x="1635" y="6472"/>
                    <a:pt x="3436" y="6939"/>
                  </a:cubicBezTo>
                  <a:cubicBezTo>
                    <a:pt x="3627" y="6993"/>
                    <a:pt x="3803" y="7018"/>
                    <a:pt x="3965" y="7018"/>
                  </a:cubicBezTo>
                  <a:cubicBezTo>
                    <a:pt x="5388" y="7018"/>
                    <a:pt x="5713" y="5068"/>
                    <a:pt x="5204" y="3870"/>
                  </a:cubicBezTo>
                  <a:cubicBezTo>
                    <a:pt x="4570" y="2302"/>
                    <a:pt x="3336" y="1601"/>
                    <a:pt x="1868" y="901"/>
                  </a:cubicBezTo>
                  <a:cubicBezTo>
                    <a:pt x="1334" y="601"/>
                    <a:pt x="701" y="200"/>
                    <a:pt x="133"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21"/>
            <p:cNvSpPr/>
            <p:nvPr/>
          </p:nvSpPr>
          <p:spPr>
            <a:xfrm>
              <a:off x="962380" y="553670"/>
              <a:ext cx="142747" cy="313715"/>
            </a:xfrm>
            <a:custGeom>
              <a:avLst/>
              <a:gdLst/>
              <a:ahLst/>
              <a:cxnLst/>
              <a:rect l="l" t="t" r="r" b="b"/>
              <a:pathLst>
                <a:path w="4765" h="10472" extrusionOk="0">
                  <a:moveTo>
                    <a:pt x="3964" y="1"/>
                  </a:moveTo>
                  <a:cubicBezTo>
                    <a:pt x="3936" y="25"/>
                    <a:pt x="3909" y="51"/>
                    <a:pt x="3883" y="78"/>
                  </a:cubicBezTo>
                  <a:lnTo>
                    <a:pt x="3883" y="78"/>
                  </a:lnTo>
                  <a:cubicBezTo>
                    <a:pt x="3932" y="52"/>
                    <a:pt x="3981" y="26"/>
                    <a:pt x="4031" y="1"/>
                  </a:cubicBezTo>
                  <a:close/>
                  <a:moveTo>
                    <a:pt x="3883" y="78"/>
                  </a:moveTo>
                  <a:cubicBezTo>
                    <a:pt x="1280" y="1479"/>
                    <a:pt x="0" y="4425"/>
                    <a:pt x="295" y="7340"/>
                  </a:cubicBezTo>
                  <a:cubicBezTo>
                    <a:pt x="379" y="8517"/>
                    <a:pt x="1052" y="10472"/>
                    <a:pt x="2413" y="10472"/>
                  </a:cubicBezTo>
                  <a:cubicBezTo>
                    <a:pt x="2672" y="10472"/>
                    <a:pt x="2955" y="10401"/>
                    <a:pt x="3264" y="10242"/>
                  </a:cubicBezTo>
                  <a:cubicBezTo>
                    <a:pt x="4765" y="9441"/>
                    <a:pt x="4264" y="6506"/>
                    <a:pt x="4031" y="5238"/>
                  </a:cubicBezTo>
                  <a:cubicBezTo>
                    <a:pt x="3869" y="4168"/>
                    <a:pt x="2981" y="1047"/>
                    <a:pt x="3883" y="78"/>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21"/>
            <p:cNvSpPr/>
            <p:nvPr/>
          </p:nvSpPr>
          <p:spPr>
            <a:xfrm>
              <a:off x="1109101" y="685593"/>
              <a:ext cx="152124" cy="257545"/>
            </a:xfrm>
            <a:custGeom>
              <a:avLst/>
              <a:gdLst/>
              <a:ahLst/>
              <a:cxnLst/>
              <a:rect l="l" t="t" r="r" b="b"/>
              <a:pathLst>
                <a:path w="5078" h="8597" extrusionOk="0">
                  <a:moveTo>
                    <a:pt x="1101" y="0"/>
                  </a:moveTo>
                  <a:cubicBezTo>
                    <a:pt x="467" y="2002"/>
                    <a:pt x="0" y="6838"/>
                    <a:pt x="1868" y="8173"/>
                  </a:cubicBezTo>
                  <a:cubicBezTo>
                    <a:pt x="2271" y="8469"/>
                    <a:pt x="2642" y="8597"/>
                    <a:pt x="2976" y="8597"/>
                  </a:cubicBezTo>
                  <a:cubicBezTo>
                    <a:pt x="4331" y="8597"/>
                    <a:pt x="5078" y="6502"/>
                    <a:pt x="4837" y="5137"/>
                  </a:cubicBezTo>
                  <a:cubicBezTo>
                    <a:pt x="4537" y="3503"/>
                    <a:pt x="3136" y="1468"/>
                    <a:pt x="1868" y="467"/>
                  </a:cubicBezTo>
                  <a:cubicBezTo>
                    <a:pt x="1635" y="300"/>
                    <a:pt x="1335" y="200"/>
                    <a:pt x="1101"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21"/>
            <p:cNvSpPr/>
            <p:nvPr/>
          </p:nvSpPr>
          <p:spPr>
            <a:xfrm>
              <a:off x="1073125" y="-243594"/>
              <a:ext cx="112161" cy="1077032"/>
            </a:xfrm>
            <a:custGeom>
              <a:avLst/>
              <a:gdLst/>
              <a:ahLst/>
              <a:cxnLst/>
              <a:rect l="l" t="t" r="r" b="b"/>
              <a:pathLst>
                <a:path w="3744" h="35952" extrusionOk="0">
                  <a:moveTo>
                    <a:pt x="1294" y="1"/>
                  </a:moveTo>
                  <a:cubicBezTo>
                    <a:pt x="1173" y="1"/>
                    <a:pt x="1061" y="70"/>
                    <a:pt x="1034" y="230"/>
                  </a:cubicBezTo>
                  <a:cubicBezTo>
                    <a:pt x="501" y="2499"/>
                    <a:pt x="334" y="4800"/>
                    <a:pt x="234" y="7102"/>
                  </a:cubicBezTo>
                  <a:cubicBezTo>
                    <a:pt x="134" y="9470"/>
                    <a:pt x="0" y="11839"/>
                    <a:pt x="0" y="14207"/>
                  </a:cubicBezTo>
                  <a:cubicBezTo>
                    <a:pt x="0" y="16575"/>
                    <a:pt x="100" y="18944"/>
                    <a:pt x="301" y="21279"/>
                  </a:cubicBezTo>
                  <a:cubicBezTo>
                    <a:pt x="467" y="23580"/>
                    <a:pt x="734" y="25882"/>
                    <a:pt x="1301" y="28117"/>
                  </a:cubicBezTo>
                  <a:cubicBezTo>
                    <a:pt x="1935" y="30652"/>
                    <a:pt x="2769" y="33121"/>
                    <a:pt x="3103" y="35722"/>
                  </a:cubicBezTo>
                  <a:cubicBezTo>
                    <a:pt x="3129" y="35883"/>
                    <a:pt x="3241" y="35952"/>
                    <a:pt x="3362" y="35952"/>
                  </a:cubicBezTo>
                  <a:cubicBezTo>
                    <a:pt x="3543" y="35952"/>
                    <a:pt x="3743" y="35796"/>
                    <a:pt x="3703" y="35556"/>
                  </a:cubicBezTo>
                  <a:cubicBezTo>
                    <a:pt x="3403" y="33321"/>
                    <a:pt x="2736" y="31186"/>
                    <a:pt x="2169" y="29018"/>
                  </a:cubicBezTo>
                  <a:cubicBezTo>
                    <a:pt x="1568" y="26749"/>
                    <a:pt x="1201" y="24514"/>
                    <a:pt x="968" y="22179"/>
                  </a:cubicBezTo>
                  <a:cubicBezTo>
                    <a:pt x="567" y="17576"/>
                    <a:pt x="534" y="12939"/>
                    <a:pt x="801" y="8303"/>
                  </a:cubicBezTo>
                  <a:cubicBezTo>
                    <a:pt x="968" y="5668"/>
                    <a:pt x="1001" y="2999"/>
                    <a:pt x="1635" y="397"/>
                  </a:cubicBezTo>
                  <a:cubicBezTo>
                    <a:pt x="1675" y="157"/>
                    <a:pt x="1475" y="1"/>
                    <a:pt x="129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21"/>
            <p:cNvSpPr/>
            <p:nvPr/>
          </p:nvSpPr>
          <p:spPr>
            <a:xfrm>
              <a:off x="949020" y="-33577"/>
              <a:ext cx="148379" cy="280432"/>
            </a:xfrm>
            <a:custGeom>
              <a:avLst/>
              <a:gdLst/>
              <a:ahLst/>
              <a:cxnLst/>
              <a:rect l="l" t="t" r="r" b="b"/>
              <a:pathLst>
                <a:path w="4953" h="9361" extrusionOk="0">
                  <a:moveTo>
                    <a:pt x="4497" y="1"/>
                  </a:moveTo>
                  <a:cubicBezTo>
                    <a:pt x="4404" y="1"/>
                    <a:pt x="4311" y="37"/>
                    <a:pt x="4243" y="124"/>
                  </a:cubicBezTo>
                  <a:cubicBezTo>
                    <a:pt x="2442" y="2826"/>
                    <a:pt x="641" y="5695"/>
                    <a:pt x="40" y="8964"/>
                  </a:cubicBezTo>
                  <a:cubicBezTo>
                    <a:pt x="0" y="9204"/>
                    <a:pt x="201" y="9360"/>
                    <a:pt x="381" y="9360"/>
                  </a:cubicBezTo>
                  <a:cubicBezTo>
                    <a:pt x="502" y="9360"/>
                    <a:pt x="614" y="9291"/>
                    <a:pt x="641" y="9131"/>
                  </a:cubicBezTo>
                  <a:cubicBezTo>
                    <a:pt x="1241" y="5928"/>
                    <a:pt x="3009" y="3093"/>
                    <a:pt x="4811" y="458"/>
                  </a:cubicBezTo>
                  <a:cubicBezTo>
                    <a:pt x="4953" y="221"/>
                    <a:pt x="4725" y="1"/>
                    <a:pt x="4497"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21"/>
            <p:cNvSpPr/>
            <p:nvPr/>
          </p:nvSpPr>
          <p:spPr>
            <a:xfrm>
              <a:off x="1072016" y="255883"/>
              <a:ext cx="139422" cy="185886"/>
            </a:xfrm>
            <a:custGeom>
              <a:avLst/>
              <a:gdLst/>
              <a:ahLst/>
              <a:cxnLst/>
              <a:rect l="l" t="t" r="r" b="b"/>
              <a:pathLst>
                <a:path w="4654" h="6205" extrusionOk="0">
                  <a:moveTo>
                    <a:pt x="431" y="0"/>
                  </a:moveTo>
                  <a:cubicBezTo>
                    <a:pt x="204" y="0"/>
                    <a:pt x="1" y="306"/>
                    <a:pt x="204" y="535"/>
                  </a:cubicBezTo>
                  <a:cubicBezTo>
                    <a:pt x="971" y="1369"/>
                    <a:pt x="1672" y="2236"/>
                    <a:pt x="2339" y="3137"/>
                  </a:cubicBezTo>
                  <a:cubicBezTo>
                    <a:pt x="2973" y="4004"/>
                    <a:pt x="3573" y="4972"/>
                    <a:pt x="3974" y="5972"/>
                  </a:cubicBezTo>
                  <a:cubicBezTo>
                    <a:pt x="4028" y="6135"/>
                    <a:pt x="4159" y="6204"/>
                    <a:pt x="4287" y="6204"/>
                  </a:cubicBezTo>
                  <a:cubicBezTo>
                    <a:pt x="4474" y="6204"/>
                    <a:pt x="4653" y="6057"/>
                    <a:pt x="4574" y="5839"/>
                  </a:cubicBezTo>
                  <a:cubicBezTo>
                    <a:pt x="3740" y="3671"/>
                    <a:pt x="2206" y="1769"/>
                    <a:pt x="638" y="102"/>
                  </a:cubicBezTo>
                  <a:cubicBezTo>
                    <a:pt x="574" y="30"/>
                    <a:pt x="501" y="0"/>
                    <a:pt x="431"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21"/>
            <p:cNvSpPr/>
            <p:nvPr/>
          </p:nvSpPr>
          <p:spPr>
            <a:xfrm>
              <a:off x="1005186" y="527189"/>
              <a:ext cx="112730" cy="285225"/>
            </a:xfrm>
            <a:custGeom>
              <a:avLst/>
              <a:gdLst/>
              <a:ahLst/>
              <a:cxnLst/>
              <a:rect l="l" t="t" r="r" b="b"/>
              <a:pathLst>
                <a:path w="3763" h="9521" extrusionOk="0">
                  <a:moveTo>
                    <a:pt x="3282" y="1"/>
                  </a:moveTo>
                  <a:cubicBezTo>
                    <a:pt x="3210" y="1"/>
                    <a:pt x="3135" y="25"/>
                    <a:pt x="3069" y="84"/>
                  </a:cubicBezTo>
                  <a:cubicBezTo>
                    <a:pt x="534" y="2219"/>
                    <a:pt x="0" y="6189"/>
                    <a:pt x="534" y="9291"/>
                  </a:cubicBezTo>
                  <a:cubicBezTo>
                    <a:pt x="560" y="9451"/>
                    <a:pt x="673" y="9520"/>
                    <a:pt x="793" y="9520"/>
                  </a:cubicBezTo>
                  <a:cubicBezTo>
                    <a:pt x="974" y="9520"/>
                    <a:pt x="1174" y="9364"/>
                    <a:pt x="1134" y="9124"/>
                  </a:cubicBezTo>
                  <a:cubicBezTo>
                    <a:pt x="667" y="6222"/>
                    <a:pt x="1134" y="2519"/>
                    <a:pt x="3503" y="518"/>
                  </a:cubicBezTo>
                  <a:cubicBezTo>
                    <a:pt x="3763" y="310"/>
                    <a:pt x="3536" y="1"/>
                    <a:pt x="3282"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21"/>
            <p:cNvSpPr/>
            <p:nvPr/>
          </p:nvSpPr>
          <p:spPr>
            <a:xfrm>
              <a:off x="931735" y="330292"/>
              <a:ext cx="160333" cy="197450"/>
            </a:xfrm>
            <a:custGeom>
              <a:avLst/>
              <a:gdLst/>
              <a:ahLst/>
              <a:cxnLst/>
              <a:rect l="l" t="t" r="r" b="b"/>
              <a:pathLst>
                <a:path w="5352" h="6591" extrusionOk="0">
                  <a:moveTo>
                    <a:pt x="4956" y="0"/>
                  </a:moveTo>
                  <a:cubicBezTo>
                    <a:pt x="4924" y="0"/>
                    <a:pt x="4890" y="6"/>
                    <a:pt x="4854" y="19"/>
                  </a:cubicBezTo>
                  <a:cubicBezTo>
                    <a:pt x="2319" y="1087"/>
                    <a:pt x="284" y="3522"/>
                    <a:pt x="17" y="6290"/>
                  </a:cubicBezTo>
                  <a:cubicBezTo>
                    <a:pt x="0" y="6491"/>
                    <a:pt x="150" y="6591"/>
                    <a:pt x="309" y="6591"/>
                  </a:cubicBezTo>
                  <a:cubicBezTo>
                    <a:pt x="467" y="6591"/>
                    <a:pt x="634" y="6491"/>
                    <a:pt x="651" y="6290"/>
                  </a:cubicBezTo>
                  <a:cubicBezTo>
                    <a:pt x="884" y="3822"/>
                    <a:pt x="2786" y="1554"/>
                    <a:pt x="5021" y="620"/>
                  </a:cubicBezTo>
                  <a:cubicBezTo>
                    <a:pt x="5351" y="499"/>
                    <a:pt x="5249" y="0"/>
                    <a:pt x="4956"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21"/>
            <p:cNvSpPr/>
            <p:nvPr/>
          </p:nvSpPr>
          <p:spPr>
            <a:xfrm>
              <a:off x="1075821" y="128692"/>
              <a:ext cx="182142" cy="123395"/>
            </a:xfrm>
            <a:custGeom>
              <a:avLst/>
              <a:gdLst/>
              <a:ahLst/>
              <a:cxnLst/>
              <a:rect l="l" t="t" r="r" b="b"/>
              <a:pathLst>
                <a:path w="6080" h="4119" extrusionOk="0">
                  <a:moveTo>
                    <a:pt x="480" y="0"/>
                  </a:moveTo>
                  <a:cubicBezTo>
                    <a:pt x="191" y="0"/>
                    <a:pt x="0" y="409"/>
                    <a:pt x="311" y="578"/>
                  </a:cubicBezTo>
                  <a:cubicBezTo>
                    <a:pt x="1245" y="1079"/>
                    <a:pt x="2312" y="1245"/>
                    <a:pt x="3213" y="1812"/>
                  </a:cubicBezTo>
                  <a:cubicBezTo>
                    <a:pt x="4047" y="2346"/>
                    <a:pt x="4847" y="3113"/>
                    <a:pt x="5381" y="3981"/>
                  </a:cubicBezTo>
                  <a:cubicBezTo>
                    <a:pt x="5449" y="4078"/>
                    <a:pt x="5543" y="4119"/>
                    <a:pt x="5637" y="4119"/>
                  </a:cubicBezTo>
                  <a:cubicBezTo>
                    <a:pt x="5861" y="4119"/>
                    <a:pt x="6080" y="3883"/>
                    <a:pt x="5915" y="3647"/>
                  </a:cubicBezTo>
                  <a:cubicBezTo>
                    <a:pt x="5381" y="2713"/>
                    <a:pt x="4547" y="1979"/>
                    <a:pt x="3680" y="1379"/>
                  </a:cubicBezTo>
                  <a:cubicBezTo>
                    <a:pt x="2746" y="712"/>
                    <a:pt x="1612" y="545"/>
                    <a:pt x="644" y="44"/>
                  </a:cubicBezTo>
                  <a:cubicBezTo>
                    <a:pt x="588" y="14"/>
                    <a:pt x="532" y="0"/>
                    <a:pt x="480"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21"/>
            <p:cNvSpPr/>
            <p:nvPr/>
          </p:nvSpPr>
          <p:spPr>
            <a:xfrm>
              <a:off x="994192" y="204958"/>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21"/>
            <p:cNvSpPr/>
            <p:nvPr/>
          </p:nvSpPr>
          <p:spPr>
            <a:xfrm>
              <a:off x="1001172" y="174973"/>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21"/>
            <p:cNvSpPr/>
            <p:nvPr/>
          </p:nvSpPr>
          <p:spPr>
            <a:xfrm>
              <a:off x="1257979" y="207954"/>
              <a:ext cx="20012" cy="16027"/>
            </a:xfrm>
            <a:custGeom>
              <a:avLst/>
              <a:gdLst/>
              <a:ahLst/>
              <a:cxnLst/>
              <a:rect l="l" t="t" r="r" b="b"/>
              <a:pathLst>
                <a:path w="668" h="535" extrusionOk="0">
                  <a:moveTo>
                    <a:pt x="334" y="0"/>
                  </a:moveTo>
                  <a:cubicBezTo>
                    <a:pt x="0" y="0"/>
                    <a:pt x="0"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21"/>
            <p:cNvSpPr/>
            <p:nvPr/>
          </p:nvSpPr>
          <p:spPr>
            <a:xfrm>
              <a:off x="1264959" y="244919"/>
              <a:ext cx="20042" cy="16027"/>
            </a:xfrm>
            <a:custGeom>
              <a:avLst/>
              <a:gdLst/>
              <a:ahLst/>
              <a:cxnLst/>
              <a:rect l="l" t="t" r="r" b="b"/>
              <a:pathLst>
                <a:path w="669" h="535" extrusionOk="0">
                  <a:moveTo>
                    <a:pt x="335" y="1"/>
                  </a:moveTo>
                  <a:cubicBezTo>
                    <a:pt x="1" y="1"/>
                    <a:pt x="1" y="534"/>
                    <a:pt x="335" y="534"/>
                  </a:cubicBezTo>
                  <a:cubicBezTo>
                    <a:pt x="668" y="534"/>
                    <a:pt x="668" y="1"/>
                    <a:pt x="335"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21"/>
            <p:cNvSpPr/>
            <p:nvPr/>
          </p:nvSpPr>
          <p:spPr>
            <a:xfrm>
              <a:off x="1283950" y="223950"/>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21"/>
            <p:cNvSpPr/>
            <p:nvPr/>
          </p:nvSpPr>
          <p:spPr>
            <a:xfrm>
              <a:off x="973194" y="477733"/>
              <a:ext cx="20012" cy="15039"/>
            </a:xfrm>
            <a:custGeom>
              <a:avLst/>
              <a:gdLst/>
              <a:ahLst/>
              <a:cxnLst/>
              <a:rect l="l" t="t" r="r" b="b"/>
              <a:pathLst>
                <a:path w="668" h="502" extrusionOk="0">
                  <a:moveTo>
                    <a:pt x="334" y="1"/>
                  </a:moveTo>
                  <a:cubicBezTo>
                    <a:pt x="1" y="1"/>
                    <a:pt x="1" y="501"/>
                    <a:pt x="334" y="501"/>
                  </a:cubicBezTo>
                  <a:cubicBezTo>
                    <a:pt x="668" y="501"/>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21"/>
            <p:cNvSpPr/>
            <p:nvPr/>
          </p:nvSpPr>
          <p:spPr>
            <a:xfrm>
              <a:off x="980203" y="450773"/>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21"/>
            <p:cNvSpPr/>
            <p:nvPr/>
          </p:nvSpPr>
          <p:spPr>
            <a:xfrm>
              <a:off x="1211009" y="461766"/>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21"/>
            <p:cNvSpPr/>
            <p:nvPr/>
          </p:nvSpPr>
          <p:spPr>
            <a:xfrm>
              <a:off x="1222991" y="431781"/>
              <a:ext cx="20042" cy="16027"/>
            </a:xfrm>
            <a:custGeom>
              <a:avLst/>
              <a:gdLst/>
              <a:ahLst/>
              <a:cxnLst/>
              <a:rect l="l" t="t" r="r" b="b"/>
              <a:pathLst>
                <a:path w="669" h="535" extrusionOk="0">
                  <a:moveTo>
                    <a:pt x="335" y="0"/>
                  </a:moveTo>
                  <a:cubicBezTo>
                    <a:pt x="1" y="0"/>
                    <a:pt x="1" y="534"/>
                    <a:pt x="335" y="534"/>
                  </a:cubicBezTo>
                  <a:cubicBezTo>
                    <a:pt x="668" y="534"/>
                    <a:pt x="668" y="0"/>
                    <a:pt x="335"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21"/>
            <p:cNvSpPr/>
            <p:nvPr/>
          </p:nvSpPr>
          <p:spPr>
            <a:xfrm>
              <a:off x="1240006" y="457752"/>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21"/>
            <p:cNvSpPr/>
            <p:nvPr/>
          </p:nvSpPr>
          <p:spPr>
            <a:xfrm>
              <a:off x="1022171" y="830458"/>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21"/>
            <p:cNvSpPr/>
            <p:nvPr/>
          </p:nvSpPr>
          <p:spPr>
            <a:xfrm>
              <a:off x="1047153" y="816469"/>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21"/>
            <p:cNvSpPr/>
            <p:nvPr/>
          </p:nvSpPr>
          <p:spPr>
            <a:xfrm>
              <a:off x="1174044" y="866434"/>
              <a:ext cx="20012" cy="16027"/>
            </a:xfrm>
            <a:custGeom>
              <a:avLst/>
              <a:gdLst/>
              <a:ahLst/>
              <a:cxnLst/>
              <a:rect l="l" t="t" r="r" b="b"/>
              <a:pathLst>
                <a:path w="668" h="535" extrusionOk="0">
                  <a:moveTo>
                    <a:pt x="334" y="1"/>
                  </a:moveTo>
                  <a:cubicBezTo>
                    <a:pt x="0" y="1"/>
                    <a:pt x="0" y="534"/>
                    <a:pt x="334" y="534"/>
                  </a:cubicBezTo>
                  <a:cubicBezTo>
                    <a:pt x="668" y="534"/>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21"/>
            <p:cNvSpPr/>
            <p:nvPr/>
          </p:nvSpPr>
          <p:spPr>
            <a:xfrm>
              <a:off x="1191029" y="837467"/>
              <a:ext cx="21030" cy="15009"/>
            </a:xfrm>
            <a:custGeom>
              <a:avLst/>
              <a:gdLst/>
              <a:ahLst/>
              <a:cxnLst/>
              <a:rect l="l" t="t" r="r" b="b"/>
              <a:pathLst>
                <a:path w="702" h="501" extrusionOk="0">
                  <a:moveTo>
                    <a:pt x="367" y="0"/>
                  </a:moveTo>
                  <a:cubicBezTo>
                    <a:pt x="1" y="0"/>
                    <a:pt x="1" y="501"/>
                    <a:pt x="367" y="501"/>
                  </a:cubicBezTo>
                  <a:cubicBezTo>
                    <a:pt x="701" y="501"/>
                    <a:pt x="701" y="0"/>
                    <a:pt x="367"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21"/>
            <p:cNvSpPr/>
            <p:nvPr/>
          </p:nvSpPr>
          <p:spPr>
            <a:xfrm>
              <a:off x="1207025" y="866434"/>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5" name="Google Shape;2605;p21"/>
          <p:cNvGrpSpPr/>
          <p:nvPr/>
        </p:nvGrpSpPr>
        <p:grpSpPr>
          <a:xfrm flipH="1">
            <a:off x="8532685" y="-170594"/>
            <a:ext cx="747610" cy="722927"/>
            <a:chOff x="-168381" y="-168706"/>
            <a:chExt cx="901061" cy="871312"/>
          </a:xfrm>
        </p:grpSpPr>
        <p:sp>
          <p:nvSpPr>
            <p:cNvPr id="2606" name="Google Shape;2606;p21"/>
            <p:cNvSpPr/>
            <p:nvPr/>
          </p:nvSpPr>
          <p:spPr>
            <a:xfrm>
              <a:off x="-157717" y="-134796"/>
              <a:ext cx="890397" cy="837402"/>
            </a:xfrm>
            <a:custGeom>
              <a:avLst/>
              <a:gdLst/>
              <a:ahLst/>
              <a:cxnLst/>
              <a:rect l="l" t="t" r="r" b="b"/>
              <a:pathLst>
                <a:path w="29722" h="27953" extrusionOk="0">
                  <a:moveTo>
                    <a:pt x="568" y="1"/>
                  </a:moveTo>
                  <a:cubicBezTo>
                    <a:pt x="334" y="3603"/>
                    <a:pt x="34" y="8507"/>
                    <a:pt x="101" y="10442"/>
                  </a:cubicBezTo>
                  <a:cubicBezTo>
                    <a:pt x="201" y="13444"/>
                    <a:pt x="1" y="14978"/>
                    <a:pt x="368" y="17880"/>
                  </a:cubicBezTo>
                  <a:cubicBezTo>
                    <a:pt x="609" y="19676"/>
                    <a:pt x="721" y="23022"/>
                    <a:pt x="2365" y="23022"/>
                  </a:cubicBezTo>
                  <a:cubicBezTo>
                    <a:pt x="2767" y="23022"/>
                    <a:pt x="3261" y="22822"/>
                    <a:pt x="3870" y="22350"/>
                  </a:cubicBezTo>
                  <a:cubicBezTo>
                    <a:pt x="4427" y="21877"/>
                    <a:pt x="5052" y="20848"/>
                    <a:pt x="5709" y="20848"/>
                  </a:cubicBezTo>
                  <a:cubicBezTo>
                    <a:pt x="5840" y="20848"/>
                    <a:pt x="5972" y="20888"/>
                    <a:pt x="6105" y="20983"/>
                  </a:cubicBezTo>
                  <a:cubicBezTo>
                    <a:pt x="6572" y="21383"/>
                    <a:pt x="6672" y="23217"/>
                    <a:pt x="6772" y="23718"/>
                  </a:cubicBezTo>
                  <a:cubicBezTo>
                    <a:pt x="7062" y="24907"/>
                    <a:pt x="7320" y="27398"/>
                    <a:pt x="8831" y="27398"/>
                  </a:cubicBezTo>
                  <a:cubicBezTo>
                    <a:pt x="8888" y="27398"/>
                    <a:pt x="8947" y="27394"/>
                    <a:pt x="9007" y="27387"/>
                  </a:cubicBezTo>
                  <a:cubicBezTo>
                    <a:pt x="10442" y="27187"/>
                    <a:pt x="11809" y="24285"/>
                    <a:pt x="13043" y="23518"/>
                  </a:cubicBezTo>
                  <a:cubicBezTo>
                    <a:pt x="14017" y="24583"/>
                    <a:pt x="15074" y="27952"/>
                    <a:pt x="16721" y="27952"/>
                  </a:cubicBezTo>
                  <a:cubicBezTo>
                    <a:pt x="16880" y="27952"/>
                    <a:pt x="17043" y="27921"/>
                    <a:pt x="17213" y="27854"/>
                  </a:cubicBezTo>
                  <a:cubicBezTo>
                    <a:pt x="18381" y="27387"/>
                    <a:pt x="18747" y="25452"/>
                    <a:pt x="20115" y="24085"/>
                  </a:cubicBezTo>
                  <a:cubicBezTo>
                    <a:pt x="21574" y="24241"/>
                    <a:pt x="24886" y="25639"/>
                    <a:pt x="26727" y="25639"/>
                  </a:cubicBezTo>
                  <a:cubicBezTo>
                    <a:pt x="27242" y="25639"/>
                    <a:pt x="27642" y="25530"/>
                    <a:pt x="27854" y="25252"/>
                  </a:cubicBezTo>
                  <a:cubicBezTo>
                    <a:pt x="28821" y="23985"/>
                    <a:pt x="26119" y="18681"/>
                    <a:pt x="25752" y="17513"/>
                  </a:cubicBezTo>
                  <a:cubicBezTo>
                    <a:pt x="27187" y="16813"/>
                    <a:pt x="29722" y="16246"/>
                    <a:pt x="28655" y="14311"/>
                  </a:cubicBezTo>
                  <a:cubicBezTo>
                    <a:pt x="27954" y="12943"/>
                    <a:pt x="26119" y="12176"/>
                    <a:pt x="25152" y="10909"/>
                  </a:cubicBezTo>
                  <a:cubicBezTo>
                    <a:pt x="26420" y="10141"/>
                    <a:pt x="29422" y="9774"/>
                    <a:pt x="28655" y="7906"/>
                  </a:cubicBezTo>
                  <a:cubicBezTo>
                    <a:pt x="28054" y="6472"/>
                    <a:pt x="25252" y="5705"/>
                    <a:pt x="23985" y="5104"/>
                  </a:cubicBezTo>
                  <a:cubicBezTo>
                    <a:pt x="25052" y="4137"/>
                    <a:pt x="26720" y="3670"/>
                    <a:pt x="25152" y="2302"/>
                  </a:cubicBezTo>
                  <a:cubicBezTo>
                    <a:pt x="24185" y="1335"/>
                    <a:pt x="22250" y="1035"/>
                    <a:pt x="20982" y="868"/>
                  </a:cubicBezTo>
                  <a:cubicBezTo>
                    <a:pt x="17413" y="268"/>
                    <a:pt x="4270" y="1"/>
                    <a:pt x="568" y="1"/>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21"/>
            <p:cNvSpPr/>
            <p:nvPr/>
          </p:nvSpPr>
          <p:spPr>
            <a:xfrm>
              <a:off x="-168381" y="-168706"/>
              <a:ext cx="804808" cy="754000"/>
            </a:xfrm>
            <a:custGeom>
              <a:avLst/>
              <a:gdLst/>
              <a:ahLst/>
              <a:cxnLst/>
              <a:rect l="l" t="t" r="r" b="b"/>
              <a:pathLst>
                <a:path w="26865" h="25169" extrusionOk="0">
                  <a:moveTo>
                    <a:pt x="581" y="0"/>
                  </a:moveTo>
                  <a:cubicBezTo>
                    <a:pt x="295" y="0"/>
                    <a:pt x="1" y="425"/>
                    <a:pt x="257" y="733"/>
                  </a:cubicBezTo>
                  <a:cubicBezTo>
                    <a:pt x="2959" y="4202"/>
                    <a:pt x="6528" y="6870"/>
                    <a:pt x="9763" y="9772"/>
                  </a:cubicBezTo>
                  <a:cubicBezTo>
                    <a:pt x="13366" y="12975"/>
                    <a:pt x="16568" y="16577"/>
                    <a:pt x="20104" y="19846"/>
                  </a:cubicBezTo>
                  <a:cubicBezTo>
                    <a:pt x="22039" y="21648"/>
                    <a:pt x="23940" y="23549"/>
                    <a:pt x="26075" y="25083"/>
                  </a:cubicBezTo>
                  <a:cubicBezTo>
                    <a:pt x="26153" y="25143"/>
                    <a:pt x="26230" y="25168"/>
                    <a:pt x="26303" y="25168"/>
                  </a:cubicBezTo>
                  <a:cubicBezTo>
                    <a:pt x="26636" y="25168"/>
                    <a:pt x="26865" y="24629"/>
                    <a:pt x="26509" y="24383"/>
                  </a:cubicBezTo>
                  <a:cubicBezTo>
                    <a:pt x="24574" y="22982"/>
                    <a:pt x="22873" y="21247"/>
                    <a:pt x="21105" y="19646"/>
                  </a:cubicBezTo>
                  <a:cubicBezTo>
                    <a:pt x="19337" y="18045"/>
                    <a:pt x="17669" y="16310"/>
                    <a:pt x="16001" y="14609"/>
                  </a:cubicBezTo>
                  <a:cubicBezTo>
                    <a:pt x="14333" y="12941"/>
                    <a:pt x="12666" y="11273"/>
                    <a:pt x="10931" y="9706"/>
                  </a:cubicBezTo>
                  <a:cubicBezTo>
                    <a:pt x="9330" y="8238"/>
                    <a:pt x="7662" y="6870"/>
                    <a:pt x="6061" y="5436"/>
                  </a:cubicBezTo>
                  <a:cubicBezTo>
                    <a:pt x="4193" y="3801"/>
                    <a:pt x="2358" y="2100"/>
                    <a:pt x="824" y="132"/>
                  </a:cubicBezTo>
                  <a:cubicBezTo>
                    <a:pt x="754" y="39"/>
                    <a:pt x="668" y="0"/>
                    <a:pt x="581"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21"/>
            <p:cNvSpPr/>
            <p:nvPr/>
          </p:nvSpPr>
          <p:spPr>
            <a:xfrm>
              <a:off x="380880" y="342484"/>
              <a:ext cx="199876" cy="224232"/>
            </a:xfrm>
            <a:custGeom>
              <a:avLst/>
              <a:gdLst/>
              <a:ahLst/>
              <a:cxnLst/>
              <a:rect l="l" t="t" r="r" b="b"/>
              <a:pathLst>
                <a:path w="6672" h="7485" extrusionOk="0">
                  <a:moveTo>
                    <a:pt x="5644" y="1"/>
                  </a:moveTo>
                  <a:cubicBezTo>
                    <a:pt x="3868" y="1"/>
                    <a:pt x="2120" y="503"/>
                    <a:pt x="401" y="780"/>
                  </a:cubicBezTo>
                  <a:cubicBezTo>
                    <a:pt x="200" y="813"/>
                    <a:pt x="100" y="1013"/>
                    <a:pt x="100" y="1180"/>
                  </a:cubicBezTo>
                  <a:cubicBezTo>
                    <a:pt x="0" y="3148"/>
                    <a:pt x="100" y="5116"/>
                    <a:pt x="100" y="7084"/>
                  </a:cubicBezTo>
                  <a:cubicBezTo>
                    <a:pt x="100" y="7351"/>
                    <a:pt x="309" y="7485"/>
                    <a:pt x="517" y="7485"/>
                  </a:cubicBezTo>
                  <a:cubicBezTo>
                    <a:pt x="726" y="7485"/>
                    <a:pt x="934" y="7351"/>
                    <a:pt x="934" y="7084"/>
                  </a:cubicBezTo>
                  <a:cubicBezTo>
                    <a:pt x="903" y="5232"/>
                    <a:pt x="842" y="3379"/>
                    <a:pt x="918" y="1526"/>
                  </a:cubicBezTo>
                  <a:lnTo>
                    <a:pt x="918" y="1526"/>
                  </a:lnTo>
                  <a:cubicBezTo>
                    <a:pt x="2493" y="1248"/>
                    <a:pt x="4069" y="834"/>
                    <a:pt x="5644" y="834"/>
                  </a:cubicBezTo>
                  <a:cubicBezTo>
                    <a:pt x="5797" y="834"/>
                    <a:pt x="5951" y="838"/>
                    <a:pt x="6105" y="846"/>
                  </a:cubicBezTo>
                  <a:cubicBezTo>
                    <a:pt x="6672" y="846"/>
                    <a:pt x="6638" y="13"/>
                    <a:pt x="6105" y="13"/>
                  </a:cubicBezTo>
                  <a:cubicBezTo>
                    <a:pt x="5951" y="5"/>
                    <a:pt x="5798" y="1"/>
                    <a:pt x="5644"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21"/>
            <p:cNvSpPr/>
            <p:nvPr/>
          </p:nvSpPr>
          <p:spPr>
            <a:xfrm>
              <a:off x="243984" y="203700"/>
              <a:ext cx="219978" cy="244124"/>
            </a:xfrm>
            <a:custGeom>
              <a:avLst/>
              <a:gdLst/>
              <a:ahLst/>
              <a:cxnLst/>
              <a:rect l="l" t="t" r="r" b="b"/>
              <a:pathLst>
                <a:path w="7343" h="8149" extrusionOk="0">
                  <a:moveTo>
                    <a:pt x="6692" y="1"/>
                  </a:moveTo>
                  <a:cubicBezTo>
                    <a:pt x="6664" y="1"/>
                    <a:pt x="6635" y="3"/>
                    <a:pt x="6605" y="9"/>
                  </a:cubicBezTo>
                  <a:cubicBezTo>
                    <a:pt x="4570" y="276"/>
                    <a:pt x="2569" y="576"/>
                    <a:pt x="534" y="676"/>
                  </a:cubicBezTo>
                  <a:cubicBezTo>
                    <a:pt x="301" y="676"/>
                    <a:pt x="100" y="843"/>
                    <a:pt x="100" y="1076"/>
                  </a:cubicBezTo>
                  <a:cubicBezTo>
                    <a:pt x="0" y="3311"/>
                    <a:pt x="100" y="5546"/>
                    <a:pt x="100" y="7748"/>
                  </a:cubicBezTo>
                  <a:cubicBezTo>
                    <a:pt x="100" y="8015"/>
                    <a:pt x="309" y="8148"/>
                    <a:pt x="517" y="8148"/>
                  </a:cubicBezTo>
                  <a:cubicBezTo>
                    <a:pt x="726" y="8148"/>
                    <a:pt x="934" y="8015"/>
                    <a:pt x="934" y="7748"/>
                  </a:cubicBezTo>
                  <a:cubicBezTo>
                    <a:pt x="934" y="5682"/>
                    <a:pt x="846" y="3587"/>
                    <a:pt x="918" y="1490"/>
                  </a:cubicBezTo>
                  <a:lnTo>
                    <a:pt x="918" y="1490"/>
                  </a:lnTo>
                  <a:cubicBezTo>
                    <a:pt x="2892" y="1373"/>
                    <a:pt x="4865" y="1091"/>
                    <a:pt x="6839" y="809"/>
                  </a:cubicBezTo>
                  <a:cubicBezTo>
                    <a:pt x="7342" y="747"/>
                    <a:pt x="7163" y="1"/>
                    <a:pt x="6692"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21"/>
            <p:cNvSpPr/>
            <p:nvPr/>
          </p:nvSpPr>
          <p:spPr>
            <a:xfrm>
              <a:off x="73119" y="64048"/>
              <a:ext cx="303799" cy="334805"/>
            </a:xfrm>
            <a:custGeom>
              <a:avLst/>
              <a:gdLst/>
              <a:ahLst/>
              <a:cxnLst/>
              <a:rect l="l" t="t" r="r" b="b"/>
              <a:pathLst>
                <a:path w="10141" h="11176" extrusionOk="0">
                  <a:moveTo>
                    <a:pt x="9607" y="1"/>
                  </a:moveTo>
                  <a:cubicBezTo>
                    <a:pt x="6705" y="1"/>
                    <a:pt x="3803" y="101"/>
                    <a:pt x="901" y="301"/>
                  </a:cubicBezTo>
                  <a:cubicBezTo>
                    <a:pt x="667" y="301"/>
                    <a:pt x="501" y="468"/>
                    <a:pt x="501" y="701"/>
                  </a:cubicBezTo>
                  <a:cubicBezTo>
                    <a:pt x="200" y="4070"/>
                    <a:pt x="0" y="7406"/>
                    <a:pt x="0" y="10775"/>
                  </a:cubicBezTo>
                  <a:cubicBezTo>
                    <a:pt x="0" y="11042"/>
                    <a:pt x="209" y="11176"/>
                    <a:pt x="417" y="11176"/>
                  </a:cubicBezTo>
                  <a:cubicBezTo>
                    <a:pt x="626" y="11176"/>
                    <a:pt x="834" y="11042"/>
                    <a:pt x="834" y="10775"/>
                  </a:cubicBezTo>
                  <a:cubicBezTo>
                    <a:pt x="834" y="7542"/>
                    <a:pt x="1019" y="4339"/>
                    <a:pt x="1299" y="1108"/>
                  </a:cubicBezTo>
                  <a:lnTo>
                    <a:pt x="1299" y="1108"/>
                  </a:lnTo>
                  <a:cubicBezTo>
                    <a:pt x="4068" y="926"/>
                    <a:pt x="6838" y="835"/>
                    <a:pt x="9607" y="835"/>
                  </a:cubicBezTo>
                  <a:cubicBezTo>
                    <a:pt x="10141" y="835"/>
                    <a:pt x="10141" y="1"/>
                    <a:pt x="960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21"/>
            <p:cNvSpPr/>
            <p:nvPr/>
          </p:nvSpPr>
          <p:spPr>
            <a:xfrm>
              <a:off x="-59793" y="-50082"/>
              <a:ext cx="283847" cy="333038"/>
            </a:xfrm>
            <a:custGeom>
              <a:avLst/>
              <a:gdLst/>
              <a:ahLst/>
              <a:cxnLst/>
              <a:rect l="l" t="t" r="r" b="b"/>
              <a:pathLst>
                <a:path w="9475" h="11117" extrusionOk="0">
                  <a:moveTo>
                    <a:pt x="4345" y="0"/>
                  </a:moveTo>
                  <a:cubicBezTo>
                    <a:pt x="3143" y="0"/>
                    <a:pt x="1946" y="77"/>
                    <a:pt x="768" y="342"/>
                  </a:cubicBezTo>
                  <a:cubicBezTo>
                    <a:pt x="601" y="375"/>
                    <a:pt x="501" y="575"/>
                    <a:pt x="468" y="742"/>
                  </a:cubicBezTo>
                  <a:cubicBezTo>
                    <a:pt x="168" y="4044"/>
                    <a:pt x="1" y="7380"/>
                    <a:pt x="1" y="10716"/>
                  </a:cubicBezTo>
                  <a:cubicBezTo>
                    <a:pt x="1" y="10983"/>
                    <a:pt x="209" y="11116"/>
                    <a:pt x="418" y="11116"/>
                  </a:cubicBezTo>
                  <a:cubicBezTo>
                    <a:pt x="626" y="11116"/>
                    <a:pt x="835" y="10983"/>
                    <a:pt x="835" y="10716"/>
                  </a:cubicBezTo>
                  <a:cubicBezTo>
                    <a:pt x="835" y="7495"/>
                    <a:pt x="990" y="4274"/>
                    <a:pt x="1271" y="1084"/>
                  </a:cubicBezTo>
                  <a:lnTo>
                    <a:pt x="1271" y="1084"/>
                  </a:lnTo>
                  <a:cubicBezTo>
                    <a:pt x="2280" y="878"/>
                    <a:pt x="3303" y="814"/>
                    <a:pt x="4328" y="814"/>
                  </a:cubicBezTo>
                  <a:cubicBezTo>
                    <a:pt x="5862" y="814"/>
                    <a:pt x="7401" y="956"/>
                    <a:pt x="8907" y="976"/>
                  </a:cubicBezTo>
                  <a:cubicBezTo>
                    <a:pt x="9474" y="976"/>
                    <a:pt x="9474" y="142"/>
                    <a:pt x="8907" y="142"/>
                  </a:cubicBezTo>
                  <a:cubicBezTo>
                    <a:pt x="7397" y="123"/>
                    <a:pt x="5867" y="0"/>
                    <a:pt x="4345"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21"/>
            <p:cNvSpPr/>
            <p:nvPr/>
          </p:nvSpPr>
          <p:spPr>
            <a:xfrm>
              <a:off x="459812" y="66055"/>
              <a:ext cx="28010" cy="21030"/>
            </a:xfrm>
            <a:custGeom>
              <a:avLst/>
              <a:gdLst/>
              <a:ahLst/>
              <a:cxnLst/>
              <a:rect l="l" t="t" r="r" b="b"/>
              <a:pathLst>
                <a:path w="935" h="702" extrusionOk="0">
                  <a:moveTo>
                    <a:pt x="467" y="1"/>
                  </a:moveTo>
                  <a:cubicBezTo>
                    <a:pt x="0" y="1"/>
                    <a:pt x="0" y="701"/>
                    <a:pt x="467" y="701"/>
                  </a:cubicBezTo>
                  <a:cubicBezTo>
                    <a:pt x="934" y="701"/>
                    <a:pt x="934" y="1"/>
                    <a:pt x="46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21"/>
            <p:cNvSpPr/>
            <p:nvPr/>
          </p:nvSpPr>
          <p:spPr>
            <a:xfrm>
              <a:off x="471794" y="121023"/>
              <a:ext cx="28010" cy="22019"/>
            </a:xfrm>
            <a:custGeom>
              <a:avLst/>
              <a:gdLst/>
              <a:ahLst/>
              <a:cxnLst/>
              <a:rect l="l" t="t" r="r" b="b"/>
              <a:pathLst>
                <a:path w="935" h="735"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21"/>
            <p:cNvSpPr/>
            <p:nvPr/>
          </p:nvSpPr>
          <p:spPr>
            <a:xfrm>
              <a:off x="512773" y="80044"/>
              <a:ext cx="28010" cy="22019"/>
            </a:xfrm>
            <a:custGeom>
              <a:avLst/>
              <a:gdLst/>
              <a:ahLst/>
              <a:cxnLst/>
              <a:rect l="l" t="t" r="r" b="b"/>
              <a:pathLst>
                <a:path w="935" h="735" extrusionOk="0">
                  <a:moveTo>
                    <a:pt x="467" y="1"/>
                  </a:moveTo>
                  <a:cubicBezTo>
                    <a:pt x="0" y="1"/>
                    <a:pt x="0" y="734"/>
                    <a:pt x="467" y="734"/>
                  </a:cubicBezTo>
                  <a:cubicBezTo>
                    <a:pt x="934" y="734"/>
                    <a:pt x="934" y="1"/>
                    <a:pt x="46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21"/>
            <p:cNvSpPr/>
            <p:nvPr/>
          </p:nvSpPr>
          <p:spPr>
            <a:xfrm>
              <a:off x="89085" y="511702"/>
              <a:ext cx="28010" cy="22019"/>
            </a:xfrm>
            <a:custGeom>
              <a:avLst/>
              <a:gdLst/>
              <a:ahLst/>
              <a:cxnLst/>
              <a:rect l="l" t="t" r="r" b="b"/>
              <a:pathLst>
                <a:path w="935" h="735" extrusionOk="0">
                  <a:moveTo>
                    <a:pt x="468" y="1"/>
                  </a:moveTo>
                  <a:cubicBezTo>
                    <a:pt x="1" y="1"/>
                    <a:pt x="1" y="735"/>
                    <a:pt x="468" y="735"/>
                  </a:cubicBezTo>
                  <a:cubicBezTo>
                    <a:pt x="935" y="735"/>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21"/>
            <p:cNvSpPr/>
            <p:nvPr/>
          </p:nvSpPr>
          <p:spPr>
            <a:xfrm>
              <a:off x="115086" y="451761"/>
              <a:ext cx="28010" cy="21030"/>
            </a:xfrm>
            <a:custGeom>
              <a:avLst/>
              <a:gdLst/>
              <a:ahLst/>
              <a:cxnLst/>
              <a:rect l="l" t="t" r="r" b="b"/>
              <a:pathLst>
                <a:path w="935" h="702" extrusionOk="0">
                  <a:moveTo>
                    <a:pt x="467" y="1"/>
                  </a:moveTo>
                  <a:cubicBezTo>
                    <a:pt x="0" y="1"/>
                    <a:pt x="0" y="701"/>
                    <a:pt x="467" y="701"/>
                  </a:cubicBezTo>
                  <a:cubicBezTo>
                    <a:pt x="934" y="701"/>
                    <a:pt x="934" y="1"/>
                    <a:pt x="46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21"/>
            <p:cNvSpPr/>
            <p:nvPr/>
          </p:nvSpPr>
          <p:spPr>
            <a:xfrm>
              <a:off x="147049" y="503734"/>
              <a:ext cx="28010" cy="21989"/>
            </a:xfrm>
            <a:custGeom>
              <a:avLst/>
              <a:gdLst/>
              <a:ahLst/>
              <a:cxnLst/>
              <a:rect l="l" t="t" r="r" b="b"/>
              <a:pathLst>
                <a:path w="935" h="734"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21"/>
            <p:cNvSpPr/>
            <p:nvPr/>
          </p:nvSpPr>
          <p:spPr>
            <a:xfrm>
              <a:off x="7943" y="204958"/>
              <a:ext cx="28010" cy="22019"/>
            </a:xfrm>
            <a:custGeom>
              <a:avLst/>
              <a:gdLst/>
              <a:ahLst/>
              <a:cxnLst/>
              <a:rect l="l" t="t" r="r" b="b"/>
              <a:pathLst>
                <a:path w="935" h="735"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21"/>
            <p:cNvSpPr/>
            <p:nvPr/>
          </p:nvSpPr>
          <p:spPr>
            <a:xfrm>
              <a:off x="13934" y="146995"/>
              <a:ext cx="28010" cy="22019"/>
            </a:xfrm>
            <a:custGeom>
              <a:avLst/>
              <a:gdLst/>
              <a:ahLst/>
              <a:cxnLst/>
              <a:rect l="l" t="t" r="r" b="b"/>
              <a:pathLst>
                <a:path w="935" h="735" extrusionOk="0">
                  <a:moveTo>
                    <a:pt x="468" y="1"/>
                  </a:moveTo>
                  <a:cubicBezTo>
                    <a:pt x="1" y="1"/>
                    <a:pt x="1" y="734"/>
                    <a:pt x="468" y="734"/>
                  </a:cubicBezTo>
                  <a:cubicBezTo>
                    <a:pt x="935" y="734"/>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21"/>
            <p:cNvSpPr/>
            <p:nvPr/>
          </p:nvSpPr>
          <p:spPr>
            <a:xfrm>
              <a:off x="430845" y="285898"/>
              <a:ext cx="28010" cy="22019"/>
            </a:xfrm>
            <a:custGeom>
              <a:avLst/>
              <a:gdLst/>
              <a:ahLst/>
              <a:cxnLst/>
              <a:rect l="l" t="t" r="r" b="b"/>
              <a:pathLst>
                <a:path w="935" h="735" extrusionOk="0">
                  <a:moveTo>
                    <a:pt x="467" y="0"/>
                  </a:moveTo>
                  <a:cubicBezTo>
                    <a:pt x="0" y="0"/>
                    <a:pt x="0" y="734"/>
                    <a:pt x="467" y="734"/>
                  </a:cubicBezTo>
                  <a:cubicBezTo>
                    <a:pt x="934" y="734"/>
                    <a:pt x="934" y="0"/>
                    <a:pt x="467"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21"/>
            <p:cNvSpPr/>
            <p:nvPr/>
          </p:nvSpPr>
          <p:spPr>
            <a:xfrm>
              <a:off x="462808" y="268913"/>
              <a:ext cx="28010" cy="21989"/>
            </a:xfrm>
            <a:custGeom>
              <a:avLst/>
              <a:gdLst/>
              <a:ahLst/>
              <a:cxnLst/>
              <a:rect l="l" t="t" r="r" b="b"/>
              <a:pathLst>
                <a:path w="935" h="734"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21"/>
            <p:cNvSpPr/>
            <p:nvPr/>
          </p:nvSpPr>
          <p:spPr>
            <a:xfrm>
              <a:off x="219990" y="5096"/>
              <a:ext cx="28010" cy="21030"/>
            </a:xfrm>
            <a:custGeom>
              <a:avLst/>
              <a:gdLst/>
              <a:ahLst/>
              <a:cxnLst/>
              <a:rect l="l" t="t" r="r" b="b"/>
              <a:pathLst>
                <a:path w="935" h="702" extrusionOk="0">
                  <a:moveTo>
                    <a:pt x="468" y="1"/>
                  </a:moveTo>
                  <a:cubicBezTo>
                    <a:pt x="1" y="1"/>
                    <a:pt x="1" y="701"/>
                    <a:pt x="468" y="701"/>
                  </a:cubicBezTo>
                  <a:cubicBezTo>
                    <a:pt x="935" y="701"/>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21"/>
            <p:cNvSpPr/>
            <p:nvPr/>
          </p:nvSpPr>
          <p:spPr>
            <a:xfrm>
              <a:off x="578705" y="465750"/>
              <a:ext cx="28010" cy="22019"/>
            </a:xfrm>
            <a:custGeom>
              <a:avLst/>
              <a:gdLst/>
              <a:ahLst/>
              <a:cxnLst/>
              <a:rect l="l" t="t" r="r" b="b"/>
              <a:pathLst>
                <a:path w="935" h="735" extrusionOk="0">
                  <a:moveTo>
                    <a:pt x="468" y="1"/>
                  </a:moveTo>
                  <a:cubicBezTo>
                    <a:pt x="1" y="1"/>
                    <a:pt x="1" y="734"/>
                    <a:pt x="468" y="734"/>
                  </a:cubicBezTo>
                  <a:cubicBezTo>
                    <a:pt x="935" y="734"/>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21"/>
            <p:cNvSpPr/>
            <p:nvPr/>
          </p:nvSpPr>
          <p:spPr>
            <a:xfrm>
              <a:off x="494770" y="523714"/>
              <a:ext cx="28010" cy="22019"/>
            </a:xfrm>
            <a:custGeom>
              <a:avLst/>
              <a:gdLst/>
              <a:ahLst/>
              <a:cxnLst/>
              <a:rect l="l" t="t" r="r" b="b"/>
              <a:pathLst>
                <a:path w="935" h="735"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extBox 5">
            <a:extLst>
              <a:ext uri="{FF2B5EF4-FFF2-40B4-BE49-F238E27FC236}">
                <a16:creationId xmlns:a16="http://schemas.microsoft.com/office/drawing/2014/main" id="{447D4A90-6489-4C0C-CC16-70D0EA36BC17}"/>
              </a:ext>
            </a:extLst>
          </p:cNvPr>
          <p:cNvSpPr txBox="1"/>
          <p:nvPr/>
        </p:nvSpPr>
        <p:spPr>
          <a:xfrm>
            <a:off x="67067" y="716100"/>
            <a:ext cx="6729591" cy="523220"/>
          </a:xfrm>
          <a:prstGeom prst="rect">
            <a:avLst/>
          </a:prstGeom>
          <a:noFill/>
        </p:spPr>
        <p:txBody>
          <a:bodyPr wrap="square" rtlCol="0">
            <a:spAutoFit/>
          </a:bodyPr>
          <a:lstStyle/>
          <a:p>
            <a:pPr lvl="2" algn="just"/>
            <a:r>
              <a:rPr lang="en-US" b="1"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Cách</a:t>
            </a:r>
            <a:r>
              <a:rPr lang="en-US" b="1"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2: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Tính</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toán</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tỉ</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lệ</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thắng</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hòa</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thua</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mỗi</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trận</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đấu</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dựa</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trên</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hệ</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số</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bàn</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thắng</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kỳ</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vọng</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a:t>
            </a:r>
          </a:p>
          <a:p>
            <a:pPr marL="285750" lvl="2" indent="-285750" algn="just">
              <a:buFont typeface="Arial" panose="020B0604020202020204" pitchFamily="34" charset="0"/>
              <a:buChar char="•"/>
            </a:pPr>
            <a:endPar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5" name="TextBox 4">
            <a:extLst>
              <a:ext uri="{FF2B5EF4-FFF2-40B4-BE49-F238E27FC236}">
                <a16:creationId xmlns:a16="http://schemas.microsoft.com/office/drawing/2014/main" id="{59AA6C03-8F50-5AF9-FF0C-44F1A5914B89}"/>
              </a:ext>
            </a:extLst>
          </p:cNvPr>
          <p:cNvSpPr txBox="1"/>
          <p:nvPr/>
        </p:nvSpPr>
        <p:spPr>
          <a:xfrm>
            <a:off x="64912" y="1151270"/>
            <a:ext cx="7756564" cy="307777"/>
          </a:xfrm>
          <a:prstGeom prst="rect">
            <a:avLst/>
          </a:prstGeom>
          <a:noFill/>
        </p:spPr>
        <p:txBody>
          <a:bodyPr wrap="square" rtlCol="0">
            <a:spAutoFit/>
          </a:bodyPr>
          <a:lstStyle/>
          <a:p>
            <a:pPr lvl="2" algn="just"/>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Áp</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dụng</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phương</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trình</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sigmoid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để</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dự</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đoán</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tỉ</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lệ</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thắng</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hòa</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thua</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Cụ</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thể</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p>
        </p:txBody>
      </p:sp>
      <p:pic>
        <p:nvPicPr>
          <p:cNvPr id="2054" name="Picture 6" descr="Derivative of the Sigmoid function | by Arc | Towards Data Science">
            <a:extLst>
              <a:ext uri="{FF2B5EF4-FFF2-40B4-BE49-F238E27FC236}">
                <a16:creationId xmlns:a16="http://schemas.microsoft.com/office/drawing/2014/main" id="{920301A2-EC5A-A65B-184B-EC7B7FC5E8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098" y="1582584"/>
            <a:ext cx="4100735" cy="188662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24193DC-D228-C6A7-411A-8DBBC63959BA}"/>
              </a:ext>
            </a:extLst>
          </p:cNvPr>
          <p:cNvSpPr txBox="1"/>
          <p:nvPr/>
        </p:nvSpPr>
        <p:spPr>
          <a:xfrm>
            <a:off x="644237" y="3810706"/>
            <a:ext cx="7673174" cy="1384995"/>
          </a:xfrm>
          <a:prstGeom prst="rect">
            <a:avLst/>
          </a:prstGeom>
          <a:noFill/>
        </p:spPr>
        <p:txBody>
          <a:bodyPr wrap="square" rtlCol="0">
            <a:spAutoFit/>
          </a:bodyPr>
          <a:lstStyle/>
          <a:p>
            <a:pPr marL="285750" indent="-285750">
              <a:buFont typeface="Arial" panose="020B0604020202020204" pitchFamily="34" charset="0"/>
              <a:buChar char="•"/>
            </a:pPr>
            <a:r>
              <a:rPr lang="en-US" b="0" dirty="0" err="1">
                <a:solidFill>
                  <a:schemeClr val="accent2"/>
                </a:solidFill>
                <a:effectLst/>
                <a:latin typeface="Times New Roman" panose="02020603050405020304" pitchFamily="18" charset="0"/>
                <a:cs typeface="Times New Roman" panose="02020603050405020304" pitchFamily="18" charset="0"/>
              </a:rPr>
              <a:t>win_prob</a:t>
            </a:r>
            <a:r>
              <a:rPr lang="en-US" b="0" dirty="0">
                <a:solidFill>
                  <a:schemeClr val="accent2"/>
                </a:solidFill>
                <a:effectLst/>
                <a:latin typeface="Times New Roman" panose="02020603050405020304" pitchFamily="18" charset="0"/>
                <a:cs typeface="Times New Roman" panose="02020603050405020304" pitchFamily="18" charset="0"/>
              </a:rPr>
              <a:t> = sigmoid(</a:t>
            </a:r>
            <a:r>
              <a:rPr lang="en-US" b="0" dirty="0" err="1">
                <a:solidFill>
                  <a:schemeClr val="accent2"/>
                </a:solidFill>
                <a:effectLst/>
                <a:latin typeface="Times New Roman" panose="02020603050405020304" pitchFamily="18" charset="0"/>
                <a:cs typeface="Times New Roman" panose="02020603050405020304" pitchFamily="18" charset="0"/>
              </a:rPr>
              <a:t>goal_difference_expect</a:t>
            </a:r>
            <a:r>
              <a:rPr lang="en-US" b="0" dirty="0">
                <a:solidFill>
                  <a:schemeClr val="accent2"/>
                </a:solidFill>
                <a:effectLst/>
                <a:latin typeface="Times New Roman" panose="02020603050405020304" pitchFamily="18" charset="0"/>
                <a:cs typeface="Times New Roman" panose="02020603050405020304" pitchFamily="18" charset="0"/>
              </a:rPr>
              <a:t>) / (</a:t>
            </a:r>
            <a:r>
              <a:rPr lang="en-US" b="0" dirty="0" err="1">
                <a:solidFill>
                  <a:schemeClr val="accent2"/>
                </a:solidFill>
                <a:effectLst/>
                <a:latin typeface="Times New Roman" panose="02020603050405020304" pitchFamily="18" charset="0"/>
                <a:cs typeface="Times New Roman" panose="02020603050405020304" pitchFamily="18" charset="0"/>
              </a:rPr>
              <a:t>win_prob</a:t>
            </a:r>
            <a:r>
              <a:rPr lang="en-US" b="0" dirty="0">
                <a:solidFill>
                  <a:schemeClr val="accent2"/>
                </a:solidFill>
                <a:effectLst/>
                <a:latin typeface="Times New Roman" panose="02020603050405020304" pitchFamily="18" charset="0"/>
                <a:cs typeface="Times New Roman" panose="02020603050405020304" pitchFamily="18" charset="0"/>
              </a:rPr>
              <a:t> + </a:t>
            </a:r>
            <a:r>
              <a:rPr lang="en-US" b="0" dirty="0" err="1">
                <a:solidFill>
                  <a:schemeClr val="accent2"/>
                </a:solidFill>
                <a:effectLst/>
                <a:latin typeface="Times New Roman" panose="02020603050405020304" pitchFamily="18" charset="0"/>
                <a:cs typeface="Times New Roman" panose="02020603050405020304" pitchFamily="18" charset="0"/>
              </a:rPr>
              <a:t>lose_prob</a:t>
            </a:r>
            <a:r>
              <a:rPr lang="en-US" b="0" dirty="0">
                <a:solidFill>
                  <a:schemeClr val="accent2"/>
                </a:solidFill>
                <a:effectLst/>
                <a:latin typeface="Times New Roman" panose="02020603050405020304" pitchFamily="18" charset="0"/>
                <a:cs typeface="Times New Roman" panose="02020603050405020304" pitchFamily="18" charset="0"/>
              </a:rPr>
              <a:t> + </a:t>
            </a:r>
            <a:r>
              <a:rPr lang="en-US" b="0" dirty="0" err="1">
                <a:solidFill>
                  <a:schemeClr val="accent2"/>
                </a:solidFill>
                <a:effectLst/>
                <a:latin typeface="Times New Roman" panose="02020603050405020304" pitchFamily="18" charset="0"/>
                <a:cs typeface="Times New Roman" panose="02020603050405020304" pitchFamily="18" charset="0"/>
              </a:rPr>
              <a:t>draw_prob</a:t>
            </a:r>
            <a:r>
              <a:rPr lang="en-US" b="0" dirty="0">
                <a:solidFill>
                  <a:schemeClr val="accent2"/>
                </a:solidFill>
                <a:effectLst/>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b="0" dirty="0">
              <a:solidFill>
                <a:schemeClr val="accent2"/>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dirty="0" err="1">
                <a:solidFill>
                  <a:schemeClr val="accent2"/>
                </a:solidFill>
                <a:effectLst/>
                <a:latin typeface="Times New Roman" panose="02020603050405020304" pitchFamily="18" charset="0"/>
                <a:cs typeface="Times New Roman" panose="02020603050405020304" pitchFamily="18" charset="0"/>
              </a:rPr>
              <a:t>lose_prob</a:t>
            </a:r>
            <a:r>
              <a:rPr lang="en-US" b="0" dirty="0">
                <a:solidFill>
                  <a:schemeClr val="accent2"/>
                </a:solidFill>
                <a:effectLst/>
                <a:latin typeface="Times New Roman" panose="02020603050405020304" pitchFamily="18" charset="0"/>
                <a:cs typeface="Times New Roman" panose="02020603050405020304" pitchFamily="18" charset="0"/>
              </a:rPr>
              <a:t> = sigmoid(-</a:t>
            </a:r>
            <a:r>
              <a:rPr lang="en-US" b="0" dirty="0" err="1">
                <a:solidFill>
                  <a:schemeClr val="accent2"/>
                </a:solidFill>
                <a:effectLst/>
                <a:latin typeface="Times New Roman" panose="02020603050405020304" pitchFamily="18" charset="0"/>
                <a:cs typeface="Times New Roman" panose="02020603050405020304" pitchFamily="18" charset="0"/>
              </a:rPr>
              <a:t>goal_difference_expect</a:t>
            </a:r>
            <a:r>
              <a:rPr lang="en-US" b="0" dirty="0">
                <a:solidFill>
                  <a:schemeClr val="accent2"/>
                </a:solidFill>
                <a:effectLst/>
                <a:latin typeface="Times New Roman" panose="02020603050405020304" pitchFamily="18" charset="0"/>
                <a:cs typeface="Times New Roman" panose="02020603050405020304" pitchFamily="18" charset="0"/>
              </a:rPr>
              <a:t>) / (</a:t>
            </a:r>
            <a:r>
              <a:rPr lang="en-US" b="0" dirty="0" err="1">
                <a:solidFill>
                  <a:schemeClr val="accent2"/>
                </a:solidFill>
                <a:effectLst/>
                <a:latin typeface="Times New Roman" panose="02020603050405020304" pitchFamily="18" charset="0"/>
                <a:cs typeface="Times New Roman" panose="02020603050405020304" pitchFamily="18" charset="0"/>
              </a:rPr>
              <a:t>win_prob</a:t>
            </a:r>
            <a:r>
              <a:rPr lang="en-US" b="0" dirty="0">
                <a:solidFill>
                  <a:schemeClr val="accent2"/>
                </a:solidFill>
                <a:effectLst/>
                <a:latin typeface="Times New Roman" panose="02020603050405020304" pitchFamily="18" charset="0"/>
                <a:cs typeface="Times New Roman" panose="02020603050405020304" pitchFamily="18" charset="0"/>
              </a:rPr>
              <a:t> + </a:t>
            </a:r>
            <a:r>
              <a:rPr lang="en-US" b="0" dirty="0" err="1">
                <a:solidFill>
                  <a:schemeClr val="accent2"/>
                </a:solidFill>
                <a:effectLst/>
                <a:latin typeface="Times New Roman" panose="02020603050405020304" pitchFamily="18" charset="0"/>
                <a:cs typeface="Times New Roman" panose="02020603050405020304" pitchFamily="18" charset="0"/>
              </a:rPr>
              <a:t>lose_prob</a:t>
            </a:r>
            <a:r>
              <a:rPr lang="en-US" b="0" dirty="0">
                <a:solidFill>
                  <a:schemeClr val="accent2"/>
                </a:solidFill>
                <a:effectLst/>
                <a:latin typeface="Times New Roman" panose="02020603050405020304" pitchFamily="18" charset="0"/>
                <a:cs typeface="Times New Roman" panose="02020603050405020304" pitchFamily="18" charset="0"/>
              </a:rPr>
              <a:t> + </a:t>
            </a:r>
            <a:r>
              <a:rPr lang="en-US" b="0" dirty="0" err="1">
                <a:solidFill>
                  <a:schemeClr val="accent2"/>
                </a:solidFill>
                <a:effectLst/>
                <a:latin typeface="Times New Roman" panose="02020603050405020304" pitchFamily="18" charset="0"/>
                <a:cs typeface="Times New Roman" panose="02020603050405020304" pitchFamily="18" charset="0"/>
              </a:rPr>
              <a:t>draw_prob</a:t>
            </a:r>
            <a:r>
              <a:rPr lang="en-US" b="0" dirty="0">
                <a:solidFill>
                  <a:schemeClr val="accent2"/>
                </a:solidFill>
                <a:effectLst/>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b="0" dirty="0">
              <a:solidFill>
                <a:schemeClr val="accent2"/>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dirty="0" err="1">
                <a:solidFill>
                  <a:schemeClr val="accent2"/>
                </a:solidFill>
                <a:effectLst/>
                <a:latin typeface="Times New Roman" panose="02020603050405020304" pitchFamily="18" charset="0"/>
                <a:cs typeface="Times New Roman" panose="02020603050405020304" pitchFamily="18" charset="0"/>
              </a:rPr>
              <a:t>draw_prob</a:t>
            </a:r>
            <a:r>
              <a:rPr lang="en-US" b="0" dirty="0">
                <a:solidFill>
                  <a:schemeClr val="accent2"/>
                </a:solidFill>
                <a:effectLst/>
                <a:latin typeface="Times New Roman" panose="02020603050405020304" pitchFamily="18" charset="0"/>
                <a:cs typeface="Times New Roman" panose="02020603050405020304" pitchFamily="18" charset="0"/>
              </a:rPr>
              <a:t> =sigmoid(-abs(</a:t>
            </a:r>
            <a:r>
              <a:rPr lang="en-US" b="0" dirty="0" err="1">
                <a:solidFill>
                  <a:schemeClr val="accent2"/>
                </a:solidFill>
                <a:effectLst/>
                <a:latin typeface="Times New Roman" panose="02020603050405020304" pitchFamily="18" charset="0"/>
                <a:cs typeface="Times New Roman" panose="02020603050405020304" pitchFamily="18" charset="0"/>
              </a:rPr>
              <a:t>goal_difference_expect</a:t>
            </a:r>
            <a:r>
              <a:rPr lang="en-US" b="0" dirty="0">
                <a:solidFill>
                  <a:schemeClr val="accent2"/>
                </a:solidFill>
                <a:effectLst/>
                <a:latin typeface="Times New Roman" panose="02020603050405020304" pitchFamily="18" charset="0"/>
                <a:cs typeface="Times New Roman" panose="02020603050405020304" pitchFamily="18" charset="0"/>
              </a:rPr>
              <a:t>)) /5 * 4.2 / (</a:t>
            </a:r>
            <a:r>
              <a:rPr lang="en-US" b="0" dirty="0" err="1">
                <a:solidFill>
                  <a:schemeClr val="accent2"/>
                </a:solidFill>
                <a:effectLst/>
                <a:latin typeface="Times New Roman" panose="02020603050405020304" pitchFamily="18" charset="0"/>
                <a:cs typeface="Times New Roman" panose="02020603050405020304" pitchFamily="18" charset="0"/>
              </a:rPr>
              <a:t>win_prob</a:t>
            </a:r>
            <a:r>
              <a:rPr lang="en-US" b="0" dirty="0">
                <a:solidFill>
                  <a:schemeClr val="accent2"/>
                </a:solidFill>
                <a:effectLst/>
                <a:latin typeface="Times New Roman" panose="02020603050405020304" pitchFamily="18" charset="0"/>
                <a:cs typeface="Times New Roman" panose="02020603050405020304" pitchFamily="18" charset="0"/>
              </a:rPr>
              <a:t> + </a:t>
            </a:r>
            <a:r>
              <a:rPr lang="en-US" b="0" dirty="0" err="1">
                <a:solidFill>
                  <a:schemeClr val="accent2"/>
                </a:solidFill>
                <a:effectLst/>
                <a:latin typeface="Times New Roman" panose="02020603050405020304" pitchFamily="18" charset="0"/>
                <a:cs typeface="Times New Roman" panose="02020603050405020304" pitchFamily="18" charset="0"/>
              </a:rPr>
              <a:t>lose_prob</a:t>
            </a:r>
            <a:r>
              <a:rPr lang="en-US" b="0" dirty="0">
                <a:solidFill>
                  <a:schemeClr val="accent2"/>
                </a:solidFill>
                <a:effectLst/>
                <a:latin typeface="Times New Roman" panose="02020603050405020304" pitchFamily="18" charset="0"/>
                <a:cs typeface="Times New Roman" panose="02020603050405020304" pitchFamily="18" charset="0"/>
              </a:rPr>
              <a:t> + </a:t>
            </a:r>
            <a:r>
              <a:rPr lang="en-US" b="0" dirty="0" err="1">
                <a:solidFill>
                  <a:schemeClr val="accent2"/>
                </a:solidFill>
                <a:effectLst/>
                <a:latin typeface="Times New Roman" panose="02020603050405020304" pitchFamily="18" charset="0"/>
                <a:cs typeface="Times New Roman" panose="02020603050405020304" pitchFamily="18" charset="0"/>
              </a:rPr>
              <a:t>draw_prob</a:t>
            </a:r>
            <a:r>
              <a:rPr lang="en-US" b="0" dirty="0">
                <a:solidFill>
                  <a:schemeClr val="accent2"/>
                </a:solidFill>
                <a:effectLst/>
                <a:latin typeface="Times New Roman" panose="02020603050405020304" pitchFamily="18" charset="0"/>
                <a:cs typeface="Times New Roman" panose="02020603050405020304" pitchFamily="18" charset="0"/>
              </a:rPr>
              <a:t>)</a:t>
            </a:r>
          </a:p>
          <a:p>
            <a:pPr marL="285750" lvl="2" indent="-285750">
              <a:buFont typeface="Arial" panose="020B0604020202020204" pitchFamily="34" charset="0"/>
              <a:buChar char="•"/>
            </a:pPr>
            <a:endPar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2" name="TextBox 1">
            <a:extLst>
              <a:ext uri="{FF2B5EF4-FFF2-40B4-BE49-F238E27FC236}">
                <a16:creationId xmlns:a16="http://schemas.microsoft.com/office/drawing/2014/main" id="{C81BF619-BEFD-8FA8-ED15-9F1421814488}"/>
              </a:ext>
            </a:extLst>
          </p:cNvPr>
          <p:cNvSpPr txBox="1"/>
          <p:nvPr/>
        </p:nvSpPr>
        <p:spPr>
          <a:xfrm>
            <a:off x="4703840" y="1765755"/>
            <a:ext cx="4029518" cy="1015663"/>
          </a:xfrm>
          <a:prstGeom prst="rect">
            <a:avLst/>
          </a:prstGeom>
          <a:noFill/>
        </p:spPr>
        <p:txBody>
          <a:bodyPr wrap="square" rtlCol="0">
            <a:spAutoFit/>
          </a:bodyPr>
          <a:lstStyle/>
          <a:p>
            <a:pPr algn="just"/>
            <a:r>
              <a:rPr lang="vi-VN" sz="1200" b="0" i="1" dirty="0">
                <a:solidFill>
                  <a:srgbClr val="374151"/>
                </a:solidFill>
                <a:effectLst/>
                <a:latin typeface="+mj-lt"/>
              </a:rPr>
              <a:t>Hàm sigmoid là một hàm số trong toán học và machine learning, nó được sử dụng để biến đổi đầu vào thành một giá trị trong khoảng từ 0 đến 1. Hàm sigmoid thường được sử dụng trong các bài toán liên quan đến phân loại hoặc ước lượng xác suất.</a:t>
            </a:r>
            <a:endParaRPr lang="en-US" sz="1200" i="1" dirty="0">
              <a:solidFill>
                <a:srgbClr val="7030A0"/>
              </a:solidFill>
              <a:latin typeface="+mj-lt"/>
              <a:cs typeface="Times New Roman" panose="02020603050405020304" pitchFamily="18" charset="0"/>
            </a:endParaRPr>
          </a:p>
        </p:txBody>
      </p:sp>
      <p:sp>
        <p:nvSpPr>
          <p:cNvPr id="4" name="TextBox 3">
            <a:extLst>
              <a:ext uri="{FF2B5EF4-FFF2-40B4-BE49-F238E27FC236}">
                <a16:creationId xmlns:a16="http://schemas.microsoft.com/office/drawing/2014/main" id="{63A6990B-7769-3CE1-B7DD-DA2FA684ACA9}"/>
              </a:ext>
            </a:extLst>
          </p:cNvPr>
          <p:cNvSpPr txBox="1"/>
          <p:nvPr/>
        </p:nvSpPr>
        <p:spPr>
          <a:xfrm>
            <a:off x="644237" y="3469207"/>
            <a:ext cx="3927763" cy="307777"/>
          </a:xfrm>
          <a:prstGeom prst="rect">
            <a:avLst/>
          </a:prstGeom>
          <a:noFill/>
        </p:spPr>
        <p:txBody>
          <a:bodyPr wrap="square" rtlCol="0">
            <a:spAutoFit/>
          </a:bodyPr>
          <a:lstStyle/>
          <a:p>
            <a:r>
              <a:rPr lang="en-US" dirty="0" err="1"/>
              <a:t>Hình</a:t>
            </a:r>
            <a:r>
              <a:rPr lang="en-US" dirty="0"/>
              <a:t> 9: </a:t>
            </a:r>
          </a:p>
        </p:txBody>
      </p:sp>
    </p:spTree>
    <p:extLst>
      <p:ext uri="{BB962C8B-B14F-4D97-AF65-F5344CB8AC3E}">
        <p14:creationId xmlns:p14="http://schemas.microsoft.com/office/powerpoint/2010/main" val="15067669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13"/>
        <p:cNvGrpSpPr/>
        <p:nvPr/>
      </p:nvGrpSpPr>
      <p:grpSpPr>
        <a:xfrm>
          <a:off x="0" y="0"/>
          <a:ext cx="0" cy="0"/>
          <a:chOff x="0" y="0"/>
          <a:chExt cx="0" cy="0"/>
        </a:xfrm>
      </p:grpSpPr>
      <p:sp>
        <p:nvSpPr>
          <p:cNvPr id="2514" name="Google Shape;2514;p21"/>
          <p:cNvSpPr txBox="1">
            <a:spLocks noGrp="1"/>
          </p:cNvSpPr>
          <p:nvPr>
            <p:ph type="title"/>
          </p:nvPr>
        </p:nvSpPr>
        <p:spPr>
          <a:xfrm>
            <a:off x="100700" y="140100"/>
            <a:ext cx="82386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Times New Roman"/>
                <a:ea typeface="Times New Roman"/>
                <a:cs typeface="Times New Roman"/>
                <a:sym typeface="Times New Roman"/>
              </a:rPr>
              <a:t>V. </a:t>
            </a:r>
            <a:r>
              <a:rPr lang="en-US" dirty="0" err="1">
                <a:latin typeface="Times New Roman"/>
                <a:ea typeface="Times New Roman"/>
                <a:cs typeface="Times New Roman"/>
                <a:sym typeface="Times New Roman"/>
              </a:rPr>
              <a:t>Thực</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hiện</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bài</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toán</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chính</a:t>
            </a:r>
            <a:endParaRPr lang="en-US" dirty="0">
              <a:latin typeface="Times New Roman"/>
              <a:ea typeface="Times New Roman"/>
              <a:cs typeface="Times New Roman"/>
              <a:sym typeface="Times New Roman"/>
            </a:endParaRPr>
          </a:p>
        </p:txBody>
      </p:sp>
      <p:grpSp>
        <p:nvGrpSpPr>
          <p:cNvPr id="2515" name="Google Shape;2515;p21"/>
          <p:cNvGrpSpPr/>
          <p:nvPr/>
        </p:nvGrpSpPr>
        <p:grpSpPr>
          <a:xfrm flipH="1">
            <a:off x="7365625" y="-251591"/>
            <a:ext cx="359392" cy="931707"/>
            <a:chOff x="1823086" y="-208516"/>
            <a:chExt cx="433159" cy="1122944"/>
          </a:xfrm>
        </p:grpSpPr>
        <p:sp>
          <p:nvSpPr>
            <p:cNvPr id="2516" name="Google Shape;2516;p21"/>
            <p:cNvSpPr/>
            <p:nvPr/>
          </p:nvSpPr>
          <p:spPr>
            <a:xfrm>
              <a:off x="1823086" y="-208516"/>
              <a:ext cx="386212" cy="1066577"/>
            </a:xfrm>
            <a:custGeom>
              <a:avLst/>
              <a:gdLst/>
              <a:ahLst/>
              <a:cxnLst/>
              <a:rect l="l" t="t" r="r" b="b"/>
              <a:pathLst>
                <a:path w="12892" h="35603" extrusionOk="0">
                  <a:moveTo>
                    <a:pt x="423" y="1"/>
                  </a:moveTo>
                  <a:cubicBezTo>
                    <a:pt x="221" y="1"/>
                    <a:pt x="0" y="239"/>
                    <a:pt x="116" y="494"/>
                  </a:cubicBezTo>
                  <a:cubicBezTo>
                    <a:pt x="2484" y="5898"/>
                    <a:pt x="2584" y="11702"/>
                    <a:pt x="3051" y="17506"/>
                  </a:cubicBezTo>
                  <a:cubicBezTo>
                    <a:pt x="3251" y="19908"/>
                    <a:pt x="3518" y="22309"/>
                    <a:pt x="4285" y="24644"/>
                  </a:cubicBezTo>
                  <a:cubicBezTo>
                    <a:pt x="4919" y="26579"/>
                    <a:pt x="5853" y="28414"/>
                    <a:pt x="7054" y="30048"/>
                  </a:cubicBezTo>
                  <a:cubicBezTo>
                    <a:pt x="8522" y="32083"/>
                    <a:pt x="10323" y="33851"/>
                    <a:pt x="12224" y="35519"/>
                  </a:cubicBezTo>
                  <a:cubicBezTo>
                    <a:pt x="12291" y="35578"/>
                    <a:pt x="12363" y="35602"/>
                    <a:pt x="12433" y="35602"/>
                  </a:cubicBezTo>
                  <a:cubicBezTo>
                    <a:pt x="12680" y="35602"/>
                    <a:pt x="12892" y="35293"/>
                    <a:pt x="12658" y="35085"/>
                  </a:cubicBezTo>
                  <a:cubicBezTo>
                    <a:pt x="9389" y="32183"/>
                    <a:pt x="6387" y="28947"/>
                    <a:pt x="4986" y="24744"/>
                  </a:cubicBezTo>
                  <a:cubicBezTo>
                    <a:pt x="4185" y="22376"/>
                    <a:pt x="3885" y="19941"/>
                    <a:pt x="3685" y="17506"/>
                  </a:cubicBezTo>
                  <a:cubicBezTo>
                    <a:pt x="3451" y="14771"/>
                    <a:pt x="3351" y="12002"/>
                    <a:pt x="3018" y="9267"/>
                  </a:cubicBezTo>
                  <a:cubicBezTo>
                    <a:pt x="2651" y="6131"/>
                    <a:pt x="1917" y="3062"/>
                    <a:pt x="649" y="160"/>
                  </a:cubicBezTo>
                  <a:cubicBezTo>
                    <a:pt x="598" y="48"/>
                    <a:pt x="513" y="1"/>
                    <a:pt x="423"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21"/>
            <p:cNvSpPr/>
            <p:nvPr/>
          </p:nvSpPr>
          <p:spPr>
            <a:xfrm>
              <a:off x="1901479" y="522606"/>
              <a:ext cx="65247" cy="106080"/>
            </a:xfrm>
            <a:custGeom>
              <a:avLst/>
              <a:gdLst/>
              <a:ahLst/>
              <a:cxnLst/>
              <a:rect l="l" t="t" r="r" b="b"/>
              <a:pathLst>
                <a:path w="2178" h="3541" extrusionOk="0">
                  <a:moveTo>
                    <a:pt x="1846" y="0"/>
                  </a:moveTo>
                  <a:cubicBezTo>
                    <a:pt x="1788" y="0"/>
                    <a:pt x="1726" y="21"/>
                    <a:pt x="1668" y="71"/>
                  </a:cubicBezTo>
                  <a:cubicBezTo>
                    <a:pt x="934" y="671"/>
                    <a:pt x="301" y="1171"/>
                    <a:pt x="101" y="2139"/>
                  </a:cubicBezTo>
                  <a:cubicBezTo>
                    <a:pt x="0" y="2706"/>
                    <a:pt x="101" y="3506"/>
                    <a:pt x="834" y="3540"/>
                  </a:cubicBezTo>
                  <a:cubicBezTo>
                    <a:pt x="844" y="3540"/>
                    <a:pt x="854" y="3540"/>
                    <a:pt x="864" y="3540"/>
                  </a:cubicBezTo>
                  <a:cubicBezTo>
                    <a:pt x="2166" y="3540"/>
                    <a:pt x="2003" y="1332"/>
                    <a:pt x="2102" y="471"/>
                  </a:cubicBezTo>
                  <a:cubicBezTo>
                    <a:pt x="2102" y="438"/>
                    <a:pt x="2102" y="404"/>
                    <a:pt x="2102" y="371"/>
                  </a:cubicBezTo>
                  <a:cubicBezTo>
                    <a:pt x="2177" y="195"/>
                    <a:pt x="2026" y="0"/>
                    <a:pt x="1846"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21"/>
            <p:cNvSpPr/>
            <p:nvPr/>
          </p:nvSpPr>
          <p:spPr>
            <a:xfrm>
              <a:off x="1989398" y="567180"/>
              <a:ext cx="101975" cy="56080"/>
            </a:xfrm>
            <a:custGeom>
              <a:avLst/>
              <a:gdLst/>
              <a:ahLst/>
              <a:cxnLst/>
              <a:rect l="l" t="t" r="r" b="b"/>
              <a:pathLst>
                <a:path w="3404" h="1872" extrusionOk="0">
                  <a:moveTo>
                    <a:pt x="1758" y="1"/>
                  </a:moveTo>
                  <a:cubicBezTo>
                    <a:pt x="1190" y="1"/>
                    <a:pt x="644" y="250"/>
                    <a:pt x="134" y="517"/>
                  </a:cubicBezTo>
                  <a:cubicBezTo>
                    <a:pt x="1" y="584"/>
                    <a:pt x="1" y="751"/>
                    <a:pt x="68" y="851"/>
                  </a:cubicBezTo>
                  <a:cubicBezTo>
                    <a:pt x="1" y="951"/>
                    <a:pt x="1" y="1118"/>
                    <a:pt x="134" y="1218"/>
                  </a:cubicBezTo>
                  <a:cubicBezTo>
                    <a:pt x="545" y="1550"/>
                    <a:pt x="1323" y="1872"/>
                    <a:pt x="2004" y="1872"/>
                  </a:cubicBezTo>
                  <a:cubicBezTo>
                    <a:pt x="2484" y="1872"/>
                    <a:pt x="2916" y="1712"/>
                    <a:pt x="3136" y="1285"/>
                  </a:cubicBezTo>
                  <a:cubicBezTo>
                    <a:pt x="3403" y="751"/>
                    <a:pt x="2836" y="284"/>
                    <a:pt x="2403" y="117"/>
                  </a:cubicBezTo>
                  <a:cubicBezTo>
                    <a:pt x="2185" y="35"/>
                    <a:pt x="1970" y="1"/>
                    <a:pt x="1758"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21"/>
            <p:cNvSpPr/>
            <p:nvPr/>
          </p:nvSpPr>
          <p:spPr>
            <a:xfrm>
              <a:off x="1983407" y="656626"/>
              <a:ext cx="63001" cy="103084"/>
            </a:xfrm>
            <a:custGeom>
              <a:avLst/>
              <a:gdLst/>
              <a:ahLst/>
              <a:cxnLst/>
              <a:rect l="l" t="t" r="r" b="b"/>
              <a:pathLst>
                <a:path w="2103" h="3441" extrusionOk="0">
                  <a:moveTo>
                    <a:pt x="1197" y="1"/>
                  </a:moveTo>
                  <a:cubicBezTo>
                    <a:pt x="1137" y="1"/>
                    <a:pt x="1077" y="30"/>
                    <a:pt x="1035" y="100"/>
                  </a:cubicBezTo>
                  <a:cubicBezTo>
                    <a:pt x="534" y="667"/>
                    <a:pt x="1" y="1401"/>
                    <a:pt x="67" y="2168"/>
                  </a:cubicBezTo>
                  <a:cubicBezTo>
                    <a:pt x="134" y="2668"/>
                    <a:pt x="368" y="3335"/>
                    <a:pt x="935" y="3436"/>
                  </a:cubicBezTo>
                  <a:cubicBezTo>
                    <a:pt x="964" y="3439"/>
                    <a:pt x="993" y="3440"/>
                    <a:pt x="1021" y="3440"/>
                  </a:cubicBezTo>
                  <a:cubicBezTo>
                    <a:pt x="1593" y="3440"/>
                    <a:pt x="1840" y="2812"/>
                    <a:pt x="1935" y="2335"/>
                  </a:cubicBezTo>
                  <a:cubicBezTo>
                    <a:pt x="2102" y="1568"/>
                    <a:pt x="1935" y="967"/>
                    <a:pt x="1602" y="267"/>
                  </a:cubicBezTo>
                  <a:cubicBezTo>
                    <a:pt x="1569" y="167"/>
                    <a:pt x="1502" y="133"/>
                    <a:pt x="1402" y="133"/>
                  </a:cubicBezTo>
                  <a:cubicBezTo>
                    <a:pt x="1363" y="56"/>
                    <a:pt x="1280" y="1"/>
                    <a:pt x="119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21"/>
            <p:cNvSpPr/>
            <p:nvPr/>
          </p:nvSpPr>
          <p:spPr>
            <a:xfrm>
              <a:off x="2070337" y="678254"/>
              <a:ext cx="94965" cy="57249"/>
            </a:xfrm>
            <a:custGeom>
              <a:avLst/>
              <a:gdLst/>
              <a:ahLst/>
              <a:cxnLst/>
              <a:rect l="l" t="t" r="r" b="b"/>
              <a:pathLst>
                <a:path w="3170" h="1911" extrusionOk="0">
                  <a:moveTo>
                    <a:pt x="1804" y="0"/>
                  </a:moveTo>
                  <a:cubicBezTo>
                    <a:pt x="1160" y="0"/>
                    <a:pt x="531" y="518"/>
                    <a:pt x="101" y="979"/>
                  </a:cubicBezTo>
                  <a:cubicBezTo>
                    <a:pt x="1" y="1079"/>
                    <a:pt x="34" y="1246"/>
                    <a:pt x="101" y="1313"/>
                  </a:cubicBezTo>
                  <a:cubicBezTo>
                    <a:pt x="34" y="1446"/>
                    <a:pt x="34" y="1613"/>
                    <a:pt x="168" y="1679"/>
                  </a:cubicBezTo>
                  <a:cubicBezTo>
                    <a:pt x="455" y="1864"/>
                    <a:pt x="794" y="1910"/>
                    <a:pt x="1128" y="1910"/>
                  </a:cubicBezTo>
                  <a:cubicBezTo>
                    <a:pt x="1337" y="1910"/>
                    <a:pt x="1543" y="1892"/>
                    <a:pt x="1735" y="1880"/>
                  </a:cubicBezTo>
                  <a:cubicBezTo>
                    <a:pt x="2269" y="1780"/>
                    <a:pt x="2836" y="1613"/>
                    <a:pt x="3003" y="1046"/>
                  </a:cubicBezTo>
                  <a:cubicBezTo>
                    <a:pt x="3170" y="445"/>
                    <a:pt x="2436" y="45"/>
                    <a:pt x="1969" y="12"/>
                  </a:cubicBezTo>
                  <a:cubicBezTo>
                    <a:pt x="1914" y="4"/>
                    <a:pt x="1859" y="0"/>
                    <a:pt x="180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21"/>
            <p:cNvSpPr/>
            <p:nvPr/>
          </p:nvSpPr>
          <p:spPr>
            <a:xfrm>
              <a:off x="2099334" y="780941"/>
              <a:ext cx="43888" cy="88704"/>
            </a:xfrm>
            <a:custGeom>
              <a:avLst/>
              <a:gdLst/>
              <a:ahLst/>
              <a:cxnLst/>
              <a:rect l="l" t="t" r="r" b="b"/>
              <a:pathLst>
                <a:path w="1465" h="2961" extrusionOk="0">
                  <a:moveTo>
                    <a:pt x="695" y="1"/>
                  </a:moveTo>
                  <a:cubicBezTo>
                    <a:pt x="640" y="1"/>
                    <a:pt x="585" y="16"/>
                    <a:pt x="534" y="53"/>
                  </a:cubicBezTo>
                  <a:cubicBezTo>
                    <a:pt x="100" y="453"/>
                    <a:pt x="34" y="1087"/>
                    <a:pt x="34" y="1621"/>
                  </a:cubicBezTo>
                  <a:cubicBezTo>
                    <a:pt x="0" y="2054"/>
                    <a:pt x="167" y="2755"/>
                    <a:pt x="634" y="2921"/>
                  </a:cubicBezTo>
                  <a:cubicBezTo>
                    <a:pt x="703" y="2948"/>
                    <a:pt x="768" y="2961"/>
                    <a:pt x="827" y="2961"/>
                  </a:cubicBezTo>
                  <a:cubicBezTo>
                    <a:pt x="1285" y="2961"/>
                    <a:pt x="1464" y="2238"/>
                    <a:pt x="1435" y="1854"/>
                  </a:cubicBezTo>
                  <a:cubicBezTo>
                    <a:pt x="1401" y="1354"/>
                    <a:pt x="1134" y="953"/>
                    <a:pt x="1001" y="520"/>
                  </a:cubicBezTo>
                  <a:cubicBezTo>
                    <a:pt x="1001" y="486"/>
                    <a:pt x="1001" y="420"/>
                    <a:pt x="968" y="386"/>
                  </a:cubicBezTo>
                  <a:cubicBezTo>
                    <a:pt x="1072" y="204"/>
                    <a:pt x="891" y="1"/>
                    <a:pt x="695"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21"/>
            <p:cNvSpPr/>
            <p:nvPr/>
          </p:nvSpPr>
          <p:spPr>
            <a:xfrm>
              <a:off x="2147293" y="762369"/>
              <a:ext cx="82952" cy="56680"/>
            </a:xfrm>
            <a:custGeom>
              <a:avLst/>
              <a:gdLst/>
              <a:ahLst/>
              <a:cxnLst/>
              <a:rect l="l" t="t" r="r" b="b"/>
              <a:pathLst>
                <a:path w="2769" h="1892" extrusionOk="0">
                  <a:moveTo>
                    <a:pt x="1861" y="1"/>
                  </a:moveTo>
                  <a:cubicBezTo>
                    <a:pt x="1818" y="1"/>
                    <a:pt x="1776" y="2"/>
                    <a:pt x="1735" y="6"/>
                  </a:cubicBezTo>
                  <a:cubicBezTo>
                    <a:pt x="1034" y="106"/>
                    <a:pt x="501" y="706"/>
                    <a:pt x="200" y="1307"/>
                  </a:cubicBezTo>
                  <a:cubicBezTo>
                    <a:pt x="67" y="1407"/>
                    <a:pt x="0" y="1640"/>
                    <a:pt x="200" y="1740"/>
                  </a:cubicBezTo>
                  <a:cubicBezTo>
                    <a:pt x="412" y="1842"/>
                    <a:pt x="680" y="1892"/>
                    <a:pt x="962" y="1892"/>
                  </a:cubicBezTo>
                  <a:cubicBezTo>
                    <a:pt x="1791" y="1892"/>
                    <a:pt x="2744" y="1461"/>
                    <a:pt x="2769" y="639"/>
                  </a:cubicBezTo>
                  <a:cubicBezTo>
                    <a:pt x="2769" y="156"/>
                    <a:pt x="2276" y="1"/>
                    <a:pt x="1861"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21"/>
            <p:cNvSpPr/>
            <p:nvPr/>
          </p:nvSpPr>
          <p:spPr>
            <a:xfrm>
              <a:off x="2182251" y="841122"/>
              <a:ext cx="73995" cy="73306"/>
            </a:xfrm>
            <a:custGeom>
              <a:avLst/>
              <a:gdLst/>
              <a:ahLst/>
              <a:cxnLst/>
              <a:rect l="l" t="t" r="r" b="b"/>
              <a:pathLst>
                <a:path w="2470" h="2447" extrusionOk="0">
                  <a:moveTo>
                    <a:pt x="267" y="0"/>
                  </a:moveTo>
                  <a:cubicBezTo>
                    <a:pt x="132" y="0"/>
                    <a:pt x="1" y="82"/>
                    <a:pt x="1" y="245"/>
                  </a:cubicBezTo>
                  <a:cubicBezTo>
                    <a:pt x="1" y="779"/>
                    <a:pt x="368" y="1346"/>
                    <a:pt x="668" y="1713"/>
                  </a:cubicBezTo>
                  <a:cubicBezTo>
                    <a:pt x="889" y="1989"/>
                    <a:pt x="1269" y="2447"/>
                    <a:pt x="1657" y="2447"/>
                  </a:cubicBezTo>
                  <a:cubicBezTo>
                    <a:pt x="1739" y="2447"/>
                    <a:pt x="1821" y="2426"/>
                    <a:pt x="1902" y="2380"/>
                  </a:cubicBezTo>
                  <a:cubicBezTo>
                    <a:pt x="2469" y="2080"/>
                    <a:pt x="2236" y="1346"/>
                    <a:pt x="1936" y="946"/>
                  </a:cubicBezTo>
                  <a:cubicBezTo>
                    <a:pt x="1569" y="546"/>
                    <a:pt x="1002" y="79"/>
                    <a:pt x="434" y="45"/>
                  </a:cubicBezTo>
                  <a:cubicBezTo>
                    <a:pt x="384" y="15"/>
                    <a:pt x="325" y="0"/>
                    <a:pt x="267"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4" name="Google Shape;2524;p21"/>
          <p:cNvGrpSpPr/>
          <p:nvPr/>
        </p:nvGrpSpPr>
        <p:grpSpPr>
          <a:xfrm flipH="1">
            <a:off x="7481563" y="-436182"/>
            <a:ext cx="548163" cy="942251"/>
            <a:chOff x="1455834" y="-430995"/>
            <a:chExt cx="660677" cy="1135653"/>
          </a:xfrm>
        </p:grpSpPr>
        <p:sp>
          <p:nvSpPr>
            <p:cNvPr id="2525" name="Google Shape;2525;p21"/>
            <p:cNvSpPr/>
            <p:nvPr/>
          </p:nvSpPr>
          <p:spPr>
            <a:xfrm>
              <a:off x="1455834" y="-342088"/>
              <a:ext cx="651576" cy="1046745"/>
            </a:xfrm>
            <a:custGeom>
              <a:avLst/>
              <a:gdLst/>
              <a:ahLst/>
              <a:cxnLst/>
              <a:rect l="l" t="t" r="r" b="b"/>
              <a:pathLst>
                <a:path w="21750" h="34941" extrusionOk="0">
                  <a:moveTo>
                    <a:pt x="16913" y="1"/>
                  </a:moveTo>
                  <a:cubicBezTo>
                    <a:pt x="14337" y="1"/>
                    <a:pt x="10562" y="1386"/>
                    <a:pt x="8840" y="2318"/>
                  </a:cubicBezTo>
                  <a:cubicBezTo>
                    <a:pt x="5904" y="3852"/>
                    <a:pt x="3603" y="5920"/>
                    <a:pt x="2202" y="8856"/>
                  </a:cubicBezTo>
                  <a:cubicBezTo>
                    <a:pt x="0" y="13192"/>
                    <a:pt x="334" y="18396"/>
                    <a:pt x="667" y="23199"/>
                  </a:cubicBezTo>
                  <a:cubicBezTo>
                    <a:pt x="901" y="27102"/>
                    <a:pt x="1535" y="31138"/>
                    <a:pt x="901" y="34941"/>
                  </a:cubicBezTo>
                  <a:cubicBezTo>
                    <a:pt x="6338" y="32439"/>
                    <a:pt x="12843" y="29704"/>
                    <a:pt x="16445" y="24600"/>
                  </a:cubicBezTo>
                  <a:cubicBezTo>
                    <a:pt x="20248" y="19163"/>
                    <a:pt x="21749" y="14159"/>
                    <a:pt x="20548" y="7521"/>
                  </a:cubicBezTo>
                  <a:cubicBezTo>
                    <a:pt x="20148" y="5153"/>
                    <a:pt x="18380" y="2084"/>
                    <a:pt x="18513" y="49"/>
                  </a:cubicBezTo>
                  <a:lnTo>
                    <a:pt x="18513" y="49"/>
                  </a:lnTo>
                  <a:lnTo>
                    <a:pt x="18180" y="149"/>
                  </a:lnTo>
                  <a:cubicBezTo>
                    <a:pt x="17810" y="47"/>
                    <a:pt x="17382" y="1"/>
                    <a:pt x="16913" y="1"/>
                  </a:cubicBezTo>
                  <a:close/>
                </a:path>
              </a:pathLst>
            </a:custGeom>
            <a:solidFill>
              <a:srgbClr val="C6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21"/>
            <p:cNvSpPr/>
            <p:nvPr/>
          </p:nvSpPr>
          <p:spPr>
            <a:xfrm>
              <a:off x="1538301" y="-430995"/>
              <a:ext cx="578210" cy="1060406"/>
            </a:xfrm>
            <a:custGeom>
              <a:avLst/>
              <a:gdLst/>
              <a:ahLst/>
              <a:cxnLst/>
              <a:rect l="l" t="t" r="r" b="b"/>
              <a:pathLst>
                <a:path w="19301" h="35397" extrusionOk="0">
                  <a:moveTo>
                    <a:pt x="18677" y="0"/>
                  </a:moveTo>
                  <a:cubicBezTo>
                    <a:pt x="18582" y="0"/>
                    <a:pt x="18484" y="34"/>
                    <a:pt x="18396" y="115"/>
                  </a:cubicBezTo>
                  <a:cubicBezTo>
                    <a:pt x="15027" y="2917"/>
                    <a:pt x="12191" y="6153"/>
                    <a:pt x="10490" y="10256"/>
                  </a:cubicBezTo>
                  <a:cubicBezTo>
                    <a:pt x="9423" y="12824"/>
                    <a:pt x="8622" y="15459"/>
                    <a:pt x="7588" y="18061"/>
                  </a:cubicBezTo>
                  <a:cubicBezTo>
                    <a:pt x="6520" y="20730"/>
                    <a:pt x="5420" y="23365"/>
                    <a:pt x="4252" y="26000"/>
                  </a:cubicBezTo>
                  <a:cubicBezTo>
                    <a:pt x="2951" y="28936"/>
                    <a:pt x="1584" y="31871"/>
                    <a:pt x="183" y="34773"/>
                  </a:cubicBezTo>
                  <a:cubicBezTo>
                    <a:pt x="0" y="35093"/>
                    <a:pt x="286" y="35397"/>
                    <a:pt x="559" y="35397"/>
                  </a:cubicBezTo>
                  <a:cubicBezTo>
                    <a:pt x="686" y="35397"/>
                    <a:pt x="809" y="35332"/>
                    <a:pt x="883" y="35174"/>
                  </a:cubicBezTo>
                  <a:cubicBezTo>
                    <a:pt x="3352" y="30103"/>
                    <a:pt x="5687" y="25000"/>
                    <a:pt x="7788" y="19763"/>
                  </a:cubicBezTo>
                  <a:cubicBezTo>
                    <a:pt x="8855" y="17161"/>
                    <a:pt x="9823" y="14525"/>
                    <a:pt x="10757" y="11857"/>
                  </a:cubicBezTo>
                  <a:cubicBezTo>
                    <a:pt x="11524" y="9789"/>
                    <a:pt x="12525" y="7787"/>
                    <a:pt x="13826" y="5986"/>
                  </a:cubicBezTo>
                  <a:cubicBezTo>
                    <a:pt x="15293" y="3985"/>
                    <a:pt x="17095" y="2283"/>
                    <a:pt x="18963" y="682"/>
                  </a:cubicBezTo>
                  <a:cubicBezTo>
                    <a:pt x="19301" y="422"/>
                    <a:pt x="19011" y="0"/>
                    <a:pt x="18677"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21"/>
            <p:cNvSpPr/>
            <p:nvPr/>
          </p:nvSpPr>
          <p:spPr>
            <a:xfrm>
              <a:off x="1524162" y="373308"/>
              <a:ext cx="201494" cy="167043"/>
            </a:xfrm>
            <a:custGeom>
              <a:avLst/>
              <a:gdLst/>
              <a:ahLst/>
              <a:cxnLst/>
              <a:rect l="l" t="t" r="r" b="b"/>
              <a:pathLst>
                <a:path w="6726" h="5576" extrusionOk="0">
                  <a:moveTo>
                    <a:pt x="4720" y="0"/>
                  </a:moveTo>
                  <a:cubicBezTo>
                    <a:pt x="4637" y="0"/>
                    <a:pt x="4555" y="19"/>
                    <a:pt x="4491" y="51"/>
                  </a:cubicBezTo>
                  <a:cubicBezTo>
                    <a:pt x="3156" y="651"/>
                    <a:pt x="1855" y="1385"/>
                    <a:pt x="454" y="1852"/>
                  </a:cubicBezTo>
                  <a:cubicBezTo>
                    <a:pt x="1" y="2003"/>
                    <a:pt x="123" y="2676"/>
                    <a:pt x="523" y="2676"/>
                  </a:cubicBezTo>
                  <a:cubicBezTo>
                    <a:pt x="564" y="2676"/>
                    <a:pt x="608" y="2668"/>
                    <a:pt x="655" y="2653"/>
                  </a:cubicBezTo>
                  <a:cubicBezTo>
                    <a:pt x="1941" y="2214"/>
                    <a:pt x="3150" y="1597"/>
                    <a:pt x="4372" y="1002"/>
                  </a:cubicBezTo>
                  <a:lnTo>
                    <a:pt x="4372" y="1002"/>
                  </a:lnTo>
                  <a:cubicBezTo>
                    <a:pt x="4665" y="2485"/>
                    <a:pt x="5313" y="3873"/>
                    <a:pt x="5825" y="5288"/>
                  </a:cubicBezTo>
                  <a:cubicBezTo>
                    <a:pt x="5891" y="5488"/>
                    <a:pt x="6059" y="5576"/>
                    <a:pt x="6225" y="5576"/>
                  </a:cubicBezTo>
                  <a:cubicBezTo>
                    <a:pt x="6476" y="5576"/>
                    <a:pt x="6726" y="5375"/>
                    <a:pt x="6626" y="5055"/>
                  </a:cubicBezTo>
                  <a:cubicBezTo>
                    <a:pt x="6058" y="3487"/>
                    <a:pt x="5325" y="1952"/>
                    <a:pt x="5091" y="284"/>
                  </a:cubicBezTo>
                  <a:cubicBezTo>
                    <a:pt x="5069" y="81"/>
                    <a:pt x="4893" y="0"/>
                    <a:pt x="4720"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21"/>
            <p:cNvSpPr/>
            <p:nvPr/>
          </p:nvSpPr>
          <p:spPr>
            <a:xfrm>
              <a:off x="1522934" y="228264"/>
              <a:ext cx="280103" cy="217881"/>
            </a:xfrm>
            <a:custGeom>
              <a:avLst/>
              <a:gdLst/>
              <a:ahLst/>
              <a:cxnLst/>
              <a:rect l="l" t="t" r="r" b="b"/>
              <a:pathLst>
                <a:path w="9350" h="7273" extrusionOk="0">
                  <a:moveTo>
                    <a:pt x="6183" y="0"/>
                  </a:moveTo>
                  <a:cubicBezTo>
                    <a:pt x="4107" y="0"/>
                    <a:pt x="2152" y="1072"/>
                    <a:pt x="395" y="2058"/>
                  </a:cubicBezTo>
                  <a:cubicBezTo>
                    <a:pt x="1" y="2283"/>
                    <a:pt x="225" y="2818"/>
                    <a:pt x="586" y="2818"/>
                  </a:cubicBezTo>
                  <a:cubicBezTo>
                    <a:pt x="652" y="2818"/>
                    <a:pt x="723" y="2800"/>
                    <a:pt x="796" y="2758"/>
                  </a:cubicBezTo>
                  <a:cubicBezTo>
                    <a:pt x="2474" y="1857"/>
                    <a:pt x="4326" y="840"/>
                    <a:pt x="6270" y="840"/>
                  </a:cubicBezTo>
                  <a:cubicBezTo>
                    <a:pt x="6287" y="840"/>
                    <a:pt x="6304" y="840"/>
                    <a:pt x="6321" y="840"/>
                  </a:cubicBezTo>
                  <a:lnTo>
                    <a:pt x="6321" y="840"/>
                  </a:lnTo>
                  <a:cubicBezTo>
                    <a:pt x="6680" y="2983"/>
                    <a:pt x="7901" y="4885"/>
                    <a:pt x="8468" y="6995"/>
                  </a:cubicBezTo>
                  <a:cubicBezTo>
                    <a:pt x="8520" y="7189"/>
                    <a:pt x="8673" y="7273"/>
                    <a:pt x="8832" y="7273"/>
                  </a:cubicBezTo>
                  <a:cubicBezTo>
                    <a:pt x="9083" y="7273"/>
                    <a:pt x="9350" y="7067"/>
                    <a:pt x="9268" y="6761"/>
                  </a:cubicBezTo>
                  <a:cubicBezTo>
                    <a:pt x="8701" y="4626"/>
                    <a:pt x="7367" y="2691"/>
                    <a:pt x="7100" y="456"/>
                  </a:cubicBezTo>
                  <a:cubicBezTo>
                    <a:pt x="7067" y="223"/>
                    <a:pt x="6933" y="56"/>
                    <a:pt x="6700" y="23"/>
                  </a:cubicBezTo>
                  <a:cubicBezTo>
                    <a:pt x="6527" y="8"/>
                    <a:pt x="6355" y="0"/>
                    <a:pt x="6183"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1"/>
            <p:cNvSpPr/>
            <p:nvPr/>
          </p:nvSpPr>
          <p:spPr>
            <a:xfrm>
              <a:off x="1512719" y="76270"/>
              <a:ext cx="388219" cy="265753"/>
            </a:xfrm>
            <a:custGeom>
              <a:avLst/>
              <a:gdLst/>
              <a:ahLst/>
              <a:cxnLst/>
              <a:rect l="l" t="t" r="r" b="b"/>
              <a:pathLst>
                <a:path w="12959" h="8871" extrusionOk="0">
                  <a:moveTo>
                    <a:pt x="9243" y="1"/>
                  </a:moveTo>
                  <a:cubicBezTo>
                    <a:pt x="9197" y="1"/>
                    <a:pt x="9152" y="9"/>
                    <a:pt x="9109" y="27"/>
                  </a:cubicBezTo>
                  <a:cubicBezTo>
                    <a:pt x="6240" y="794"/>
                    <a:pt x="3438" y="1761"/>
                    <a:pt x="503" y="2295"/>
                  </a:cubicBezTo>
                  <a:cubicBezTo>
                    <a:pt x="0" y="2389"/>
                    <a:pt x="178" y="3104"/>
                    <a:pt x="646" y="3104"/>
                  </a:cubicBezTo>
                  <a:cubicBezTo>
                    <a:pt x="675" y="3104"/>
                    <a:pt x="705" y="3101"/>
                    <a:pt x="736" y="3095"/>
                  </a:cubicBezTo>
                  <a:cubicBezTo>
                    <a:pt x="3528" y="2582"/>
                    <a:pt x="6226" y="1668"/>
                    <a:pt x="8981" y="916"/>
                  </a:cubicBezTo>
                  <a:lnTo>
                    <a:pt x="8981" y="916"/>
                  </a:lnTo>
                  <a:cubicBezTo>
                    <a:pt x="10166" y="3393"/>
                    <a:pt x="11307" y="5933"/>
                    <a:pt x="12078" y="8566"/>
                  </a:cubicBezTo>
                  <a:cubicBezTo>
                    <a:pt x="12131" y="8779"/>
                    <a:pt x="12291" y="8870"/>
                    <a:pt x="12456" y="8870"/>
                  </a:cubicBezTo>
                  <a:cubicBezTo>
                    <a:pt x="12702" y="8870"/>
                    <a:pt x="12958" y="8666"/>
                    <a:pt x="12878" y="8366"/>
                  </a:cubicBezTo>
                  <a:cubicBezTo>
                    <a:pt x="12078" y="5530"/>
                    <a:pt x="10810" y="2862"/>
                    <a:pt x="9576" y="193"/>
                  </a:cubicBezTo>
                  <a:cubicBezTo>
                    <a:pt x="9502" y="70"/>
                    <a:pt x="9373" y="1"/>
                    <a:pt x="9243"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21"/>
            <p:cNvSpPr/>
            <p:nvPr/>
          </p:nvSpPr>
          <p:spPr>
            <a:xfrm>
              <a:off x="1532699" y="-106248"/>
              <a:ext cx="446786" cy="249426"/>
            </a:xfrm>
            <a:custGeom>
              <a:avLst/>
              <a:gdLst/>
              <a:ahLst/>
              <a:cxnLst/>
              <a:rect l="l" t="t" r="r" b="b"/>
              <a:pathLst>
                <a:path w="14914" h="8326" extrusionOk="0">
                  <a:moveTo>
                    <a:pt x="10815" y="0"/>
                  </a:moveTo>
                  <a:cubicBezTo>
                    <a:pt x="10781" y="0"/>
                    <a:pt x="10746" y="5"/>
                    <a:pt x="10710" y="15"/>
                  </a:cubicBezTo>
                  <a:cubicBezTo>
                    <a:pt x="7308" y="1349"/>
                    <a:pt x="4139" y="3351"/>
                    <a:pt x="503" y="4051"/>
                  </a:cubicBezTo>
                  <a:cubicBezTo>
                    <a:pt x="1" y="4146"/>
                    <a:pt x="178" y="4861"/>
                    <a:pt x="618" y="4861"/>
                  </a:cubicBezTo>
                  <a:cubicBezTo>
                    <a:pt x="645" y="4861"/>
                    <a:pt x="674" y="4858"/>
                    <a:pt x="703" y="4852"/>
                  </a:cubicBezTo>
                  <a:cubicBezTo>
                    <a:pt x="4210" y="4176"/>
                    <a:pt x="7282" y="2291"/>
                    <a:pt x="10577" y="961"/>
                  </a:cubicBezTo>
                  <a:lnTo>
                    <a:pt x="10577" y="961"/>
                  </a:lnTo>
                  <a:cubicBezTo>
                    <a:pt x="11592" y="3362"/>
                    <a:pt x="13160" y="5527"/>
                    <a:pt x="14013" y="8021"/>
                  </a:cubicBezTo>
                  <a:cubicBezTo>
                    <a:pt x="14079" y="8234"/>
                    <a:pt x="14248" y="8325"/>
                    <a:pt x="14415" y="8325"/>
                  </a:cubicBezTo>
                  <a:cubicBezTo>
                    <a:pt x="14665" y="8325"/>
                    <a:pt x="14913" y="8121"/>
                    <a:pt x="14813" y="7821"/>
                  </a:cubicBezTo>
                  <a:cubicBezTo>
                    <a:pt x="13913" y="5186"/>
                    <a:pt x="12211" y="2917"/>
                    <a:pt x="11211" y="315"/>
                  </a:cubicBezTo>
                  <a:cubicBezTo>
                    <a:pt x="11154" y="146"/>
                    <a:pt x="11002" y="0"/>
                    <a:pt x="1081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21"/>
            <p:cNvSpPr/>
            <p:nvPr/>
          </p:nvSpPr>
          <p:spPr>
            <a:xfrm>
              <a:off x="1720100" y="-252581"/>
              <a:ext cx="279863" cy="178007"/>
            </a:xfrm>
            <a:custGeom>
              <a:avLst/>
              <a:gdLst/>
              <a:ahLst/>
              <a:cxnLst/>
              <a:rect l="l" t="t" r="r" b="b"/>
              <a:pathLst>
                <a:path w="9342" h="5942" extrusionOk="0">
                  <a:moveTo>
                    <a:pt x="7095" y="0"/>
                  </a:moveTo>
                  <a:cubicBezTo>
                    <a:pt x="7051" y="0"/>
                    <a:pt x="7004" y="9"/>
                    <a:pt x="6956" y="30"/>
                  </a:cubicBezTo>
                  <a:cubicBezTo>
                    <a:pt x="4688" y="797"/>
                    <a:pt x="2653" y="2065"/>
                    <a:pt x="418" y="2965"/>
                  </a:cubicBezTo>
                  <a:cubicBezTo>
                    <a:pt x="1" y="3115"/>
                    <a:pt x="116" y="3797"/>
                    <a:pt x="503" y="3797"/>
                  </a:cubicBezTo>
                  <a:cubicBezTo>
                    <a:pt x="549" y="3797"/>
                    <a:pt x="599" y="3787"/>
                    <a:pt x="652" y="3766"/>
                  </a:cubicBezTo>
                  <a:cubicBezTo>
                    <a:pt x="2725" y="2918"/>
                    <a:pt x="4680" y="1744"/>
                    <a:pt x="6795" y="970"/>
                  </a:cubicBezTo>
                  <a:lnTo>
                    <a:pt x="6795" y="970"/>
                  </a:lnTo>
                  <a:cubicBezTo>
                    <a:pt x="7288" y="2577"/>
                    <a:pt x="7663" y="4267"/>
                    <a:pt x="8457" y="5734"/>
                  </a:cubicBezTo>
                  <a:cubicBezTo>
                    <a:pt x="8530" y="5880"/>
                    <a:pt x="8652" y="5941"/>
                    <a:pt x="8777" y="5941"/>
                  </a:cubicBezTo>
                  <a:cubicBezTo>
                    <a:pt x="9052" y="5941"/>
                    <a:pt x="9341" y="5645"/>
                    <a:pt x="9158" y="5300"/>
                  </a:cubicBezTo>
                  <a:cubicBezTo>
                    <a:pt x="8357" y="3766"/>
                    <a:pt x="8024" y="1965"/>
                    <a:pt x="7456" y="297"/>
                  </a:cubicBezTo>
                  <a:cubicBezTo>
                    <a:pt x="7403" y="138"/>
                    <a:pt x="7266" y="0"/>
                    <a:pt x="709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21"/>
            <p:cNvSpPr/>
            <p:nvPr/>
          </p:nvSpPr>
          <p:spPr>
            <a:xfrm>
              <a:off x="1919452" y="216941"/>
              <a:ext cx="31006" cy="24026"/>
            </a:xfrm>
            <a:custGeom>
              <a:avLst/>
              <a:gdLst/>
              <a:ahLst/>
              <a:cxnLst/>
              <a:rect l="l" t="t" r="r" b="b"/>
              <a:pathLst>
                <a:path w="1035" h="802" extrusionOk="0">
                  <a:moveTo>
                    <a:pt x="535" y="1"/>
                  </a:moveTo>
                  <a:cubicBezTo>
                    <a:pt x="1" y="1"/>
                    <a:pt x="1" y="801"/>
                    <a:pt x="535" y="801"/>
                  </a:cubicBezTo>
                  <a:cubicBezTo>
                    <a:pt x="1035" y="801"/>
                    <a:pt x="1035" y="1"/>
                    <a:pt x="535"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21"/>
            <p:cNvSpPr/>
            <p:nvPr/>
          </p:nvSpPr>
          <p:spPr>
            <a:xfrm>
              <a:off x="1955429" y="183960"/>
              <a:ext cx="31006" cy="24026"/>
            </a:xfrm>
            <a:custGeom>
              <a:avLst/>
              <a:gdLst/>
              <a:ahLst/>
              <a:cxnLst/>
              <a:rect l="l" t="t" r="r" b="b"/>
              <a:pathLst>
                <a:path w="1035" h="802" extrusionOk="0">
                  <a:moveTo>
                    <a:pt x="501" y="1"/>
                  </a:moveTo>
                  <a:cubicBezTo>
                    <a:pt x="1" y="1"/>
                    <a:pt x="1" y="801"/>
                    <a:pt x="501" y="801"/>
                  </a:cubicBezTo>
                  <a:cubicBezTo>
                    <a:pt x="1035" y="801"/>
                    <a:pt x="1035" y="1"/>
                    <a:pt x="501"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21"/>
            <p:cNvSpPr/>
            <p:nvPr/>
          </p:nvSpPr>
          <p:spPr>
            <a:xfrm>
              <a:off x="1968429" y="242912"/>
              <a:ext cx="31006" cy="24026"/>
            </a:xfrm>
            <a:custGeom>
              <a:avLst/>
              <a:gdLst/>
              <a:ahLst/>
              <a:cxnLst/>
              <a:rect l="l" t="t" r="r" b="b"/>
              <a:pathLst>
                <a:path w="1035" h="802" extrusionOk="0">
                  <a:moveTo>
                    <a:pt x="501" y="1"/>
                  </a:moveTo>
                  <a:cubicBezTo>
                    <a:pt x="0" y="1"/>
                    <a:pt x="0" y="801"/>
                    <a:pt x="501" y="801"/>
                  </a:cubicBezTo>
                  <a:cubicBezTo>
                    <a:pt x="1034" y="801"/>
                    <a:pt x="1034" y="1"/>
                    <a:pt x="501"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21"/>
            <p:cNvSpPr/>
            <p:nvPr/>
          </p:nvSpPr>
          <p:spPr>
            <a:xfrm>
              <a:off x="1586709" y="67044"/>
              <a:ext cx="32025" cy="24026"/>
            </a:xfrm>
            <a:custGeom>
              <a:avLst/>
              <a:gdLst/>
              <a:ahLst/>
              <a:cxnLst/>
              <a:rect l="l" t="t" r="r" b="b"/>
              <a:pathLst>
                <a:path w="1069" h="802" extrusionOk="0">
                  <a:moveTo>
                    <a:pt x="535" y="1"/>
                  </a:moveTo>
                  <a:cubicBezTo>
                    <a:pt x="1" y="1"/>
                    <a:pt x="1" y="802"/>
                    <a:pt x="535" y="802"/>
                  </a:cubicBezTo>
                  <a:cubicBezTo>
                    <a:pt x="1068" y="802"/>
                    <a:pt x="1068" y="1"/>
                    <a:pt x="535"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1"/>
            <p:cNvSpPr/>
            <p:nvPr/>
          </p:nvSpPr>
          <p:spPr>
            <a:xfrm>
              <a:off x="1625681" y="37088"/>
              <a:ext cx="32025" cy="25015"/>
            </a:xfrm>
            <a:custGeom>
              <a:avLst/>
              <a:gdLst/>
              <a:ahLst/>
              <a:cxnLst/>
              <a:rect l="l" t="t" r="r" b="b"/>
              <a:pathLst>
                <a:path w="1069" h="835" extrusionOk="0">
                  <a:moveTo>
                    <a:pt x="535" y="0"/>
                  </a:moveTo>
                  <a:cubicBezTo>
                    <a:pt x="1" y="0"/>
                    <a:pt x="1" y="834"/>
                    <a:pt x="535" y="834"/>
                  </a:cubicBezTo>
                  <a:cubicBezTo>
                    <a:pt x="1068" y="834"/>
                    <a:pt x="1068" y="0"/>
                    <a:pt x="53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21"/>
            <p:cNvSpPr/>
            <p:nvPr/>
          </p:nvSpPr>
          <p:spPr>
            <a:xfrm>
              <a:off x="1736605" y="-219720"/>
              <a:ext cx="31995" cy="24026"/>
            </a:xfrm>
            <a:custGeom>
              <a:avLst/>
              <a:gdLst/>
              <a:ahLst/>
              <a:cxnLst/>
              <a:rect l="l" t="t" r="r" b="b"/>
              <a:pathLst>
                <a:path w="1068" h="802" extrusionOk="0">
                  <a:moveTo>
                    <a:pt x="534" y="0"/>
                  </a:moveTo>
                  <a:cubicBezTo>
                    <a:pt x="1" y="0"/>
                    <a:pt x="1" y="801"/>
                    <a:pt x="534" y="801"/>
                  </a:cubicBezTo>
                  <a:cubicBezTo>
                    <a:pt x="1068" y="801"/>
                    <a:pt x="1068"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21"/>
            <p:cNvSpPr/>
            <p:nvPr/>
          </p:nvSpPr>
          <p:spPr>
            <a:xfrm>
              <a:off x="1779561" y="-252701"/>
              <a:ext cx="31006" cy="25015"/>
            </a:xfrm>
            <a:custGeom>
              <a:avLst/>
              <a:gdLst/>
              <a:ahLst/>
              <a:cxnLst/>
              <a:rect l="l" t="t" r="r" b="b"/>
              <a:pathLst>
                <a:path w="1035" h="835" extrusionOk="0">
                  <a:moveTo>
                    <a:pt x="501" y="1"/>
                  </a:moveTo>
                  <a:cubicBezTo>
                    <a:pt x="1" y="1"/>
                    <a:pt x="1" y="835"/>
                    <a:pt x="501" y="835"/>
                  </a:cubicBezTo>
                  <a:cubicBezTo>
                    <a:pt x="1035" y="835"/>
                    <a:pt x="1035" y="1"/>
                    <a:pt x="501"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1"/>
            <p:cNvSpPr/>
            <p:nvPr/>
          </p:nvSpPr>
          <p:spPr>
            <a:xfrm>
              <a:off x="1785582" y="265918"/>
              <a:ext cx="31995" cy="23996"/>
            </a:xfrm>
            <a:custGeom>
              <a:avLst/>
              <a:gdLst/>
              <a:ahLst/>
              <a:cxnLst/>
              <a:rect l="l" t="t" r="r" b="b"/>
              <a:pathLst>
                <a:path w="1068" h="801" extrusionOk="0">
                  <a:moveTo>
                    <a:pt x="534" y="0"/>
                  </a:moveTo>
                  <a:cubicBezTo>
                    <a:pt x="0" y="0"/>
                    <a:pt x="0" y="801"/>
                    <a:pt x="534" y="801"/>
                  </a:cubicBezTo>
                  <a:cubicBezTo>
                    <a:pt x="1067" y="801"/>
                    <a:pt x="1067"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21"/>
            <p:cNvSpPr/>
            <p:nvPr/>
          </p:nvSpPr>
          <p:spPr>
            <a:xfrm>
              <a:off x="1808558" y="323852"/>
              <a:ext cx="31995" cy="25015"/>
            </a:xfrm>
            <a:custGeom>
              <a:avLst/>
              <a:gdLst/>
              <a:ahLst/>
              <a:cxnLst/>
              <a:rect l="l" t="t" r="r" b="b"/>
              <a:pathLst>
                <a:path w="1068" h="835" extrusionOk="0">
                  <a:moveTo>
                    <a:pt x="534" y="1"/>
                  </a:moveTo>
                  <a:cubicBezTo>
                    <a:pt x="0" y="1"/>
                    <a:pt x="0" y="835"/>
                    <a:pt x="534" y="835"/>
                  </a:cubicBezTo>
                  <a:cubicBezTo>
                    <a:pt x="1068" y="835"/>
                    <a:pt x="1068" y="1"/>
                    <a:pt x="534"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21"/>
            <p:cNvSpPr/>
            <p:nvPr/>
          </p:nvSpPr>
          <p:spPr>
            <a:xfrm>
              <a:off x="1524761" y="369833"/>
              <a:ext cx="32025" cy="23996"/>
            </a:xfrm>
            <a:custGeom>
              <a:avLst/>
              <a:gdLst/>
              <a:ahLst/>
              <a:cxnLst/>
              <a:rect l="l" t="t" r="r" b="b"/>
              <a:pathLst>
                <a:path w="1069" h="801" extrusionOk="0">
                  <a:moveTo>
                    <a:pt x="535" y="0"/>
                  </a:moveTo>
                  <a:cubicBezTo>
                    <a:pt x="1" y="0"/>
                    <a:pt x="1" y="801"/>
                    <a:pt x="535" y="801"/>
                  </a:cubicBezTo>
                  <a:cubicBezTo>
                    <a:pt x="1068" y="801"/>
                    <a:pt x="1068" y="0"/>
                    <a:pt x="53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21"/>
            <p:cNvSpPr/>
            <p:nvPr/>
          </p:nvSpPr>
          <p:spPr>
            <a:xfrm>
              <a:off x="1573738" y="333857"/>
              <a:ext cx="31995" cy="23996"/>
            </a:xfrm>
            <a:custGeom>
              <a:avLst/>
              <a:gdLst/>
              <a:ahLst/>
              <a:cxnLst/>
              <a:rect l="l" t="t" r="r" b="b"/>
              <a:pathLst>
                <a:path w="1068" h="801" extrusionOk="0">
                  <a:moveTo>
                    <a:pt x="534" y="0"/>
                  </a:moveTo>
                  <a:cubicBezTo>
                    <a:pt x="0" y="0"/>
                    <a:pt x="0" y="801"/>
                    <a:pt x="534" y="801"/>
                  </a:cubicBezTo>
                  <a:cubicBezTo>
                    <a:pt x="1068" y="801"/>
                    <a:pt x="1068"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21"/>
            <p:cNvSpPr/>
            <p:nvPr/>
          </p:nvSpPr>
          <p:spPr>
            <a:xfrm>
              <a:off x="1632690" y="545701"/>
              <a:ext cx="31006" cy="23996"/>
            </a:xfrm>
            <a:custGeom>
              <a:avLst/>
              <a:gdLst/>
              <a:ahLst/>
              <a:cxnLst/>
              <a:rect l="l" t="t" r="r" b="b"/>
              <a:pathLst>
                <a:path w="1035" h="801" extrusionOk="0">
                  <a:moveTo>
                    <a:pt x="534" y="0"/>
                  </a:moveTo>
                  <a:cubicBezTo>
                    <a:pt x="0" y="0"/>
                    <a:pt x="0" y="801"/>
                    <a:pt x="534" y="801"/>
                  </a:cubicBezTo>
                  <a:cubicBezTo>
                    <a:pt x="1034" y="801"/>
                    <a:pt x="1034"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1"/>
            <p:cNvSpPr/>
            <p:nvPr/>
          </p:nvSpPr>
          <p:spPr>
            <a:xfrm>
              <a:off x="1599709" y="597644"/>
              <a:ext cx="32025" cy="25015"/>
            </a:xfrm>
            <a:custGeom>
              <a:avLst/>
              <a:gdLst/>
              <a:ahLst/>
              <a:cxnLst/>
              <a:rect l="l" t="t" r="r" b="b"/>
              <a:pathLst>
                <a:path w="1069" h="835" extrusionOk="0">
                  <a:moveTo>
                    <a:pt x="534" y="1"/>
                  </a:moveTo>
                  <a:cubicBezTo>
                    <a:pt x="1" y="1"/>
                    <a:pt x="1" y="835"/>
                    <a:pt x="534" y="835"/>
                  </a:cubicBezTo>
                  <a:cubicBezTo>
                    <a:pt x="1068" y="835"/>
                    <a:pt x="1068" y="1"/>
                    <a:pt x="534"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5" name="Google Shape;2545;p21"/>
          <p:cNvGrpSpPr/>
          <p:nvPr/>
        </p:nvGrpSpPr>
        <p:grpSpPr>
          <a:xfrm flipH="1">
            <a:off x="6986707" y="-461408"/>
            <a:ext cx="676573" cy="945704"/>
            <a:chOff x="1897495" y="-461400"/>
            <a:chExt cx="815443" cy="1139815"/>
          </a:xfrm>
        </p:grpSpPr>
        <p:sp>
          <p:nvSpPr>
            <p:cNvPr id="2546" name="Google Shape;2546;p21"/>
            <p:cNvSpPr/>
            <p:nvPr/>
          </p:nvSpPr>
          <p:spPr>
            <a:xfrm>
              <a:off x="1897495" y="-345293"/>
              <a:ext cx="815443" cy="1023708"/>
            </a:xfrm>
            <a:custGeom>
              <a:avLst/>
              <a:gdLst/>
              <a:ahLst/>
              <a:cxnLst/>
              <a:rect l="l" t="t" r="r" b="b"/>
              <a:pathLst>
                <a:path w="27220" h="34172" extrusionOk="0">
                  <a:moveTo>
                    <a:pt x="7239" y="1"/>
                  </a:moveTo>
                  <a:cubicBezTo>
                    <a:pt x="7053" y="1"/>
                    <a:pt x="6874" y="8"/>
                    <a:pt x="6705" y="23"/>
                  </a:cubicBezTo>
                  <a:cubicBezTo>
                    <a:pt x="4470" y="3992"/>
                    <a:pt x="3536" y="8496"/>
                    <a:pt x="2035" y="12665"/>
                  </a:cubicBezTo>
                  <a:cubicBezTo>
                    <a:pt x="1607" y="13858"/>
                    <a:pt x="1" y="17770"/>
                    <a:pt x="1459" y="17770"/>
                  </a:cubicBezTo>
                  <a:cubicBezTo>
                    <a:pt x="1591" y="17770"/>
                    <a:pt x="1749" y="17738"/>
                    <a:pt x="1935" y="17669"/>
                  </a:cubicBezTo>
                  <a:cubicBezTo>
                    <a:pt x="3669" y="16968"/>
                    <a:pt x="4236" y="14433"/>
                    <a:pt x="6338" y="13833"/>
                  </a:cubicBezTo>
                  <a:lnTo>
                    <a:pt x="6338" y="13833"/>
                  </a:lnTo>
                  <a:cubicBezTo>
                    <a:pt x="7405" y="16401"/>
                    <a:pt x="2969" y="18503"/>
                    <a:pt x="3436" y="21071"/>
                  </a:cubicBezTo>
                  <a:cubicBezTo>
                    <a:pt x="3669" y="22806"/>
                    <a:pt x="7405" y="28276"/>
                    <a:pt x="9273" y="28510"/>
                  </a:cubicBezTo>
                  <a:cubicBezTo>
                    <a:pt x="9290" y="28511"/>
                    <a:pt x="9307" y="28512"/>
                    <a:pt x="9324" y="28512"/>
                  </a:cubicBezTo>
                  <a:cubicBezTo>
                    <a:pt x="10766" y="28512"/>
                    <a:pt x="12521" y="23463"/>
                    <a:pt x="13943" y="23463"/>
                  </a:cubicBezTo>
                  <a:cubicBezTo>
                    <a:pt x="14092" y="23463"/>
                    <a:pt x="14236" y="23518"/>
                    <a:pt x="14377" y="23640"/>
                  </a:cubicBezTo>
                  <a:cubicBezTo>
                    <a:pt x="16011" y="24907"/>
                    <a:pt x="12542" y="29110"/>
                    <a:pt x="13109" y="30611"/>
                  </a:cubicBezTo>
                  <a:cubicBezTo>
                    <a:pt x="13910" y="32846"/>
                    <a:pt x="20782" y="33780"/>
                    <a:pt x="22883" y="34114"/>
                  </a:cubicBezTo>
                  <a:cubicBezTo>
                    <a:pt x="23175" y="34153"/>
                    <a:pt x="23443" y="34172"/>
                    <a:pt x="23691" y="34172"/>
                  </a:cubicBezTo>
                  <a:cubicBezTo>
                    <a:pt x="26409" y="34172"/>
                    <a:pt x="26547" y="31901"/>
                    <a:pt x="26853" y="29210"/>
                  </a:cubicBezTo>
                  <a:cubicBezTo>
                    <a:pt x="27086" y="27009"/>
                    <a:pt x="27219" y="24674"/>
                    <a:pt x="27086" y="22339"/>
                  </a:cubicBezTo>
                  <a:cubicBezTo>
                    <a:pt x="26986" y="19070"/>
                    <a:pt x="24651" y="20004"/>
                    <a:pt x="22082" y="19303"/>
                  </a:cubicBezTo>
                  <a:cubicBezTo>
                    <a:pt x="17546" y="18036"/>
                    <a:pt x="23584" y="17802"/>
                    <a:pt x="25218" y="17569"/>
                  </a:cubicBezTo>
                  <a:cubicBezTo>
                    <a:pt x="27086" y="17335"/>
                    <a:pt x="26986" y="17102"/>
                    <a:pt x="26853" y="15234"/>
                  </a:cubicBezTo>
                  <a:cubicBezTo>
                    <a:pt x="26752" y="13733"/>
                    <a:pt x="26752" y="12432"/>
                    <a:pt x="26386" y="11031"/>
                  </a:cubicBezTo>
                  <a:cubicBezTo>
                    <a:pt x="25918" y="8781"/>
                    <a:pt x="24929" y="8033"/>
                    <a:pt x="23430" y="8033"/>
                  </a:cubicBezTo>
                  <a:cubicBezTo>
                    <a:pt x="22685" y="8033"/>
                    <a:pt x="21812" y="8218"/>
                    <a:pt x="20815" y="8496"/>
                  </a:cubicBezTo>
                  <a:cubicBezTo>
                    <a:pt x="20323" y="8660"/>
                    <a:pt x="19140" y="9169"/>
                    <a:pt x="18237" y="9169"/>
                  </a:cubicBezTo>
                  <a:cubicBezTo>
                    <a:pt x="17854" y="9169"/>
                    <a:pt x="17521" y="9077"/>
                    <a:pt x="17312" y="8829"/>
                  </a:cubicBezTo>
                  <a:cubicBezTo>
                    <a:pt x="15911" y="7428"/>
                    <a:pt x="19047" y="6728"/>
                    <a:pt x="19881" y="6394"/>
                  </a:cubicBezTo>
                  <a:cubicBezTo>
                    <a:pt x="21482" y="5794"/>
                    <a:pt x="23950" y="5227"/>
                    <a:pt x="21716" y="3459"/>
                  </a:cubicBezTo>
                  <a:cubicBezTo>
                    <a:pt x="20448" y="2658"/>
                    <a:pt x="18447" y="2525"/>
                    <a:pt x="17079" y="2191"/>
                  </a:cubicBezTo>
                  <a:cubicBezTo>
                    <a:pt x="14548" y="1535"/>
                    <a:pt x="9999" y="1"/>
                    <a:pt x="7239" y="1"/>
                  </a:cubicBezTo>
                  <a:close/>
                </a:path>
              </a:pathLst>
            </a:custGeom>
            <a:solidFill>
              <a:srgbClr val="83C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21"/>
            <p:cNvSpPr/>
            <p:nvPr/>
          </p:nvSpPr>
          <p:spPr>
            <a:xfrm>
              <a:off x="2063148" y="-461400"/>
              <a:ext cx="574974" cy="1048962"/>
            </a:xfrm>
            <a:custGeom>
              <a:avLst/>
              <a:gdLst/>
              <a:ahLst/>
              <a:cxnLst/>
              <a:rect l="l" t="t" r="r" b="b"/>
              <a:pathLst>
                <a:path w="19193" h="35015" extrusionOk="0">
                  <a:moveTo>
                    <a:pt x="382" y="0"/>
                  </a:moveTo>
                  <a:cubicBezTo>
                    <a:pt x="201" y="0"/>
                    <a:pt x="1" y="156"/>
                    <a:pt x="41" y="396"/>
                  </a:cubicBezTo>
                  <a:cubicBezTo>
                    <a:pt x="574" y="2731"/>
                    <a:pt x="1742" y="4966"/>
                    <a:pt x="2876" y="7034"/>
                  </a:cubicBezTo>
                  <a:cubicBezTo>
                    <a:pt x="4110" y="9303"/>
                    <a:pt x="5344" y="11538"/>
                    <a:pt x="6579" y="13806"/>
                  </a:cubicBezTo>
                  <a:cubicBezTo>
                    <a:pt x="9014" y="18342"/>
                    <a:pt x="11516" y="22879"/>
                    <a:pt x="14051" y="27349"/>
                  </a:cubicBezTo>
                  <a:cubicBezTo>
                    <a:pt x="15518" y="29884"/>
                    <a:pt x="16986" y="32386"/>
                    <a:pt x="18521" y="34854"/>
                  </a:cubicBezTo>
                  <a:cubicBezTo>
                    <a:pt x="18583" y="34968"/>
                    <a:pt x="18677" y="35014"/>
                    <a:pt x="18771" y="35014"/>
                  </a:cubicBezTo>
                  <a:cubicBezTo>
                    <a:pt x="18981" y="35014"/>
                    <a:pt x="19192" y="34784"/>
                    <a:pt x="19054" y="34554"/>
                  </a:cubicBezTo>
                  <a:cubicBezTo>
                    <a:pt x="13717" y="25848"/>
                    <a:pt x="8947" y="16841"/>
                    <a:pt x="4044" y="7902"/>
                  </a:cubicBezTo>
                  <a:cubicBezTo>
                    <a:pt x="2709" y="5467"/>
                    <a:pt x="1275" y="2965"/>
                    <a:pt x="641" y="230"/>
                  </a:cubicBezTo>
                  <a:cubicBezTo>
                    <a:pt x="614" y="69"/>
                    <a:pt x="502" y="0"/>
                    <a:pt x="382"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21"/>
            <p:cNvSpPr/>
            <p:nvPr/>
          </p:nvSpPr>
          <p:spPr>
            <a:xfrm>
              <a:off x="2112814" y="-304284"/>
              <a:ext cx="166684" cy="157666"/>
            </a:xfrm>
            <a:custGeom>
              <a:avLst/>
              <a:gdLst/>
              <a:ahLst/>
              <a:cxnLst/>
              <a:rect l="l" t="t" r="r" b="b"/>
              <a:pathLst>
                <a:path w="5564" h="5263" extrusionOk="0">
                  <a:moveTo>
                    <a:pt x="1439" y="0"/>
                  </a:moveTo>
                  <a:cubicBezTo>
                    <a:pt x="1101" y="0"/>
                    <a:pt x="860" y="241"/>
                    <a:pt x="718" y="555"/>
                  </a:cubicBezTo>
                  <a:cubicBezTo>
                    <a:pt x="384" y="1156"/>
                    <a:pt x="217" y="1789"/>
                    <a:pt x="151" y="2457"/>
                  </a:cubicBezTo>
                  <a:cubicBezTo>
                    <a:pt x="84" y="3290"/>
                    <a:pt x="117" y="4124"/>
                    <a:pt x="17" y="4958"/>
                  </a:cubicBezTo>
                  <a:cubicBezTo>
                    <a:pt x="0" y="5163"/>
                    <a:pt x="149" y="5263"/>
                    <a:pt x="307" y="5263"/>
                  </a:cubicBezTo>
                  <a:cubicBezTo>
                    <a:pt x="458" y="5263"/>
                    <a:pt x="618" y="5171"/>
                    <a:pt x="651" y="4992"/>
                  </a:cubicBezTo>
                  <a:cubicBezTo>
                    <a:pt x="784" y="3691"/>
                    <a:pt x="584" y="2356"/>
                    <a:pt x="1085" y="1156"/>
                  </a:cubicBezTo>
                  <a:cubicBezTo>
                    <a:pt x="1151" y="989"/>
                    <a:pt x="1251" y="789"/>
                    <a:pt x="1351" y="689"/>
                  </a:cubicBezTo>
                  <a:cubicBezTo>
                    <a:pt x="1371" y="650"/>
                    <a:pt x="1379" y="633"/>
                    <a:pt x="1382" y="633"/>
                  </a:cubicBezTo>
                  <a:cubicBezTo>
                    <a:pt x="1385" y="633"/>
                    <a:pt x="1385" y="641"/>
                    <a:pt x="1385" y="655"/>
                  </a:cubicBezTo>
                  <a:cubicBezTo>
                    <a:pt x="1452" y="622"/>
                    <a:pt x="1385" y="622"/>
                    <a:pt x="1418" y="622"/>
                  </a:cubicBezTo>
                  <a:lnTo>
                    <a:pt x="1485" y="622"/>
                  </a:lnTo>
                  <a:cubicBezTo>
                    <a:pt x="1852" y="722"/>
                    <a:pt x="2252" y="1089"/>
                    <a:pt x="2619" y="1289"/>
                  </a:cubicBezTo>
                  <a:cubicBezTo>
                    <a:pt x="3019" y="1489"/>
                    <a:pt x="3420" y="1656"/>
                    <a:pt x="3787" y="1856"/>
                  </a:cubicBezTo>
                  <a:cubicBezTo>
                    <a:pt x="4187" y="2090"/>
                    <a:pt x="4587" y="2323"/>
                    <a:pt x="4954" y="2557"/>
                  </a:cubicBezTo>
                  <a:cubicBezTo>
                    <a:pt x="5012" y="2597"/>
                    <a:pt x="5069" y="2614"/>
                    <a:pt x="5124" y="2614"/>
                  </a:cubicBezTo>
                  <a:cubicBezTo>
                    <a:pt x="5383" y="2614"/>
                    <a:pt x="5563" y="2216"/>
                    <a:pt x="5288" y="2023"/>
                  </a:cubicBezTo>
                  <a:cubicBezTo>
                    <a:pt x="4554" y="1523"/>
                    <a:pt x="3787" y="1122"/>
                    <a:pt x="2986" y="755"/>
                  </a:cubicBezTo>
                  <a:cubicBezTo>
                    <a:pt x="2519" y="522"/>
                    <a:pt x="2119" y="155"/>
                    <a:pt x="1618" y="21"/>
                  </a:cubicBezTo>
                  <a:cubicBezTo>
                    <a:pt x="1556" y="7"/>
                    <a:pt x="1496" y="0"/>
                    <a:pt x="1439"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21"/>
            <p:cNvSpPr/>
            <p:nvPr/>
          </p:nvSpPr>
          <p:spPr>
            <a:xfrm>
              <a:off x="2178776" y="-133328"/>
              <a:ext cx="228696" cy="228396"/>
            </a:xfrm>
            <a:custGeom>
              <a:avLst/>
              <a:gdLst/>
              <a:ahLst/>
              <a:cxnLst/>
              <a:rect l="l" t="t" r="r" b="b"/>
              <a:pathLst>
                <a:path w="7634" h="7624" extrusionOk="0">
                  <a:moveTo>
                    <a:pt x="1506" y="1"/>
                  </a:moveTo>
                  <a:cubicBezTo>
                    <a:pt x="1383" y="1"/>
                    <a:pt x="1245" y="110"/>
                    <a:pt x="1218" y="219"/>
                  </a:cubicBezTo>
                  <a:cubicBezTo>
                    <a:pt x="717" y="2587"/>
                    <a:pt x="284" y="4922"/>
                    <a:pt x="17" y="7324"/>
                  </a:cubicBezTo>
                  <a:cubicBezTo>
                    <a:pt x="0" y="7524"/>
                    <a:pt x="150" y="7624"/>
                    <a:pt x="309" y="7624"/>
                  </a:cubicBezTo>
                  <a:cubicBezTo>
                    <a:pt x="467" y="7624"/>
                    <a:pt x="634" y="7524"/>
                    <a:pt x="651" y="7324"/>
                  </a:cubicBezTo>
                  <a:cubicBezTo>
                    <a:pt x="873" y="5096"/>
                    <a:pt x="1278" y="2899"/>
                    <a:pt x="1749" y="732"/>
                  </a:cubicBezTo>
                  <a:lnTo>
                    <a:pt x="1749" y="732"/>
                  </a:lnTo>
                  <a:cubicBezTo>
                    <a:pt x="3636" y="1390"/>
                    <a:pt x="5479" y="2290"/>
                    <a:pt x="7055" y="3488"/>
                  </a:cubicBezTo>
                  <a:cubicBezTo>
                    <a:pt x="7116" y="3537"/>
                    <a:pt x="7176" y="3558"/>
                    <a:pt x="7232" y="3558"/>
                  </a:cubicBezTo>
                  <a:cubicBezTo>
                    <a:pt x="7479" y="3558"/>
                    <a:pt x="7634" y="3145"/>
                    <a:pt x="7389" y="2954"/>
                  </a:cubicBezTo>
                  <a:cubicBezTo>
                    <a:pt x="5654" y="1653"/>
                    <a:pt x="3619" y="686"/>
                    <a:pt x="1585" y="19"/>
                  </a:cubicBezTo>
                  <a:cubicBezTo>
                    <a:pt x="1560" y="6"/>
                    <a:pt x="1533" y="1"/>
                    <a:pt x="1506"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1"/>
            <p:cNvSpPr/>
            <p:nvPr/>
          </p:nvSpPr>
          <p:spPr>
            <a:xfrm>
              <a:off x="2245726" y="-14016"/>
              <a:ext cx="256676" cy="324949"/>
            </a:xfrm>
            <a:custGeom>
              <a:avLst/>
              <a:gdLst/>
              <a:ahLst/>
              <a:cxnLst/>
              <a:rect l="l" t="t" r="r" b="b"/>
              <a:pathLst>
                <a:path w="8568" h="10847" extrusionOk="0">
                  <a:moveTo>
                    <a:pt x="1357" y="0"/>
                  </a:moveTo>
                  <a:cubicBezTo>
                    <a:pt x="1199" y="0"/>
                    <a:pt x="1051" y="107"/>
                    <a:pt x="1051" y="305"/>
                  </a:cubicBezTo>
                  <a:cubicBezTo>
                    <a:pt x="1151" y="3774"/>
                    <a:pt x="150" y="7110"/>
                    <a:pt x="17" y="10546"/>
                  </a:cubicBezTo>
                  <a:cubicBezTo>
                    <a:pt x="0" y="10746"/>
                    <a:pt x="150" y="10846"/>
                    <a:pt x="309" y="10846"/>
                  </a:cubicBezTo>
                  <a:cubicBezTo>
                    <a:pt x="467" y="10846"/>
                    <a:pt x="634" y="10746"/>
                    <a:pt x="650" y="10546"/>
                  </a:cubicBezTo>
                  <a:cubicBezTo>
                    <a:pt x="778" y="7272"/>
                    <a:pt x="1692" y="4088"/>
                    <a:pt x="1692" y="794"/>
                  </a:cubicBezTo>
                  <a:lnTo>
                    <a:pt x="1692" y="794"/>
                  </a:lnTo>
                  <a:cubicBezTo>
                    <a:pt x="3789" y="1755"/>
                    <a:pt x="6004" y="2529"/>
                    <a:pt x="7989" y="3708"/>
                  </a:cubicBezTo>
                  <a:cubicBezTo>
                    <a:pt x="8044" y="3746"/>
                    <a:pt x="8099" y="3763"/>
                    <a:pt x="8150" y="3763"/>
                  </a:cubicBezTo>
                  <a:cubicBezTo>
                    <a:pt x="8405" y="3763"/>
                    <a:pt x="8567" y="3341"/>
                    <a:pt x="8289" y="3174"/>
                  </a:cubicBezTo>
                  <a:cubicBezTo>
                    <a:pt x="6154" y="1873"/>
                    <a:pt x="3786" y="1106"/>
                    <a:pt x="1518" y="38"/>
                  </a:cubicBezTo>
                  <a:cubicBezTo>
                    <a:pt x="1467" y="13"/>
                    <a:pt x="1411" y="0"/>
                    <a:pt x="135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21"/>
            <p:cNvSpPr/>
            <p:nvPr/>
          </p:nvSpPr>
          <p:spPr>
            <a:xfrm>
              <a:off x="2354134" y="146605"/>
              <a:ext cx="132532" cy="171297"/>
            </a:xfrm>
            <a:custGeom>
              <a:avLst/>
              <a:gdLst/>
              <a:ahLst/>
              <a:cxnLst/>
              <a:rect l="l" t="t" r="r" b="b"/>
              <a:pathLst>
                <a:path w="4424" h="5718" extrusionOk="0">
                  <a:moveTo>
                    <a:pt x="760" y="1"/>
                  </a:moveTo>
                  <a:cubicBezTo>
                    <a:pt x="625" y="1"/>
                    <a:pt x="490" y="76"/>
                    <a:pt x="467" y="214"/>
                  </a:cubicBezTo>
                  <a:cubicBezTo>
                    <a:pt x="234" y="1948"/>
                    <a:pt x="0" y="3683"/>
                    <a:pt x="0" y="5417"/>
                  </a:cubicBezTo>
                  <a:cubicBezTo>
                    <a:pt x="0" y="5618"/>
                    <a:pt x="159" y="5718"/>
                    <a:pt x="317" y="5718"/>
                  </a:cubicBezTo>
                  <a:cubicBezTo>
                    <a:pt x="476" y="5718"/>
                    <a:pt x="634" y="5618"/>
                    <a:pt x="634" y="5417"/>
                  </a:cubicBezTo>
                  <a:cubicBezTo>
                    <a:pt x="634" y="3875"/>
                    <a:pt x="805" y="2304"/>
                    <a:pt x="1016" y="757"/>
                  </a:cubicBezTo>
                  <a:lnTo>
                    <a:pt x="1016" y="757"/>
                  </a:lnTo>
                  <a:cubicBezTo>
                    <a:pt x="1943" y="1205"/>
                    <a:pt x="2830" y="1775"/>
                    <a:pt x="3770" y="2215"/>
                  </a:cubicBezTo>
                  <a:cubicBezTo>
                    <a:pt x="3816" y="2236"/>
                    <a:pt x="3861" y="2245"/>
                    <a:pt x="3905" y="2245"/>
                  </a:cubicBezTo>
                  <a:cubicBezTo>
                    <a:pt x="4209" y="2245"/>
                    <a:pt x="4424" y="1794"/>
                    <a:pt x="4103" y="1648"/>
                  </a:cubicBezTo>
                  <a:cubicBezTo>
                    <a:pt x="3002" y="1181"/>
                    <a:pt x="2035" y="514"/>
                    <a:pt x="934" y="47"/>
                  </a:cubicBezTo>
                  <a:cubicBezTo>
                    <a:pt x="883" y="16"/>
                    <a:pt x="821" y="1"/>
                    <a:pt x="760"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21"/>
            <p:cNvSpPr/>
            <p:nvPr/>
          </p:nvSpPr>
          <p:spPr>
            <a:xfrm>
              <a:off x="2447056" y="299348"/>
              <a:ext cx="169589" cy="204310"/>
            </a:xfrm>
            <a:custGeom>
              <a:avLst/>
              <a:gdLst/>
              <a:ahLst/>
              <a:cxnLst/>
              <a:rect l="l" t="t" r="r" b="b"/>
              <a:pathLst>
                <a:path w="5661" h="6820" extrusionOk="0">
                  <a:moveTo>
                    <a:pt x="824" y="1"/>
                  </a:moveTo>
                  <a:cubicBezTo>
                    <a:pt x="701" y="1"/>
                    <a:pt x="562" y="115"/>
                    <a:pt x="534" y="252"/>
                  </a:cubicBezTo>
                  <a:cubicBezTo>
                    <a:pt x="0" y="2253"/>
                    <a:pt x="34" y="4455"/>
                    <a:pt x="167" y="6490"/>
                  </a:cubicBezTo>
                  <a:cubicBezTo>
                    <a:pt x="184" y="6711"/>
                    <a:pt x="349" y="6819"/>
                    <a:pt x="506" y="6819"/>
                  </a:cubicBezTo>
                  <a:cubicBezTo>
                    <a:pt x="657" y="6819"/>
                    <a:pt x="801" y="6719"/>
                    <a:pt x="801" y="6523"/>
                  </a:cubicBezTo>
                  <a:cubicBezTo>
                    <a:pt x="675" y="4632"/>
                    <a:pt x="638" y="2623"/>
                    <a:pt x="1056" y="748"/>
                  </a:cubicBezTo>
                  <a:lnTo>
                    <a:pt x="1056" y="748"/>
                  </a:lnTo>
                  <a:cubicBezTo>
                    <a:pt x="2421" y="1283"/>
                    <a:pt x="3810" y="1697"/>
                    <a:pt x="5171" y="2253"/>
                  </a:cubicBezTo>
                  <a:cubicBezTo>
                    <a:pt x="5215" y="2273"/>
                    <a:pt x="5256" y="2282"/>
                    <a:pt x="5294" y="2282"/>
                  </a:cubicBezTo>
                  <a:cubicBezTo>
                    <a:pt x="5570" y="2282"/>
                    <a:pt x="5661" y="1799"/>
                    <a:pt x="5338" y="1653"/>
                  </a:cubicBezTo>
                  <a:cubicBezTo>
                    <a:pt x="3870" y="1052"/>
                    <a:pt x="2369" y="619"/>
                    <a:pt x="901" y="18"/>
                  </a:cubicBezTo>
                  <a:cubicBezTo>
                    <a:pt x="877" y="6"/>
                    <a:pt x="851" y="1"/>
                    <a:pt x="824"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21"/>
            <p:cNvSpPr/>
            <p:nvPr/>
          </p:nvSpPr>
          <p:spPr>
            <a:xfrm>
              <a:off x="2522004" y="425790"/>
              <a:ext cx="120399" cy="140800"/>
            </a:xfrm>
            <a:custGeom>
              <a:avLst/>
              <a:gdLst/>
              <a:ahLst/>
              <a:cxnLst/>
              <a:rect l="l" t="t" r="r" b="b"/>
              <a:pathLst>
                <a:path w="4019" h="4700" extrusionOk="0">
                  <a:moveTo>
                    <a:pt x="534" y="0"/>
                  </a:moveTo>
                  <a:cubicBezTo>
                    <a:pt x="401" y="0"/>
                    <a:pt x="267" y="67"/>
                    <a:pt x="234" y="200"/>
                  </a:cubicBezTo>
                  <a:cubicBezTo>
                    <a:pt x="0" y="1601"/>
                    <a:pt x="0" y="3002"/>
                    <a:pt x="0" y="4370"/>
                  </a:cubicBezTo>
                  <a:cubicBezTo>
                    <a:pt x="0" y="4591"/>
                    <a:pt x="165" y="4700"/>
                    <a:pt x="327" y="4700"/>
                  </a:cubicBezTo>
                  <a:cubicBezTo>
                    <a:pt x="482" y="4700"/>
                    <a:pt x="634" y="4600"/>
                    <a:pt x="634" y="4403"/>
                  </a:cubicBezTo>
                  <a:cubicBezTo>
                    <a:pt x="634" y="3143"/>
                    <a:pt x="604" y="1853"/>
                    <a:pt x="798" y="618"/>
                  </a:cubicBezTo>
                  <a:lnTo>
                    <a:pt x="798" y="618"/>
                  </a:lnTo>
                  <a:cubicBezTo>
                    <a:pt x="1714" y="705"/>
                    <a:pt x="2642" y="1075"/>
                    <a:pt x="3403" y="1501"/>
                  </a:cubicBezTo>
                  <a:cubicBezTo>
                    <a:pt x="3459" y="1532"/>
                    <a:pt x="3514" y="1545"/>
                    <a:pt x="3565" y="1545"/>
                  </a:cubicBezTo>
                  <a:cubicBezTo>
                    <a:pt x="3847" y="1545"/>
                    <a:pt x="4019" y="1137"/>
                    <a:pt x="3736" y="968"/>
                  </a:cubicBezTo>
                  <a:cubicBezTo>
                    <a:pt x="2769" y="434"/>
                    <a:pt x="1635" y="0"/>
                    <a:pt x="534"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21"/>
            <p:cNvSpPr/>
            <p:nvPr/>
          </p:nvSpPr>
          <p:spPr>
            <a:xfrm>
              <a:off x="2081331" y="278888"/>
              <a:ext cx="34002" cy="26003"/>
            </a:xfrm>
            <a:custGeom>
              <a:avLst/>
              <a:gdLst/>
              <a:ahLst/>
              <a:cxnLst/>
              <a:rect l="l" t="t" r="r" b="b"/>
              <a:pathLst>
                <a:path w="1135" h="868" extrusionOk="0">
                  <a:moveTo>
                    <a:pt x="568" y="1"/>
                  </a:moveTo>
                  <a:cubicBezTo>
                    <a:pt x="1" y="1"/>
                    <a:pt x="1"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21"/>
            <p:cNvSpPr/>
            <p:nvPr/>
          </p:nvSpPr>
          <p:spPr>
            <a:xfrm>
              <a:off x="2116319" y="320856"/>
              <a:ext cx="34002" cy="26003"/>
            </a:xfrm>
            <a:custGeom>
              <a:avLst/>
              <a:gdLst/>
              <a:ahLst/>
              <a:cxnLst/>
              <a:rect l="l" t="t" r="r" b="b"/>
              <a:pathLst>
                <a:path w="1135" h="868" extrusionOk="0">
                  <a:moveTo>
                    <a:pt x="567" y="1"/>
                  </a:moveTo>
                  <a:cubicBezTo>
                    <a:pt x="0" y="1"/>
                    <a:pt x="0" y="868"/>
                    <a:pt x="567" y="868"/>
                  </a:cubicBezTo>
                  <a:cubicBezTo>
                    <a:pt x="1134" y="868"/>
                    <a:pt x="1134"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1"/>
            <p:cNvSpPr/>
            <p:nvPr/>
          </p:nvSpPr>
          <p:spPr>
            <a:xfrm>
              <a:off x="2130308" y="260915"/>
              <a:ext cx="34002" cy="26992"/>
            </a:xfrm>
            <a:custGeom>
              <a:avLst/>
              <a:gdLst/>
              <a:ahLst/>
              <a:cxnLst/>
              <a:rect l="l" t="t" r="r" b="b"/>
              <a:pathLst>
                <a:path w="1135" h="901" extrusionOk="0">
                  <a:moveTo>
                    <a:pt x="567" y="0"/>
                  </a:moveTo>
                  <a:cubicBezTo>
                    <a:pt x="0" y="0"/>
                    <a:pt x="0" y="901"/>
                    <a:pt x="567" y="901"/>
                  </a:cubicBezTo>
                  <a:cubicBezTo>
                    <a:pt x="1134" y="901"/>
                    <a:pt x="1134"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1"/>
            <p:cNvSpPr/>
            <p:nvPr/>
          </p:nvSpPr>
          <p:spPr>
            <a:xfrm>
              <a:off x="2604920" y="13094"/>
              <a:ext cx="34032" cy="26003"/>
            </a:xfrm>
            <a:custGeom>
              <a:avLst/>
              <a:gdLst/>
              <a:ahLst/>
              <a:cxnLst/>
              <a:rect l="l" t="t" r="r" b="b"/>
              <a:pathLst>
                <a:path w="1136" h="868" extrusionOk="0">
                  <a:moveTo>
                    <a:pt x="568" y="1"/>
                  </a:moveTo>
                  <a:cubicBezTo>
                    <a:pt x="1" y="1"/>
                    <a:pt x="1"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1"/>
            <p:cNvSpPr/>
            <p:nvPr/>
          </p:nvSpPr>
          <p:spPr>
            <a:xfrm>
              <a:off x="2594945" y="69051"/>
              <a:ext cx="33013" cy="26003"/>
            </a:xfrm>
            <a:custGeom>
              <a:avLst/>
              <a:gdLst/>
              <a:ahLst/>
              <a:cxnLst/>
              <a:rect l="l" t="t" r="r" b="b"/>
              <a:pathLst>
                <a:path w="1102" h="868" extrusionOk="0">
                  <a:moveTo>
                    <a:pt x="567" y="1"/>
                  </a:moveTo>
                  <a:cubicBezTo>
                    <a:pt x="0" y="1"/>
                    <a:pt x="0" y="868"/>
                    <a:pt x="567" y="868"/>
                  </a:cubicBezTo>
                  <a:cubicBezTo>
                    <a:pt x="1101" y="868"/>
                    <a:pt x="1101"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21"/>
            <p:cNvSpPr/>
            <p:nvPr/>
          </p:nvSpPr>
          <p:spPr>
            <a:xfrm>
              <a:off x="2538988" y="27083"/>
              <a:ext cx="34002" cy="26003"/>
            </a:xfrm>
            <a:custGeom>
              <a:avLst/>
              <a:gdLst/>
              <a:ahLst/>
              <a:cxnLst/>
              <a:rect l="l" t="t" r="r" b="b"/>
              <a:pathLst>
                <a:path w="1135" h="868" extrusionOk="0">
                  <a:moveTo>
                    <a:pt x="567" y="1"/>
                  </a:moveTo>
                  <a:cubicBezTo>
                    <a:pt x="0" y="1"/>
                    <a:pt x="0" y="868"/>
                    <a:pt x="567" y="868"/>
                  </a:cubicBezTo>
                  <a:cubicBezTo>
                    <a:pt x="1134" y="868"/>
                    <a:pt x="1134"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21"/>
            <p:cNvSpPr/>
            <p:nvPr/>
          </p:nvSpPr>
          <p:spPr>
            <a:xfrm>
              <a:off x="2455054" y="585662"/>
              <a:ext cx="34002" cy="27022"/>
            </a:xfrm>
            <a:custGeom>
              <a:avLst/>
              <a:gdLst/>
              <a:ahLst/>
              <a:cxnLst/>
              <a:rect l="l" t="t" r="r" b="b"/>
              <a:pathLst>
                <a:path w="1135" h="902" extrusionOk="0">
                  <a:moveTo>
                    <a:pt x="567" y="0"/>
                  </a:moveTo>
                  <a:cubicBezTo>
                    <a:pt x="0" y="0"/>
                    <a:pt x="0" y="901"/>
                    <a:pt x="567" y="901"/>
                  </a:cubicBezTo>
                  <a:cubicBezTo>
                    <a:pt x="1134" y="901"/>
                    <a:pt x="1134"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21"/>
            <p:cNvSpPr/>
            <p:nvPr/>
          </p:nvSpPr>
          <p:spPr>
            <a:xfrm>
              <a:off x="2493007" y="603635"/>
              <a:ext cx="34032" cy="26033"/>
            </a:xfrm>
            <a:custGeom>
              <a:avLst/>
              <a:gdLst/>
              <a:ahLst/>
              <a:cxnLst/>
              <a:rect l="l" t="t" r="r" b="b"/>
              <a:pathLst>
                <a:path w="1136" h="869" extrusionOk="0">
                  <a:moveTo>
                    <a:pt x="568" y="1"/>
                  </a:moveTo>
                  <a:cubicBezTo>
                    <a:pt x="1" y="1"/>
                    <a:pt x="1"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21"/>
            <p:cNvSpPr/>
            <p:nvPr/>
          </p:nvSpPr>
          <p:spPr>
            <a:xfrm>
              <a:off x="2639908" y="390802"/>
              <a:ext cx="34002" cy="26003"/>
            </a:xfrm>
            <a:custGeom>
              <a:avLst/>
              <a:gdLst/>
              <a:ahLst/>
              <a:cxnLst/>
              <a:rect l="l" t="t" r="r" b="b"/>
              <a:pathLst>
                <a:path w="1135" h="868" extrusionOk="0">
                  <a:moveTo>
                    <a:pt x="567" y="1"/>
                  </a:moveTo>
                  <a:cubicBezTo>
                    <a:pt x="0" y="1"/>
                    <a:pt x="0" y="868"/>
                    <a:pt x="567" y="868"/>
                  </a:cubicBezTo>
                  <a:cubicBezTo>
                    <a:pt x="1135" y="868"/>
                    <a:pt x="1135"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21"/>
            <p:cNvSpPr/>
            <p:nvPr/>
          </p:nvSpPr>
          <p:spPr>
            <a:xfrm>
              <a:off x="2639908" y="355844"/>
              <a:ext cx="34002" cy="26003"/>
            </a:xfrm>
            <a:custGeom>
              <a:avLst/>
              <a:gdLst/>
              <a:ahLst/>
              <a:cxnLst/>
              <a:rect l="l" t="t" r="r" b="b"/>
              <a:pathLst>
                <a:path w="1135" h="868" extrusionOk="0">
                  <a:moveTo>
                    <a:pt x="567" y="0"/>
                  </a:moveTo>
                  <a:cubicBezTo>
                    <a:pt x="0" y="0"/>
                    <a:pt x="0" y="867"/>
                    <a:pt x="567" y="867"/>
                  </a:cubicBezTo>
                  <a:cubicBezTo>
                    <a:pt x="1135" y="867"/>
                    <a:pt x="1135"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21"/>
            <p:cNvSpPr/>
            <p:nvPr/>
          </p:nvSpPr>
          <p:spPr>
            <a:xfrm>
              <a:off x="2116319" y="-49842"/>
              <a:ext cx="34002" cy="26992"/>
            </a:xfrm>
            <a:custGeom>
              <a:avLst/>
              <a:gdLst/>
              <a:ahLst/>
              <a:cxnLst/>
              <a:rect l="l" t="t" r="r" b="b"/>
              <a:pathLst>
                <a:path w="1135" h="901" extrusionOk="0">
                  <a:moveTo>
                    <a:pt x="567" y="0"/>
                  </a:moveTo>
                  <a:cubicBezTo>
                    <a:pt x="0" y="0"/>
                    <a:pt x="0" y="901"/>
                    <a:pt x="567" y="901"/>
                  </a:cubicBezTo>
                  <a:cubicBezTo>
                    <a:pt x="1134" y="901"/>
                    <a:pt x="1134"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21"/>
            <p:cNvSpPr/>
            <p:nvPr/>
          </p:nvSpPr>
          <p:spPr>
            <a:xfrm>
              <a:off x="2319146" y="-206719"/>
              <a:ext cx="33013" cy="26003"/>
            </a:xfrm>
            <a:custGeom>
              <a:avLst/>
              <a:gdLst/>
              <a:ahLst/>
              <a:cxnLst/>
              <a:rect l="l" t="t" r="r" b="b"/>
              <a:pathLst>
                <a:path w="1102" h="868" extrusionOk="0">
                  <a:moveTo>
                    <a:pt x="568" y="0"/>
                  </a:moveTo>
                  <a:cubicBezTo>
                    <a:pt x="1" y="0"/>
                    <a:pt x="1" y="867"/>
                    <a:pt x="568" y="867"/>
                  </a:cubicBezTo>
                  <a:cubicBezTo>
                    <a:pt x="1102" y="867"/>
                    <a:pt x="1102" y="0"/>
                    <a:pt x="568"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21"/>
            <p:cNvSpPr/>
            <p:nvPr/>
          </p:nvSpPr>
          <p:spPr>
            <a:xfrm>
              <a:off x="2434055" y="101043"/>
              <a:ext cx="34002" cy="26003"/>
            </a:xfrm>
            <a:custGeom>
              <a:avLst/>
              <a:gdLst/>
              <a:ahLst/>
              <a:cxnLst/>
              <a:rect l="l" t="t" r="r" b="b"/>
              <a:pathLst>
                <a:path w="1135" h="868" extrusionOk="0">
                  <a:moveTo>
                    <a:pt x="568" y="0"/>
                  </a:moveTo>
                  <a:cubicBezTo>
                    <a:pt x="1" y="0"/>
                    <a:pt x="1" y="867"/>
                    <a:pt x="568" y="867"/>
                  </a:cubicBezTo>
                  <a:cubicBezTo>
                    <a:pt x="1135" y="867"/>
                    <a:pt x="1135" y="0"/>
                    <a:pt x="568"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21"/>
            <p:cNvSpPr/>
            <p:nvPr/>
          </p:nvSpPr>
          <p:spPr>
            <a:xfrm>
              <a:off x="2172275" y="125007"/>
              <a:ext cx="34002" cy="26003"/>
            </a:xfrm>
            <a:custGeom>
              <a:avLst/>
              <a:gdLst/>
              <a:ahLst/>
              <a:cxnLst/>
              <a:rect l="l" t="t" r="r" b="b"/>
              <a:pathLst>
                <a:path w="1135" h="868" extrusionOk="0">
                  <a:moveTo>
                    <a:pt x="567" y="1"/>
                  </a:moveTo>
                  <a:cubicBezTo>
                    <a:pt x="0" y="1"/>
                    <a:pt x="0" y="868"/>
                    <a:pt x="567" y="868"/>
                  </a:cubicBezTo>
                  <a:cubicBezTo>
                    <a:pt x="1134" y="868"/>
                    <a:pt x="1134"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77" name="Google Shape;2577;p21"/>
          <p:cNvGrpSpPr/>
          <p:nvPr/>
        </p:nvGrpSpPr>
        <p:grpSpPr>
          <a:xfrm flipH="1">
            <a:off x="8123388" y="-280695"/>
            <a:ext cx="363800" cy="984632"/>
            <a:chOff x="904476" y="-243594"/>
            <a:chExt cx="438472" cy="1186732"/>
          </a:xfrm>
        </p:grpSpPr>
        <p:sp>
          <p:nvSpPr>
            <p:cNvPr id="2578" name="Google Shape;2578;p21"/>
            <p:cNvSpPr/>
            <p:nvPr/>
          </p:nvSpPr>
          <p:spPr>
            <a:xfrm>
              <a:off x="904476" y="362824"/>
              <a:ext cx="134719" cy="198648"/>
            </a:xfrm>
            <a:custGeom>
              <a:avLst/>
              <a:gdLst/>
              <a:ahLst/>
              <a:cxnLst/>
              <a:rect l="l" t="t" r="r" b="b"/>
              <a:pathLst>
                <a:path w="4497" h="6631" extrusionOk="0">
                  <a:moveTo>
                    <a:pt x="4430" y="1"/>
                  </a:moveTo>
                  <a:cubicBezTo>
                    <a:pt x="4429" y="1"/>
                    <a:pt x="4429" y="2"/>
                    <a:pt x="4428" y="3"/>
                  </a:cubicBezTo>
                  <a:lnTo>
                    <a:pt x="4428" y="3"/>
                  </a:lnTo>
                  <a:cubicBezTo>
                    <a:pt x="4451" y="2"/>
                    <a:pt x="4474" y="1"/>
                    <a:pt x="4496" y="1"/>
                  </a:cubicBezTo>
                  <a:close/>
                  <a:moveTo>
                    <a:pt x="4428" y="3"/>
                  </a:moveTo>
                  <a:cubicBezTo>
                    <a:pt x="1897" y="113"/>
                    <a:pt x="192" y="2657"/>
                    <a:pt x="60" y="5004"/>
                  </a:cubicBezTo>
                  <a:cubicBezTo>
                    <a:pt x="1" y="6109"/>
                    <a:pt x="548" y="6631"/>
                    <a:pt x="1247" y="6631"/>
                  </a:cubicBezTo>
                  <a:cubicBezTo>
                    <a:pt x="1730" y="6631"/>
                    <a:pt x="2285" y="6382"/>
                    <a:pt x="2762" y="5905"/>
                  </a:cubicBezTo>
                  <a:cubicBezTo>
                    <a:pt x="3729" y="4904"/>
                    <a:pt x="3996" y="3270"/>
                    <a:pt x="4163" y="1969"/>
                  </a:cubicBezTo>
                  <a:cubicBezTo>
                    <a:pt x="4263" y="1403"/>
                    <a:pt x="4196" y="471"/>
                    <a:pt x="4428" y="3"/>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21"/>
            <p:cNvSpPr/>
            <p:nvPr/>
          </p:nvSpPr>
          <p:spPr>
            <a:xfrm>
              <a:off x="1121083" y="147893"/>
              <a:ext cx="221865" cy="139272"/>
            </a:xfrm>
            <a:custGeom>
              <a:avLst/>
              <a:gdLst/>
              <a:ahLst/>
              <a:cxnLst/>
              <a:rect l="l" t="t" r="r" b="b"/>
              <a:pathLst>
                <a:path w="7406" h="4649" extrusionOk="0">
                  <a:moveTo>
                    <a:pt x="294" y="1"/>
                  </a:moveTo>
                  <a:cubicBezTo>
                    <a:pt x="218" y="1"/>
                    <a:pt x="143" y="2"/>
                    <a:pt x="67" y="4"/>
                  </a:cubicBezTo>
                  <a:lnTo>
                    <a:pt x="1" y="137"/>
                  </a:lnTo>
                  <a:cubicBezTo>
                    <a:pt x="367" y="1005"/>
                    <a:pt x="834" y="2039"/>
                    <a:pt x="1402" y="2739"/>
                  </a:cubicBezTo>
                  <a:cubicBezTo>
                    <a:pt x="2106" y="3561"/>
                    <a:pt x="3506" y="4648"/>
                    <a:pt x="4715" y="4648"/>
                  </a:cubicBezTo>
                  <a:cubicBezTo>
                    <a:pt x="5223" y="4648"/>
                    <a:pt x="5697" y="4457"/>
                    <a:pt x="6072" y="3973"/>
                  </a:cubicBezTo>
                  <a:cubicBezTo>
                    <a:pt x="7406" y="2239"/>
                    <a:pt x="4971" y="704"/>
                    <a:pt x="3570" y="438"/>
                  </a:cubicBezTo>
                  <a:cubicBezTo>
                    <a:pt x="2540" y="219"/>
                    <a:pt x="1394" y="1"/>
                    <a:pt x="294" y="1"/>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21"/>
            <p:cNvSpPr/>
            <p:nvPr/>
          </p:nvSpPr>
          <p:spPr>
            <a:xfrm>
              <a:off x="926523" y="45086"/>
              <a:ext cx="117673" cy="243525"/>
            </a:xfrm>
            <a:custGeom>
              <a:avLst/>
              <a:gdLst/>
              <a:ahLst/>
              <a:cxnLst/>
              <a:rect l="l" t="t" r="r" b="b"/>
              <a:pathLst>
                <a:path w="3928" h="8129" extrusionOk="0">
                  <a:moveTo>
                    <a:pt x="3827" y="0"/>
                  </a:moveTo>
                  <a:cubicBezTo>
                    <a:pt x="1492" y="0"/>
                    <a:pt x="24" y="4070"/>
                    <a:pt x="24" y="5938"/>
                  </a:cubicBezTo>
                  <a:cubicBezTo>
                    <a:pt x="1" y="7075"/>
                    <a:pt x="583" y="8129"/>
                    <a:pt x="1413" y="8129"/>
                  </a:cubicBezTo>
                  <a:cubicBezTo>
                    <a:pt x="1751" y="8129"/>
                    <a:pt x="2130" y="7954"/>
                    <a:pt x="2526" y="7539"/>
                  </a:cubicBezTo>
                  <a:cubicBezTo>
                    <a:pt x="3660" y="6405"/>
                    <a:pt x="3827" y="4670"/>
                    <a:pt x="3894" y="3169"/>
                  </a:cubicBezTo>
                  <a:cubicBezTo>
                    <a:pt x="3927" y="2102"/>
                    <a:pt x="3827" y="1068"/>
                    <a:pt x="3827"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21"/>
            <p:cNvSpPr/>
            <p:nvPr/>
          </p:nvSpPr>
          <p:spPr>
            <a:xfrm>
              <a:off x="1114103" y="299887"/>
              <a:ext cx="171147" cy="210272"/>
            </a:xfrm>
            <a:custGeom>
              <a:avLst/>
              <a:gdLst/>
              <a:ahLst/>
              <a:cxnLst/>
              <a:rect l="l" t="t" r="r" b="b"/>
              <a:pathLst>
                <a:path w="5713" h="7019" extrusionOk="0">
                  <a:moveTo>
                    <a:pt x="133" y="0"/>
                  </a:moveTo>
                  <a:lnTo>
                    <a:pt x="200" y="134"/>
                  </a:lnTo>
                  <a:cubicBezTo>
                    <a:pt x="0" y="934"/>
                    <a:pt x="467" y="2002"/>
                    <a:pt x="667" y="2802"/>
                  </a:cubicBezTo>
                  <a:cubicBezTo>
                    <a:pt x="1001" y="4370"/>
                    <a:pt x="1635" y="6472"/>
                    <a:pt x="3436" y="6939"/>
                  </a:cubicBezTo>
                  <a:cubicBezTo>
                    <a:pt x="3627" y="6993"/>
                    <a:pt x="3803" y="7018"/>
                    <a:pt x="3965" y="7018"/>
                  </a:cubicBezTo>
                  <a:cubicBezTo>
                    <a:pt x="5388" y="7018"/>
                    <a:pt x="5713" y="5068"/>
                    <a:pt x="5204" y="3870"/>
                  </a:cubicBezTo>
                  <a:cubicBezTo>
                    <a:pt x="4570" y="2302"/>
                    <a:pt x="3336" y="1601"/>
                    <a:pt x="1868" y="901"/>
                  </a:cubicBezTo>
                  <a:cubicBezTo>
                    <a:pt x="1334" y="601"/>
                    <a:pt x="701" y="200"/>
                    <a:pt x="133"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21"/>
            <p:cNvSpPr/>
            <p:nvPr/>
          </p:nvSpPr>
          <p:spPr>
            <a:xfrm>
              <a:off x="962380" y="553670"/>
              <a:ext cx="142747" cy="313715"/>
            </a:xfrm>
            <a:custGeom>
              <a:avLst/>
              <a:gdLst/>
              <a:ahLst/>
              <a:cxnLst/>
              <a:rect l="l" t="t" r="r" b="b"/>
              <a:pathLst>
                <a:path w="4765" h="10472" extrusionOk="0">
                  <a:moveTo>
                    <a:pt x="3964" y="1"/>
                  </a:moveTo>
                  <a:cubicBezTo>
                    <a:pt x="3936" y="25"/>
                    <a:pt x="3909" y="51"/>
                    <a:pt x="3883" y="78"/>
                  </a:cubicBezTo>
                  <a:lnTo>
                    <a:pt x="3883" y="78"/>
                  </a:lnTo>
                  <a:cubicBezTo>
                    <a:pt x="3932" y="52"/>
                    <a:pt x="3981" y="26"/>
                    <a:pt x="4031" y="1"/>
                  </a:cubicBezTo>
                  <a:close/>
                  <a:moveTo>
                    <a:pt x="3883" y="78"/>
                  </a:moveTo>
                  <a:cubicBezTo>
                    <a:pt x="1280" y="1479"/>
                    <a:pt x="0" y="4425"/>
                    <a:pt x="295" y="7340"/>
                  </a:cubicBezTo>
                  <a:cubicBezTo>
                    <a:pt x="379" y="8517"/>
                    <a:pt x="1052" y="10472"/>
                    <a:pt x="2413" y="10472"/>
                  </a:cubicBezTo>
                  <a:cubicBezTo>
                    <a:pt x="2672" y="10472"/>
                    <a:pt x="2955" y="10401"/>
                    <a:pt x="3264" y="10242"/>
                  </a:cubicBezTo>
                  <a:cubicBezTo>
                    <a:pt x="4765" y="9441"/>
                    <a:pt x="4264" y="6506"/>
                    <a:pt x="4031" y="5238"/>
                  </a:cubicBezTo>
                  <a:cubicBezTo>
                    <a:pt x="3869" y="4168"/>
                    <a:pt x="2981" y="1047"/>
                    <a:pt x="3883" y="78"/>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21"/>
            <p:cNvSpPr/>
            <p:nvPr/>
          </p:nvSpPr>
          <p:spPr>
            <a:xfrm>
              <a:off x="1109101" y="685593"/>
              <a:ext cx="152124" cy="257545"/>
            </a:xfrm>
            <a:custGeom>
              <a:avLst/>
              <a:gdLst/>
              <a:ahLst/>
              <a:cxnLst/>
              <a:rect l="l" t="t" r="r" b="b"/>
              <a:pathLst>
                <a:path w="5078" h="8597" extrusionOk="0">
                  <a:moveTo>
                    <a:pt x="1101" y="0"/>
                  </a:moveTo>
                  <a:cubicBezTo>
                    <a:pt x="467" y="2002"/>
                    <a:pt x="0" y="6838"/>
                    <a:pt x="1868" y="8173"/>
                  </a:cubicBezTo>
                  <a:cubicBezTo>
                    <a:pt x="2271" y="8469"/>
                    <a:pt x="2642" y="8597"/>
                    <a:pt x="2976" y="8597"/>
                  </a:cubicBezTo>
                  <a:cubicBezTo>
                    <a:pt x="4331" y="8597"/>
                    <a:pt x="5078" y="6502"/>
                    <a:pt x="4837" y="5137"/>
                  </a:cubicBezTo>
                  <a:cubicBezTo>
                    <a:pt x="4537" y="3503"/>
                    <a:pt x="3136" y="1468"/>
                    <a:pt x="1868" y="467"/>
                  </a:cubicBezTo>
                  <a:cubicBezTo>
                    <a:pt x="1635" y="300"/>
                    <a:pt x="1335" y="200"/>
                    <a:pt x="1101"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21"/>
            <p:cNvSpPr/>
            <p:nvPr/>
          </p:nvSpPr>
          <p:spPr>
            <a:xfrm>
              <a:off x="1073125" y="-243594"/>
              <a:ext cx="112161" cy="1077032"/>
            </a:xfrm>
            <a:custGeom>
              <a:avLst/>
              <a:gdLst/>
              <a:ahLst/>
              <a:cxnLst/>
              <a:rect l="l" t="t" r="r" b="b"/>
              <a:pathLst>
                <a:path w="3744" h="35952" extrusionOk="0">
                  <a:moveTo>
                    <a:pt x="1294" y="1"/>
                  </a:moveTo>
                  <a:cubicBezTo>
                    <a:pt x="1173" y="1"/>
                    <a:pt x="1061" y="70"/>
                    <a:pt x="1034" y="230"/>
                  </a:cubicBezTo>
                  <a:cubicBezTo>
                    <a:pt x="501" y="2499"/>
                    <a:pt x="334" y="4800"/>
                    <a:pt x="234" y="7102"/>
                  </a:cubicBezTo>
                  <a:cubicBezTo>
                    <a:pt x="134" y="9470"/>
                    <a:pt x="0" y="11839"/>
                    <a:pt x="0" y="14207"/>
                  </a:cubicBezTo>
                  <a:cubicBezTo>
                    <a:pt x="0" y="16575"/>
                    <a:pt x="100" y="18944"/>
                    <a:pt x="301" y="21279"/>
                  </a:cubicBezTo>
                  <a:cubicBezTo>
                    <a:pt x="467" y="23580"/>
                    <a:pt x="734" y="25882"/>
                    <a:pt x="1301" y="28117"/>
                  </a:cubicBezTo>
                  <a:cubicBezTo>
                    <a:pt x="1935" y="30652"/>
                    <a:pt x="2769" y="33121"/>
                    <a:pt x="3103" y="35722"/>
                  </a:cubicBezTo>
                  <a:cubicBezTo>
                    <a:pt x="3129" y="35883"/>
                    <a:pt x="3241" y="35952"/>
                    <a:pt x="3362" y="35952"/>
                  </a:cubicBezTo>
                  <a:cubicBezTo>
                    <a:pt x="3543" y="35952"/>
                    <a:pt x="3743" y="35796"/>
                    <a:pt x="3703" y="35556"/>
                  </a:cubicBezTo>
                  <a:cubicBezTo>
                    <a:pt x="3403" y="33321"/>
                    <a:pt x="2736" y="31186"/>
                    <a:pt x="2169" y="29018"/>
                  </a:cubicBezTo>
                  <a:cubicBezTo>
                    <a:pt x="1568" y="26749"/>
                    <a:pt x="1201" y="24514"/>
                    <a:pt x="968" y="22179"/>
                  </a:cubicBezTo>
                  <a:cubicBezTo>
                    <a:pt x="567" y="17576"/>
                    <a:pt x="534" y="12939"/>
                    <a:pt x="801" y="8303"/>
                  </a:cubicBezTo>
                  <a:cubicBezTo>
                    <a:pt x="968" y="5668"/>
                    <a:pt x="1001" y="2999"/>
                    <a:pt x="1635" y="397"/>
                  </a:cubicBezTo>
                  <a:cubicBezTo>
                    <a:pt x="1675" y="157"/>
                    <a:pt x="1475" y="1"/>
                    <a:pt x="129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21"/>
            <p:cNvSpPr/>
            <p:nvPr/>
          </p:nvSpPr>
          <p:spPr>
            <a:xfrm>
              <a:off x="949020" y="-33577"/>
              <a:ext cx="148379" cy="280432"/>
            </a:xfrm>
            <a:custGeom>
              <a:avLst/>
              <a:gdLst/>
              <a:ahLst/>
              <a:cxnLst/>
              <a:rect l="l" t="t" r="r" b="b"/>
              <a:pathLst>
                <a:path w="4953" h="9361" extrusionOk="0">
                  <a:moveTo>
                    <a:pt x="4497" y="1"/>
                  </a:moveTo>
                  <a:cubicBezTo>
                    <a:pt x="4404" y="1"/>
                    <a:pt x="4311" y="37"/>
                    <a:pt x="4243" y="124"/>
                  </a:cubicBezTo>
                  <a:cubicBezTo>
                    <a:pt x="2442" y="2826"/>
                    <a:pt x="641" y="5695"/>
                    <a:pt x="40" y="8964"/>
                  </a:cubicBezTo>
                  <a:cubicBezTo>
                    <a:pt x="0" y="9204"/>
                    <a:pt x="201" y="9360"/>
                    <a:pt x="381" y="9360"/>
                  </a:cubicBezTo>
                  <a:cubicBezTo>
                    <a:pt x="502" y="9360"/>
                    <a:pt x="614" y="9291"/>
                    <a:pt x="641" y="9131"/>
                  </a:cubicBezTo>
                  <a:cubicBezTo>
                    <a:pt x="1241" y="5928"/>
                    <a:pt x="3009" y="3093"/>
                    <a:pt x="4811" y="458"/>
                  </a:cubicBezTo>
                  <a:cubicBezTo>
                    <a:pt x="4953" y="221"/>
                    <a:pt x="4725" y="1"/>
                    <a:pt x="4497"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21"/>
            <p:cNvSpPr/>
            <p:nvPr/>
          </p:nvSpPr>
          <p:spPr>
            <a:xfrm>
              <a:off x="1072016" y="255883"/>
              <a:ext cx="139422" cy="185886"/>
            </a:xfrm>
            <a:custGeom>
              <a:avLst/>
              <a:gdLst/>
              <a:ahLst/>
              <a:cxnLst/>
              <a:rect l="l" t="t" r="r" b="b"/>
              <a:pathLst>
                <a:path w="4654" h="6205" extrusionOk="0">
                  <a:moveTo>
                    <a:pt x="431" y="0"/>
                  </a:moveTo>
                  <a:cubicBezTo>
                    <a:pt x="204" y="0"/>
                    <a:pt x="1" y="306"/>
                    <a:pt x="204" y="535"/>
                  </a:cubicBezTo>
                  <a:cubicBezTo>
                    <a:pt x="971" y="1369"/>
                    <a:pt x="1672" y="2236"/>
                    <a:pt x="2339" y="3137"/>
                  </a:cubicBezTo>
                  <a:cubicBezTo>
                    <a:pt x="2973" y="4004"/>
                    <a:pt x="3573" y="4972"/>
                    <a:pt x="3974" y="5972"/>
                  </a:cubicBezTo>
                  <a:cubicBezTo>
                    <a:pt x="4028" y="6135"/>
                    <a:pt x="4159" y="6204"/>
                    <a:pt x="4287" y="6204"/>
                  </a:cubicBezTo>
                  <a:cubicBezTo>
                    <a:pt x="4474" y="6204"/>
                    <a:pt x="4653" y="6057"/>
                    <a:pt x="4574" y="5839"/>
                  </a:cubicBezTo>
                  <a:cubicBezTo>
                    <a:pt x="3740" y="3671"/>
                    <a:pt x="2206" y="1769"/>
                    <a:pt x="638" y="102"/>
                  </a:cubicBezTo>
                  <a:cubicBezTo>
                    <a:pt x="574" y="30"/>
                    <a:pt x="501" y="0"/>
                    <a:pt x="431"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21"/>
            <p:cNvSpPr/>
            <p:nvPr/>
          </p:nvSpPr>
          <p:spPr>
            <a:xfrm>
              <a:off x="1005186" y="527189"/>
              <a:ext cx="112730" cy="285225"/>
            </a:xfrm>
            <a:custGeom>
              <a:avLst/>
              <a:gdLst/>
              <a:ahLst/>
              <a:cxnLst/>
              <a:rect l="l" t="t" r="r" b="b"/>
              <a:pathLst>
                <a:path w="3763" h="9521" extrusionOk="0">
                  <a:moveTo>
                    <a:pt x="3282" y="1"/>
                  </a:moveTo>
                  <a:cubicBezTo>
                    <a:pt x="3210" y="1"/>
                    <a:pt x="3135" y="25"/>
                    <a:pt x="3069" y="84"/>
                  </a:cubicBezTo>
                  <a:cubicBezTo>
                    <a:pt x="534" y="2219"/>
                    <a:pt x="0" y="6189"/>
                    <a:pt x="534" y="9291"/>
                  </a:cubicBezTo>
                  <a:cubicBezTo>
                    <a:pt x="560" y="9451"/>
                    <a:pt x="673" y="9520"/>
                    <a:pt x="793" y="9520"/>
                  </a:cubicBezTo>
                  <a:cubicBezTo>
                    <a:pt x="974" y="9520"/>
                    <a:pt x="1174" y="9364"/>
                    <a:pt x="1134" y="9124"/>
                  </a:cubicBezTo>
                  <a:cubicBezTo>
                    <a:pt x="667" y="6222"/>
                    <a:pt x="1134" y="2519"/>
                    <a:pt x="3503" y="518"/>
                  </a:cubicBezTo>
                  <a:cubicBezTo>
                    <a:pt x="3763" y="310"/>
                    <a:pt x="3536" y="1"/>
                    <a:pt x="3282"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21"/>
            <p:cNvSpPr/>
            <p:nvPr/>
          </p:nvSpPr>
          <p:spPr>
            <a:xfrm>
              <a:off x="931735" y="330292"/>
              <a:ext cx="160333" cy="197450"/>
            </a:xfrm>
            <a:custGeom>
              <a:avLst/>
              <a:gdLst/>
              <a:ahLst/>
              <a:cxnLst/>
              <a:rect l="l" t="t" r="r" b="b"/>
              <a:pathLst>
                <a:path w="5352" h="6591" extrusionOk="0">
                  <a:moveTo>
                    <a:pt x="4956" y="0"/>
                  </a:moveTo>
                  <a:cubicBezTo>
                    <a:pt x="4924" y="0"/>
                    <a:pt x="4890" y="6"/>
                    <a:pt x="4854" y="19"/>
                  </a:cubicBezTo>
                  <a:cubicBezTo>
                    <a:pt x="2319" y="1087"/>
                    <a:pt x="284" y="3522"/>
                    <a:pt x="17" y="6290"/>
                  </a:cubicBezTo>
                  <a:cubicBezTo>
                    <a:pt x="0" y="6491"/>
                    <a:pt x="150" y="6591"/>
                    <a:pt x="309" y="6591"/>
                  </a:cubicBezTo>
                  <a:cubicBezTo>
                    <a:pt x="467" y="6591"/>
                    <a:pt x="634" y="6491"/>
                    <a:pt x="651" y="6290"/>
                  </a:cubicBezTo>
                  <a:cubicBezTo>
                    <a:pt x="884" y="3822"/>
                    <a:pt x="2786" y="1554"/>
                    <a:pt x="5021" y="620"/>
                  </a:cubicBezTo>
                  <a:cubicBezTo>
                    <a:pt x="5351" y="499"/>
                    <a:pt x="5249" y="0"/>
                    <a:pt x="4956"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21"/>
            <p:cNvSpPr/>
            <p:nvPr/>
          </p:nvSpPr>
          <p:spPr>
            <a:xfrm>
              <a:off x="1075821" y="128692"/>
              <a:ext cx="182142" cy="123395"/>
            </a:xfrm>
            <a:custGeom>
              <a:avLst/>
              <a:gdLst/>
              <a:ahLst/>
              <a:cxnLst/>
              <a:rect l="l" t="t" r="r" b="b"/>
              <a:pathLst>
                <a:path w="6080" h="4119" extrusionOk="0">
                  <a:moveTo>
                    <a:pt x="480" y="0"/>
                  </a:moveTo>
                  <a:cubicBezTo>
                    <a:pt x="191" y="0"/>
                    <a:pt x="0" y="409"/>
                    <a:pt x="311" y="578"/>
                  </a:cubicBezTo>
                  <a:cubicBezTo>
                    <a:pt x="1245" y="1079"/>
                    <a:pt x="2312" y="1245"/>
                    <a:pt x="3213" y="1812"/>
                  </a:cubicBezTo>
                  <a:cubicBezTo>
                    <a:pt x="4047" y="2346"/>
                    <a:pt x="4847" y="3113"/>
                    <a:pt x="5381" y="3981"/>
                  </a:cubicBezTo>
                  <a:cubicBezTo>
                    <a:pt x="5449" y="4078"/>
                    <a:pt x="5543" y="4119"/>
                    <a:pt x="5637" y="4119"/>
                  </a:cubicBezTo>
                  <a:cubicBezTo>
                    <a:pt x="5861" y="4119"/>
                    <a:pt x="6080" y="3883"/>
                    <a:pt x="5915" y="3647"/>
                  </a:cubicBezTo>
                  <a:cubicBezTo>
                    <a:pt x="5381" y="2713"/>
                    <a:pt x="4547" y="1979"/>
                    <a:pt x="3680" y="1379"/>
                  </a:cubicBezTo>
                  <a:cubicBezTo>
                    <a:pt x="2746" y="712"/>
                    <a:pt x="1612" y="545"/>
                    <a:pt x="644" y="44"/>
                  </a:cubicBezTo>
                  <a:cubicBezTo>
                    <a:pt x="588" y="14"/>
                    <a:pt x="532" y="0"/>
                    <a:pt x="480"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21"/>
            <p:cNvSpPr/>
            <p:nvPr/>
          </p:nvSpPr>
          <p:spPr>
            <a:xfrm>
              <a:off x="994192" y="204958"/>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21"/>
            <p:cNvSpPr/>
            <p:nvPr/>
          </p:nvSpPr>
          <p:spPr>
            <a:xfrm>
              <a:off x="1001172" y="174973"/>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21"/>
            <p:cNvSpPr/>
            <p:nvPr/>
          </p:nvSpPr>
          <p:spPr>
            <a:xfrm>
              <a:off x="1257979" y="207954"/>
              <a:ext cx="20012" cy="16027"/>
            </a:xfrm>
            <a:custGeom>
              <a:avLst/>
              <a:gdLst/>
              <a:ahLst/>
              <a:cxnLst/>
              <a:rect l="l" t="t" r="r" b="b"/>
              <a:pathLst>
                <a:path w="668" h="535" extrusionOk="0">
                  <a:moveTo>
                    <a:pt x="334" y="0"/>
                  </a:moveTo>
                  <a:cubicBezTo>
                    <a:pt x="0" y="0"/>
                    <a:pt x="0"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21"/>
            <p:cNvSpPr/>
            <p:nvPr/>
          </p:nvSpPr>
          <p:spPr>
            <a:xfrm>
              <a:off x="1264959" y="244919"/>
              <a:ext cx="20042" cy="16027"/>
            </a:xfrm>
            <a:custGeom>
              <a:avLst/>
              <a:gdLst/>
              <a:ahLst/>
              <a:cxnLst/>
              <a:rect l="l" t="t" r="r" b="b"/>
              <a:pathLst>
                <a:path w="669" h="535" extrusionOk="0">
                  <a:moveTo>
                    <a:pt x="335" y="1"/>
                  </a:moveTo>
                  <a:cubicBezTo>
                    <a:pt x="1" y="1"/>
                    <a:pt x="1" y="534"/>
                    <a:pt x="335" y="534"/>
                  </a:cubicBezTo>
                  <a:cubicBezTo>
                    <a:pt x="668" y="534"/>
                    <a:pt x="668" y="1"/>
                    <a:pt x="335"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21"/>
            <p:cNvSpPr/>
            <p:nvPr/>
          </p:nvSpPr>
          <p:spPr>
            <a:xfrm>
              <a:off x="1283950" y="223950"/>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21"/>
            <p:cNvSpPr/>
            <p:nvPr/>
          </p:nvSpPr>
          <p:spPr>
            <a:xfrm>
              <a:off x="973194" y="477733"/>
              <a:ext cx="20012" cy="15039"/>
            </a:xfrm>
            <a:custGeom>
              <a:avLst/>
              <a:gdLst/>
              <a:ahLst/>
              <a:cxnLst/>
              <a:rect l="l" t="t" r="r" b="b"/>
              <a:pathLst>
                <a:path w="668" h="502" extrusionOk="0">
                  <a:moveTo>
                    <a:pt x="334" y="1"/>
                  </a:moveTo>
                  <a:cubicBezTo>
                    <a:pt x="1" y="1"/>
                    <a:pt x="1" y="501"/>
                    <a:pt x="334" y="501"/>
                  </a:cubicBezTo>
                  <a:cubicBezTo>
                    <a:pt x="668" y="501"/>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21"/>
            <p:cNvSpPr/>
            <p:nvPr/>
          </p:nvSpPr>
          <p:spPr>
            <a:xfrm>
              <a:off x="980203" y="450773"/>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21"/>
            <p:cNvSpPr/>
            <p:nvPr/>
          </p:nvSpPr>
          <p:spPr>
            <a:xfrm>
              <a:off x="1211009" y="461766"/>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21"/>
            <p:cNvSpPr/>
            <p:nvPr/>
          </p:nvSpPr>
          <p:spPr>
            <a:xfrm>
              <a:off x="1222991" y="431781"/>
              <a:ext cx="20042" cy="16027"/>
            </a:xfrm>
            <a:custGeom>
              <a:avLst/>
              <a:gdLst/>
              <a:ahLst/>
              <a:cxnLst/>
              <a:rect l="l" t="t" r="r" b="b"/>
              <a:pathLst>
                <a:path w="669" h="535" extrusionOk="0">
                  <a:moveTo>
                    <a:pt x="335" y="0"/>
                  </a:moveTo>
                  <a:cubicBezTo>
                    <a:pt x="1" y="0"/>
                    <a:pt x="1" y="534"/>
                    <a:pt x="335" y="534"/>
                  </a:cubicBezTo>
                  <a:cubicBezTo>
                    <a:pt x="668" y="534"/>
                    <a:pt x="668" y="0"/>
                    <a:pt x="335"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21"/>
            <p:cNvSpPr/>
            <p:nvPr/>
          </p:nvSpPr>
          <p:spPr>
            <a:xfrm>
              <a:off x="1240006" y="457752"/>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21"/>
            <p:cNvSpPr/>
            <p:nvPr/>
          </p:nvSpPr>
          <p:spPr>
            <a:xfrm>
              <a:off x="1022171" y="830458"/>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21"/>
            <p:cNvSpPr/>
            <p:nvPr/>
          </p:nvSpPr>
          <p:spPr>
            <a:xfrm>
              <a:off x="1047153" y="816469"/>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21"/>
            <p:cNvSpPr/>
            <p:nvPr/>
          </p:nvSpPr>
          <p:spPr>
            <a:xfrm>
              <a:off x="1174044" y="866434"/>
              <a:ext cx="20012" cy="16027"/>
            </a:xfrm>
            <a:custGeom>
              <a:avLst/>
              <a:gdLst/>
              <a:ahLst/>
              <a:cxnLst/>
              <a:rect l="l" t="t" r="r" b="b"/>
              <a:pathLst>
                <a:path w="668" h="535" extrusionOk="0">
                  <a:moveTo>
                    <a:pt x="334" y="1"/>
                  </a:moveTo>
                  <a:cubicBezTo>
                    <a:pt x="0" y="1"/>
                    <a:pt x="0" y="534"/>
                    <a:pt x="334" y="534"/>
                  </a:cubicBezTo>
                  <a:cubicBezTo>
                    <a:pt x="668" y="534"/>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21"/>
            <p:cNvSpPr/>
            <p:nvPr/>
          </p:nvSpPr>
          <p:spPr>
            <a:xfrm>
              <a:off x="1191029" y="837467"/>
              <a:ext cx="21030" cy="15009"/>
            </a:xfrm>
            <a:custGeom>
              <a:avLst/>
              <a:gdLst/>
              <a:ahLst/>
              <a:cxnLst/>
              <a:rect l="l" t="t" r="r" b="b"/>
              <a:pathLst>
                <a:path w="702" h="501" extrusionOk="0">
                  <a:moveTo>
                    <a:pt x="367" y="0"/>
                  </a:moveTo>
                  <a:cubicBezTo>
                    <a:pt x="1" y="0"/>
                    <a:pt x="1" y="501"/>
                    <a:pt x="367" y="501"/>
                  </a:cubicBezTo>
                  <a:cubicBezTo>
                    <a:pt x="701" y="501"/>
                    <a:pt x="701" y="0"/>
                    <a:pt x="367"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21"/>
            <p:cNvSpPr/>
            <p:nvPr/>
          </p:nvSpPr>
          <p:spPr>
            <a:xfrm>
              <a:off x="1207025" y="866434"/>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5" name="Google Shape;2605;p21"/>
          <p:cNvGrpSpPr/>
          <p:nvPr/>
        </p:nvGrpSpPr>
        <p:grpSpPr>
          <a:xfrm flipH="1">
            <a:off x="8532685" y="-170594"/>
            <a:ext cx="747610" cy="722927"/>
            <a:chOff x="-168381" y="-168706"/>
            <a:chExt cx="901061" cy="871312"/>
          </a:xfrm>
        </p:grpSpPr>
        <p:sp>
          <p:nvSpPr>
            <p:cNvPr id="2606" name="Google Shape;2606;p21"/>
            <p:cNvSpPr/>
            <p:nvPr/>
          </p:nvSpPr>
          <p:spPr>
            <a:xfrm>
              <a:off x="-157717" y="-134796"/>
              <a:ext cx="890397" cy="837402"/>
            </a:xfrm>
            <a:custGeom>
              <a:avLst/>
              <a:gdLst/>
              <a:ahLst/>
              <a:cxnLst/>
              <a:rect l="l" t="t" r="r" b="b"/>
              <a:pathLst>
                <a:path w="29722" h="27953" extrusionOk="0">
                  <a:moveTo>
                    <a:pt x="568" y="1"/>
                  </a:moveTo>
                  <a:cubicBezTo>
                    <a:pt x="334" y="3603"/>
                    <a:pt x="34" y="8507"/>
                    <a:pt x="101" y="10442"/>
                  </a:cubicBezTo>
                  <a:cubicBezTo>
                    <a:pt x="201" y="13444"/>
                    <a:pt x="1" y="14978"/>
                    <a:pt x="368" y="17880"/>
                  </a:cubicBezTo>
                  <a:cubicBezTo>
                    <a:pt x="609" y="19676"/>
                    <a:pt x="721" y="23022"/>
                    <a:pt x="2365" y="23022"/>
                  </a:cubicBezTo>
                  <a:cubicBezTo>
                    <a:pt x="2767" y="23022"/>
                    <a:pt x="3261" y="22822"/>
                    <a:pt x="3870" y="22350"/>
                  </a:cubicBezTo>
                  <a:cubicBezTo>
                    <a:pt x="4427" y="21877"/>
                    <a:pt x="5052" y="20848"/>
                    <a:pt x="5709" y="20848"/>
                  </a:cubicBezTo>
                  <a:cubicBezTo>
                    <a:pt x="5840" y="20848"/>
                    <a:pt x="5972" y="20888"/>
                    <a:pt x="6105" y="20983"/>
                  </a:cubicBezTo>
                  <a:cubicBezTo>
                    <a:pt x="6572" y="21383"/>
                    <a:pt x="6672" y="23217"/>
                    <a:pt x="6772" y="23718"/>
                  </a:cubicBezTo>
                  <a:cubicBezTo>
                    <a:pt x="7062" y="24907"/>
                    <a:pt x="7320" y="27398"/>
                    <a:pt x="8831" y="27398"/>
                  </a:cubicBezTo>
                  <a:cubicBezTo>
                    <a:pt x="8888" y="27398"/>
                    <a:pt x="8947" y="27394"/>
                    <a:pt x="9007" y="27387"/>
                  </a:cubicBezTo>
                  <a:cubicBezTo>
                    <a:pt x="10442" y="27187"/>
                    <a:pt x="11809" y="24285"/>
                    <a:pt x="13043" y="23518"/>
                  </a:cubicBezTo>
                  <a:cubicBezTo>
                    <a:pt x="14017" y="24583"/>
                    <a:pt x="15074" y="27952"/>
                    <a:pt x="16721" y="27952"/>
                  </a:cubicBezTo>
                  <a:cubicBezTo>
                    <a:pt x="16880" y="27952"/>
                    <a:pt x="17043" y="27921"/>
                    <a:pt x="17213" y="27854"/>
                  </a:cubicBezTo>
                  <a:cubicBezTo>
                    <a:pt x="18381" y="27387"/>
                    <a:pt x="18747" y="25452"/>
                    <a:pt x="20115" y="24085"/>
                  </a:cubicBezTo>
                  <a:cubicBezTo>
                    <a:pt x="21574" y="24241"/>
                    <a:pt x="24886" y="25639"/>
                    <a:pt x="26727" y="25639"/>
                  </a:cubicBezTo>
                  <a:cubicBezTo>
                    <a:pt x="27242" y="25639"/>
                    <a:pt x="27642" y="25530"/>
                    <a:pt x="27854" y="25252"/>
                  </a:cubicBezTo>
                  <a:cubicBezTo>
                    <a:pt x="28821" y="23985"/>
                    <a:pt x="26119" y="18681"/>
                    <a:pt x="25752" y="17513"/>
                  </a:cubicBezTo>
                  <a:cubicBezTo>
                    <a:pt x="27187" y="16813"/>
                    <a:pt x="29722" y="16246"/>
                    <a:pt x="28655" y="14311"/>
                  </a:cubicBezTo>
                  <a:cubicBezTo>
                    <a:pt x="27954" y="12943"/>
                    <a:pt x="26119" y="12176"/>
                    <a:pt x="25152" y="10909"/>
                  </a:cubicBezTo>
                  <a:cubicBezTo>
                    <a:pt x="26420" y="10141"/>
                    <a:pt x="29422" y="9774"/>
                    <a:pt x="28655" y="7906"/>
                  </a:cubicBezTo>
                  <a:cubicBezTo>
                    <a:pt x="28054" y="6472"/>
                    <a:pt x="25252" y="5705"/>
                    <a:pt x="23985" y="5104"/>
                  </a:cubicBezTo>
                  <a:cubicBezTo>
                    <a:pt x="25052" y="4137"/>
                    <a:pt x="26720" y="3670"/>
                    <a:pt x="25152" y="2302"/>
                  </a:cubicBezTo>
                  <a:cubicBezTo>
                    <a:pt x="24185" y="1335"/>
                    <a:pt x="22250" y="1035"/>
                    <a:pt x="20982" y="868"/>
                  </a:cubicBezTo>
                  <a:cubicBezTo>
                    <a:pt x="17413" y="268"/>
                    <a:pt x="4270" y="1"/>
                    <a:pt x="568" y="1"/>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21"/>
            <p:cNvSpPr/>
            <p:nvPr/>
          </p:nvSpPr>
          <p:spPr>
            <a:xfrm>
              <a:off x="-168381" y="-168706"/>
              <a:ext cx="804808" cy="754000"/>
            </a:xfrm>
            <a:custGeom>
              <a:avLst/>
              <a:gdLst/>
              <a:ahLst/>
              <a:cxnLst/>
              <a:rect l="l" t="t" r="r" b="b"/>
              <a:pathLst>
                <a:path w="26865" h="25169" extrusionOk="0">
                  <a:moveTo>
                    <a:pt x="581" y="0"/>
                  </a:moveTo>
                  <a:cubicBezTo>
                    <a:pt x="295" y="0"/>
                    <a:pt x="1" y="425"/>
                    <a:pt x="257" y="733"/>
                  </a:cubicBezTo>
                  <a:cubicBezTo>
                    <a:pt x="2959" y="4202"/>
                    <a:pt x="6528" y="6870"/>
                    <a:pt x="9763" y="9772"/>
                  </a:cubicBezTo>
                  <a:cubicBezTo>
                    <a:pt x="13366" y="12975"/>
                    <a:pt x="16568" y="16577"/>
                    <a:pt x="20104" y="19846"/>
                  </a:cubicBezTo>
                  <a:cubicBezTo>
                    <a:pt x="22039" y="21648"/>
                    <a:pt x="23940" y="23549"/>
                    <a:pt x="26075" y="25083"/>
                  </a:cubicBezTo>
                  <a:cubicBezTo>
                    <a:pt x="26153" y="25143"/>
                    <a:pt x="26230" y="25168"/>
                    <a:pt x="26303" y="25168"/>
                  </a:cubicBezTo>
                  <a:cubicBezTo>
                    <a:pt x="26636" y="25168"/>
                    <a:pt x="26865" y="24629"/>
                    <a:pt x="26509" y="24383"/>
                  </a:cubicBezTo>
                  <a:cubicBezTo>
                    <a:pt x="24574" y="22982"/>
                    <a:pt x="22873" y="21247"/>
                    <a:pt x="21105" y="19646"/>
                  </a:cubicBezTo>
                  <a:cubicBezTo>
                    <a:pt x="19337" y="18045"/>
                    <a:pt x="17669" y="16310"/>
                    <a:pt x="16001" y="14609"/>
                  </a:cubicBezTo>
                  <a:cubicBezTo>
                    <a:pt x="14333" y="12941"/>
                    <a:pt x="12666" y="11273"/>
                    <a:pt x="10931" y="9706"/>
                  </a:cubicBezTo>
                  <a:cubicBezTo>
                    <a:pt x="9330" y="8238"/>
                    <a:pt x="7662" y="6870"/>
                    <a:pt x="6061" y="5436"/>
                  </a:cubicBezTo>
                  <a:cubicBezTo>
                    <a:pt x="4193" y="3801"/>
                    <a:pt x="2358" y="2100"/>
                    <a:pt x="824" y="132"/>
                  </a:cubicBezTo>
                  <a:cubicBezTo>
                    <a:pt x="754" y="39"/>
                    <a:pt x="668" y="0"/>
                    <a:pt x="581"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21"/>
            <p:cNvSpPr/>
            <p:nvPr/>
          </p:nvSpPr>
          <p:spPr>
            <a:xfrm>
              <a:off x="380880" y="342484"/>
              <a:ext cx="199876" cy="224232"/>
            </a:xfrm>
            <a:custGeom>
              <a:avLst/>
              <a:gdLst/>
              <a:ahLst/>
              <a:cxnLst/>
              <a:rect l="l" t="t" r="r" b="b"/>
              <a:pathLst>
                <a:path w="6672" h="7485" extrusionOk="0">
                  <a:moveTo>
                    <a:pt x="5644" y="1"/>
                  </a:moveTo>
                  <a:cubicBezTo>
                    <a:pt x="3868" y="1"/>
                    <a:pt x="2120" y="503"/>
                    <a:pt x="401" y="780"/>
                  </a:cubicBezTo>
                  <a:cubicBezTo>
                    <a:pt x="200" y="813"/>
                    <a:pt x="100" y="1013"/>
                    <a:pt x="100" y="1180"/>
                  </a:cubicBezTo>
                  <a:cubicBezTo>
                    <a:pt x="0" y="3148"/>
                    <a:pt x="100" y="5116"/>
                    <a:pt x="100" y="7084"/>
                  </a:cubicBezTo>
                  <a:cubicBezTo>
                    <a:pt x="100" y="7351"/>
                    <a:pt x="309" y="7485"/>
                    <a:pt x="517" y="7485"/>
                  </a:cubicBezTo>
                  <a:cubicBezTo>
                    <a:pt x="726" y="7485"/>
                    <a:pt x="934" y="7351"/>
                    <a:pt x="934" y="7084"/>
                  </a:cubicBezTo>
                  <a:cubicBezTo>
                    <a:pt x="903" y="5232"/>
                    <a:pt x="842" y="3379"/>
                    <a:pt x="918" y="1526"/>
                  </a:cubicBezTo>
                  <a:lnTo>
                    <a:pt x="918" y="1526"/>
                  </a:lnTo>
                  <a:cubicBezTo>
                    <a:pt x="2493" y="1248"/>
                    <a:pt x="4069" y="834"/>
                    <a:pt x="5644" y="834"/>
                  </a:cubicBezTo>
                  <a:cubicBezTo>
                    <a:pt x="5797" y="834"/>
                    <a:pt x="5951" y="838"/>
                    <a:pt x="6105" y="846"/>
                  </a:cubicBezTo>
                  <a:cubicBezTo>
                    <a:pt x="6672" y="846"/>
                    <a:pt x="6638" y="13"/>
                    <a:pt x="6105" y="13"/>
                  </a:cubicBezTo>
                  <a:cubicBezTo>
                    <a:pt x="5951" y="5"/>
                    <a:pt x="5798" y="1"/>
                    <a:pt x="5644"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21"/>
            <p:cNvSpPr/>
            <p:nvPr/>
          </p:nvSpPr>
          <p:spPr>
            <a:xfrm>
              <a:off x="243984" y="203700"/>
              <a:ext cx="219978" cy="244124"/>
            </a:xfrm>
            <a:custGeom>
              <a:avLst/>
              <a:gdLst/>
              <a:ahLst/>
              <a:cxnLst/>
              <a:rect l="l" t="t" r="r" b="b"/>
              <a:pathLst>
                <a:path w="7343" h="8149" extrusionOk="0">
                  <a:moveTo>
                    <a:pt x="6692" y="1"/>
                  </a:moveTo>
                  <a:cubicBezTo>
                    <a:pt x="6664" y="1"/>
                    <a:pt x="6635" y="3"/>
                    <a:pt x="6605" y="9"/>
                  </a:cubicBezTo>
                  <a:cubicBezTo>
                    <a:pt x="4570" y="276"/>
                    <a:pt x="2569" y="576"/>
                    <a:pt x="534" y="676"/>
                  </a:cubicBezTo>
                  <a:cubicBezTo>
                    <a:pt x="301" y="676"/>
                    <a:pt x="100" y="843"/>
                    <a:pt x="100" y="1076"/>
                  </a:cubicBezTo>
                  <a:cubicBezTo>
                    <a:pt x="0" y="3311"/>
                    <a:pt x="100" y="5546"/>
                    <a:pt x="100" y="7748"/>
                  </a:cubicBezTo>
                  <a:cubicBezTo>
                    <a:pt x="100" y="8015"/>
                    <a:pt x="309" y="8148"/>
                    <a:pt x="517" y="8148"/>
                  </a:cubicBezTo>
                  <a:cubicBezTo>
                    <a:pt x="726" y="8148"/>
                    <a:pt x="934" y="8015"/>
                    <a:pt x="934" y="7748"/>
                  </a:cubicBezTo>
                  <a:cubicBezTo>
                    <a:pt x="934" y="5682"/>
                    <a:pt x="846" y="3587"/>
                    <a:pt x="918" y="1490"/>
                  </a:cubicBezTo>
                  <a:lnTo>
                    <a:pt x="918" y="1490"/>
                  </a:lnTo>
                  <a:cubicBezTo>
                    <a:pt x="2892" y="1373"/>
                    <a:pt x="4865" y="1091"/>
                    <a:pt x="6839" y="809"/>
                  </a:cubicBezTo>
                  <a:cubicBezTo>
                    <a:pt x="7342" y="747"/>
                    <a:pt x="7163" y="1"/>
                    <a:pt x="6692"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21"/>
            <p:cNvSpPr/>
            <p:nvPr/>
          </p:nvSpPr>
          <p:spPr>
            <a:xfrm>
              <a:off x="73119" y="64048"/>
              <a:ext cx="303799" cy="334805"/>
            </a:xfrm>
            <a:custGeom>
              <a:avLst/>
              <a:gdLst/>
              <a:ahLst/>
              <a:cxnLst/>
              <a:rect l="l" t="t" r="r" b="b"/>
              <a:pathLst>
                <a:path w="10141" h="11176" extrusionOk="0">
                  <a:moveTo>
                    <a:pt x="9607" y="1"/>
                  </a:moveTo>
                  <a:cubicBezTo>
                    <a:pt x="6705" y="1"/>
                    <a:pt x="3803" y="101"/>
                    <a:pt x="901" y="301"/>
                  </a:cubicBezTo>
                  <a:cubicBezTo>
                    <a:pt x="667" y="301"/>
                    <a:pt x="501" y="468"/>
                    <a:pt x="501" y="701"/>
                  </a:cubicBezTo>
                  <a:cubicBezTo>
                    <a:pt x="200" y="4070"/>
                    <a:pt x="0" y="7406"/>
                    <a:pt x="0" y="10775"/>
                  </a:cubicBezTo>
                  <a:cubicBezTo>
                    <a:pt x="0" y="11042"/>
                    <a:pt x="209" y="11176"/>
                    <a:pt x="417" y="11176"/>
                  </a:cubicBezTo>
                  <a:cubicBezTo>
                    <a:pt x="626" y="11176"/>
                    <a:pt x="834" y="11042"/>
                    <a:pt x="834" y="10775"/>
                  </a:cubicBezTo>
                  <a:cubicBezTo>
                    <a:pt x="834" y="7542"/>
                    <a:pt x="1019" y="4339"/>
                    <a:pt x="1299" y="1108"/>
                  </a:cubicBezTo>
                  <a:lnTo>
                    <a:pt x="1299" y="1108"/>
                  </a:lnTo>
                  <a:cubicBezTo>
                    <a:pt x="4068" y="926"/>
                    <a:pt x="6838" y="835"/>
                    <a:pt x="9607" y="835"/>
                  </a:cubicBezTo>
                  <a:cubicBezTo>
                    <a:pt x="10141" y="835"/>
                    <a:pt x="10141" y="1"/>
                    <a:pt x="960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21"/>
            <p:cNvSpPr/>
            <p:nvPr/>
          </p:nvSpPr>
          <p:spPr>
            <a:xfrm>
              <a:off x="-59793" y="-50082"/>
              <a:ext cx="283847" cy="333038"/>
            </a:xfrm>
            <a:custGeom>
              <a:avLst/>
              <a:gdLst/>
              <a:ahLst/>
              <a:cxnLst/>
              <a:rect l="l" t="t" r="r" b="b"/>
              <a:pathLst>
                <a:path w="9475" h="11117" extrusionOk="0">
                  <a:moveTo>
                    <a:pt x="4345" y="0"/>
                  </a:moveTo>
                  <a:cubicBezTo>
                    <a:pt x="3143" y="0"/>
                    <a:pt x="1946" y="77"/>
                    <a:pt x="768" y="342"/>
                  </a:cubicBezTo>
                  <a:cubicBezTo>
                    <a:pt x="601" y="375"/>
                    <a:pt x="501" y="575"/>
                    <a:pt x="468" y="742"/>
                  </a:cubicBezTo>
                  <a:cubicBezTo>
                    <a:pt x="168" y="4044"/>
                    <a:pt x="1" y="7380"/>
                    <a:pt x="1" y="10716"/>
                  </a:cubicBezTo>
                  <a:cubicBezTo>
                    <a:pt x="1" y="10983"/>
                    <a:pt x="209" y="11116"/>
                    <a:pt x="418" y="11116"/>
                  </a:cubicBezTo>
                  <a:cubicBezTo>
                    <a:pt x="626" y="11116"/>
                    <a:pt x="835" y="10983"/>
                    <a:pt x="835" y="10716"/>
                  </a:cubicBezTo>
                  <a:cubicBezTo>
                    <a:pt x="835" y="7495"/>
                    <a:pt x="990" y="4274"/>
                    <a:pt x="1271" y="1084"/>
                  </a:cubicBezTo>
                  <a:lnTo>
                    <a:pt x="1271" y="1084"/>
                  </a:lnTo>
                  <a:cubicBezTo>
                    <a:pt x="2280" y="878"/>
                    <a:pt x="3303" y="814"/>
                    <a:pt x="4328" y="814"/>
                  </a:cubicBezTo>
                  <a:cubicBezTo>
                    <a:pt x="5862" y="814"/>
                    <a:pt x="7401" y="956"/>
                    <a:pt x="8907" y="976"/>
                  </a:cubicBezTo>
                  <a:cubicBezTo>
                    <a:pt x="9474" y="976"/>
                    <a:pt x="9474" y="142"/>
                    <a:pt x="8907" y="142"/>
                  </a:cubicBezTo>
                  <a:cubicBezTo>
                    <a:pt x="7397" y="123"/>
                    <a:pt x="5867" y="0"/>
                    <a:pt x="4345"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21"/>
            <p:cNvSpPr/>
            <p:nvPr/>
          </p:nvSpPr>
          <p:spPr>
            <a:xfrm>
              <a:off x="459812" y="66055"/>
              <a:ext cx="28010" cy="21030"/>
            </a:xfrm>
            <a:custGeom>
              <a:avLst/>
              <a:gdLst/>
              <a:ahLst/>
              <a:cxnLst/>
              <a:rect l="l" t="t" r="r" b="b"/>
              <a:pathLst>
                <a:path w="935" h="702" extrusionOk="0">
                  <a:moveTo>
                    <a:pt x="467" y="1"/>
                  </a:moveTo>
                  <a:cubicBezTo>
                    <a:pt x="0" y="1"/>
                    <a:pt x="0" y="701"/>
                    <a:pt x="467" y="701"/>
                  </a:cubicBezTo>
                  <a:cubicBezTo>
                    <a:pt x="934" y="701"/>
                    <a:pt x="934" y="1"/>
                    <a:pt x="46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21"/>
            <p:cNvSpPr/>
            <p:nvPr/>
          </p:nvSpPr>
          <p:spPr>
            <a:xfrm>
              <a:off x="471794" y="121023"/>
              <a:ext cx="28010" cy="22019"/>
            </a:xfrm>
            <a:custGeom>
              <a:avLst/>
              <a:gdLst/>
              <a:ahLst/>
              <a:cxnLst/>
              <a:rect l="l" t="t" r="r" b="b"/>
              <a:pathLst>
                <a:path w="935" h="735"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21"/>
            <p:cNvSpPr/>
            <p:nvPr/>
          </p:nvSpPr>
          <p:spPr>
            <a:xfrm>
              <a:off x="512773" y="80044"/>
              <a:ext cx="28010" cy="22019"/>
            </a:xfrm>
            <a:custGeom>
              <a:avLst/>
              <a:gdLst/>
              <a:ahLst/>
              <a:cxnLst/>
              <a:rect l="l" t="t" r="r" b="b"/>
              <a:pathLst>
                <a:path w="935" h="735" extrusionOk="0">
                  <a:moveTo>
                    <a:pt x="467" y="1"/>
                  </a:moveTo>
                  <a:cubicBezTo>
                    <a:pt x="0" y="1"/>
                    <a:pt x="0" y="734"/>
                    <a:pt x="467" y="734"/>
                  </a:cubicBezTo>
                  <a:cubicBezTo>
                    <a:pt x="934" y="734"/>
                    <a:pt x="934" y="1"/>
                    <a:pt x="46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21"/>
            <p:cNvSpPr/>
            <p:nvPr/>
          </p:nvSpPr>
          <p:spPr>
            <a:xfrm>
              <a:off x="89085" y="511702"/>
              <a:ext cx="28010" cy="22019"/>
            </a:xfrm>
            <a:custGeom>
              <a:avLst/>
              <a:gdLst/>
              <a:ahLst/>
              <a:cxnLst/>
              <a:rect l="l" t="t" r="r" b="b"/>
              <a:pathLst>
                <a:path w="935" h="735" extrusionOk="0">
                  <a:moveTo>
                    <a:pt x="468" y="1"/>
                  </a:moveTo>
                  <a:cubicBezTo>
                    <a:pt x="1" y="1"/>
                    <a:pt x="1" y="735"/>
                    <a:pt x="468" y="735"/>
                  </a:cubicBezTo>
                  <a:cubicBezTo>
                    <a:pt x="935" y="735"/>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21"/>
            <p:cNvSpPr/>
            <p:nvPr/>
          </p:nvSpPr>
          <p:spPr>
            <a:xfrm>
              <a:off x="115086" y="451761"/>
              <a:ext cx="28010" cy="21030"/>
            </a:xfrm>
            <a:custGeom>
              <a:avLst/>
              <a:gdLst/>
              <a:ahLst/>
              <a:cxnLst/>
              <a:rect l="l" t="t" r="r" b="b"/>
              <a:pathLst>
                <a:path w="935" h="702" extrusionOk="0">
                  <a:moveTo>
                    <a:pt x="467" y="1"/>
                  </a:moveTo>
                  <a:cubicBezTo>
                    <a:pt x="0" y="1"/>
                    <a:pt x="0" y="701"/>
                    <a:pt x="467" y="701"/>
                  </a:cubicBezTo>
                  <a:cubicBezTo>
                    <a:pt x="934" y="701"/>
                    <a:pt x="934" y="1"/>
                    <a:pt x="46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21"/>
            <p:cNvSpPr/>
            <p:nvPr/>
          </p:nvSpPr>
          <p:spPr>
            <a:xfrm>
              <a:off x="147049" y="503734"/>
              <a:ext cx="28010" cy="21989"/>
            </a:xfrm>
            <a:custGeom>
              <a:avLst/>
              <a:gdLst/>
              <a:ahLst/>
              <a:cxnLst/>
              <a:rect l="l" t="t" r="r" b="b"/>
              <a:pathLst>
                <a:path w="935" h="734"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21"/>
            <p:cNvSpPr/>
            <p:nvPr/>
          </p:nvSpPr>
          <p:spPr>
            <a:xfrm>
              <a:off x="7943" y="204958"/>
              <a:ext cx="28010" cy="22019"/>
            </a:xfrm>
            <a:custGeom>
              <a:avLst/>
              <a:gdLst/>
              <a:ahLst/>
              <a:cxnLst/>
              <a:rect l="l" t="t" r="r" b="b"/>
              <a:pathLst>
                <a:path w="935" h="735"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21"/>
            <p:cNvSpPr/>
            <p:nvPr/>
          </p:nvSpPr>
          <p:spPr>
            <a:xfrm>
              <a:off x="13934" y="146995"/>
              <a:ext cx="28010" cy="22019"/>
            </a:xfrm>
            <a:custGeom>
              <a:avLst/>
              <a:gdLst/>
              <a:ahLst/>
              <a:cxnLst/>
              <a:rect l="l" t="t" r="r" b="b"/>
              <a:pathLst>
                <a:path w="935" h="735" extrusionOk="0">
                  <a:moveTo>
                    <a:pt x="468" y="1"/>
                  </a:moveTo>
                  <a:cubicBezTo>
                    <a:pt x="1" y="1"/>
                    <a:pt x="1" y="734"/>
                    <a:pt x="468" y="734"/>
                  </a:cubicBezTo>
                  <a:cubicBezTo>
                    <a:pt x="935" y="734"/>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21"/>
            <p:cNvSpPr/>
            <p:nvPr/>
          </p:nvSpPr>
          <p:spPr>
            <a:xfrm>
              <a:off x="430845" y="285898"/>
              <a:ext cx="28010" cy="22019"/>
            </a:xfrm>
            <a:custGeom>
              <a:avLst/>
              <a:gdLst/>
              <a:ahLst/>
              <a:cxnLst/>
              <a:rect l="l" t="t" r="r" b="b"/>
              <a:pathLst>
                <a:path w="935" h="735" extrusionOk="0">
                  <a:moveTo>
                    <a:pt x="467" y="0"/>
                  </a:moveTo>
                  <a:cubicBezTo>
                    <a:pt x="0" y="0"/>
                    <a:pt x="0" y="734"/>
                    <a:pt x="467" y="734"/>
                  </a:cubicBezTo>
                  <a:cubicBezTo>
                    <a:pt x="934" y="734"/>
                    <a:pt x="934" y="0"/>
                    <a:pt x="467"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21"/>
            <p:cNvSpPr/>
            <p:nvPr/>
          </p:nvSpPr>
          <p:spPr>
            <a:xfrm>
              <a:off x="462808" y="268913"/>
              <a:ext cx="28010" cy="21989"/>
            </a:xfrm>
            <a:custGeom>
              <a:avLst/>
              <a:gdLst/>
              <a:ahLst/>
              <a:cxnLst/>
              <a:rect l="l" t="t" r="r" b="b"/>
              <a:pathLst>
                <a:path w="935" h="734"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21"/>
            <p:cNvSpPr/>
            <p:nvPr/>
          </p:nvSpPr>
          <p:spPr>
            <a:xfrm>
              <a:off x="219990" y="5096"/>
              <a:ext cx="28010" cy="21030"/>
            </a:xfrm>
            <a:custGeom>
              <a:avLst/>
              <a:gdLst/>
              <a:ahLst/>
              <a:cxnLst/>
              <a:rect l="l" t="t" r="r" b="b"/>
              <a:pathLst>
                <a:path w="935" h="702" extrusionOk="0">
                  <a:moveTo>
                    <a:pt x="468" y="1"/>
                  </a:moveTo>
                  <a:cubicBezTo>
                    <a:pt x="1" y="1"/>
                    <a:pt x="1" y="701"/>
                    <a:pt x="468" y="701"/>
                  </a:cubicBezTo>
                  <a:cubicBezTo>
                    <a:pt x="935" y="701"/>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21"/>
            <p:cNvSpPr/>
            <p:nvPr/>
          </p:nvSpPr>
          <p:spPr>
            <a:xfrm>
              <a:off x="578705" y="465750"/>
              <a:ext cx="28010" cy="22019"/>
            </a:xfrm>
            <a:custGeom>
              <a:avLst/>
              <a:gdLst/>
              <a:ahLst/>
              <a:cxnLst/>
              <a:rect l="l" t="t" r="r" b="b"/>
              <a:pathLst>
                <a:path w="935" h="735" extrusionOk="0">
                  <a:moveTo>
                    <a:pt x="468" y="1"/>
                  </a:moveTo>
                  <a:cubicBezTo>
                    <a:pt x="1" y="1"/>
                    <a:pt x="1" y="734"/>
                    <a:pt x="468" y="734"/>
                  </a:cubicBezTo>
                  <a:cubicBezTo>
                    <a:pt x="935" y="734"/>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21"/>
            <p:cNvSpPr/>
            <p:nvPr/>
          </p:nvSpPr>
          <p:spPr>
            <a:xfrm>
              <a:off x="494770" y="523714"/>
              <a:ext cx="28010" cy="22019"/>
            </a:xfrm>
            <a:custGeom>
              <a:avLst/>
              <a:gdLst/>
              <a:ahLst/>
              <a:cxnLst/>
              <a:rect l="l" t="t" r="r" b="b"/>
              <a:pathLst>
                <a:path w="935" h="735"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extBox 5">
            <a:extLst>
              <a:ext uri="{FF2B5EF4-FFF2-40B4-BE49-F238E27FC236}">
                <a16:creationId xmlns:a16="http://schemas.microsoft.com/office/drawing/2014/main" id="{447D4A90-6489-4C0C-CC16-70D0EA36BC17}"/>
              </a:ext>
            </a:extLst>
          </p:cNvPr>
          <p:cNvSpPr txBox="1"/>
          <p:nvPr/>
        </p:nvSpPr>
        <p:spPr>
          <a:xfrm>
            <a:off x="100699" y="921805"/>
            <a:ext cx="8894644" cy="523220"/>
          </a:xfrm>
          <a:prstGeom prst="rect">
            <a:avLst/>
          </a:prstGeom>
          <a:noFill/>
        </p:spPr>
        <p:txBody>
          <a:bodyPr wrap="square" rtlCol="0">
            <a:spAutoFit/>
          </a:bodyPr>
          <a:lstStyle/>
          <a:p>
            <a:pPr lvl="2" algn="just"/>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Tỉ</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lệ</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thắng</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hòa</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thua</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của</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1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trận</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đấu</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được</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dự</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đoán</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với</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dải</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Goal Difference Expectation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được</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tính</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ở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mùa</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giải</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2022 – 2023:</a:t>
            </a:r>
          </a:p>
          <a:p>
            <a:pPr marL="285750" lvl="2" indent="-285750" algn="just">
              <a:buFont typeface="Arial" panose="020B0604020202020204" pitchFamily="34" charset="0"/>
              <a:buChar char="•"/>
            </a:pPr>
            <a:endPar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endParaRPr>
          </a:p>
        </p:txBody>
      </p:sp>
      <p:pic>
        <p:nvPicPr>
          <p:cNvPr id="3" name="Picture 2">
            <a:extLst>
              <a:ext uri="{FF2B5EF4-FFF2-40B4-BE49-F238E27FC236}">
                <a16:creationId xmlns:a16="http://schemas.microsoft.com/office/drawing/2014/main" id="{811D6A59-02A9-5E44-F92D-0A51C88F4919}"/>
              </a:ext>
            </a:extLst>
          </p:cNvPr>
          <p:cNvPicPr>
            <a:picLocks noChangeAspect="1"/>
          </p:cNvPicPr>
          <p:nvPr/>
        </p:nvPicPr>
        <p:blipFill>
          <a:blip r:embed="rId3"/>
          <a:stretch>
            <a:fillRect/>
          </a:stretch>
        </p:blipFill>
        <p:spPr>
          <a:xfrm>
            <a:off x="209285" y="1363289"/>
            <a:ext cx="4010715" cy="2948815"/>
          </a:xfrm>
          <a:prstGeom prst="rect">
            <a:avLst/>
          </a:prstGeom>
        </p:spPr>
      </p:pic>
      <p:pic>
        <p:nvPicPr>
          <p:cNvPr id="7" name="Picture 6">
            <a:extLst>
              <a:ext uri="{FF2B5EF4-FFF2-40B4-BE49-F238E27FC236}">
                <a16:creationId xmlns:a16="http://schemas.microsoft.com/office/drawing/2014/main" id="{FD30DA95-3587-0EC2-FC8C-62663350B307}"/>
              </a:ext>
            </a:extLst>
          </p:cNvPr>
          <p:cNvPicPr>
            <a:picLocks noChangeAspect="1"/>
          </p:cNvPicPr>
          <p:nvPr/>
        </p:nvPicPr>
        <p:blipFill>
          <a:blip r:embed="rId4"/>
          <a:stretch>
            <a:fillRect/>
          </a:stretch>
        </p:blipFill>
        <p:spPr>
          <a:xfrm>
            <a:off x="4381881" y="1778055"/>
            <a:ext cx="4451581" cy="2943194"/>
          </a:xfrm>
          <a:prstGeom prst="rect">
            <a:avLst/>
          </a:prstGeom>
        </p:spPr>
      </p:pic>
      <p:sp>
        <p:nvSpPr>
          <p:cNvPr id="2" name="TextBox 1">
            <a:extLst>
              <a:ext uri="{FF2B5EF4-FFF2-40B4-BE49-F238E27FC236}">
                <a16:creationId xmlns:a16="http://schemas.microsoft.com/office/drawing/2014/main" id="{47986F53-4122-B5BA-02A7-1098765D65AF}"/>
              </a:ext>
            </a:extLst>
          </p:cNvPr>
          <p:cNvSpPr txBox="1"/>
          <p:nvPr/>
        </p:nvSpPr>
        <p:spPr>
          <a:xfrm>
            <a:off x="485774" y="4357069"/>
            <a:ext cx="3293746" cy="646331"/>
          </a:xfrm>
          <a:prstGeom prst="rect">
            <a:avLst/>
          </a:prstGeom>
          <a:noFill/>
        </p:spPr>
        <p:txBody>
          <a:bodyPr wrap="square" rtlCol="0">
            <a:spAutoFit/>
          </a:bodyPr>
          <a:lstStyle/>
          <a:p>
            <a:pPr algn="ctr"/>
            <a:r>
              <a:rPr lang="en-US" sz="1200" dirty="0" err="1">
                <a:latin typeface="Times New Roman" panose="02020603050405020304" pitchFamily="18" charset="0"/>
                <a:cs typeface="Times New Roman" panose="02020603050405020304" pitchFamily="18" charset="0"/>
              </a:rPr>
              <a:t>Hình</a:t>
            </a:r>
            <a:r>
              <a:rPr lang="en-US" sz="1200" dirty="0">
                <a:latin typeface="Times New Roman" panose="02020603050405020304" pitchFamily="18" charset="0"/>
                <a:cs typeface="Times New Roman" panose="02020603050405020304" pitchFamily="18" charset="0"/>
              </a:rPr>
              <a:t> 10: </a:t>
            </a:r>
            <a:r>
              <a:rPr lang="en-US" sz="1200" dirty="0" err="1">
                <a:latin typeface="Times New Roman" panose="02020603050405020304" pitchFamily="18" charset="0"/>
                <a:cs typeface="Times New Roman" panose="02020603050405020304" pitchFamily="18" charset="0"/>
              </a:rPr>
              <a:t>Đồ</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thị</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biểu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diện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quan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hệ</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xác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suất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thắng</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thua</a:t>
            </a: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hòa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dựa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trên</a:t>
            </a:r>
            <a:r>
              <a:rPr lang="en-US" sz="1200" dirty="0">
                <a:latin typeface="Times New Roman" panose="02020603050405020304" pitchFamily="18" charset="0"/>
                <a:cs typeface="Times New Roman" panose="02020603050405020304" pitchFamily="18" charset="0"/>
              </a:rPr>
              <a:t> Goal Difference Expectation</a:t>
            </a:r>
          </a:p>
        </p:txBody>
      </p:sp>
      <p:sp>
        <p:nvSpPr>
          <p:cNvPr id="4" name="TextBox 3">
            <a:extLst>
              <a:ext uri="{FF2B5EF4-FFF2-40B4-BE49-F238E27FC236}">
                <a16:creationId xmlns:a16="http://schemas.microsoft.com/office/drawing/2014/main" id="{8C14C093-7995-8D21-B55E-F19C25899EC0}"/>
              </a:ext>
            </a:extLst>
          </p:cNvPr>
          <p:cNvSpPr txBox="1"/>
          <p:nvPr/>
        </p:nvSpPr>
        <p:spPr>
          <a:xfrm>
            <a:off x="5451901" y="1394774"/>
            <a:ext cx="3844903" cy="276999"/>
          </a:xfrm>
          <a:prstGeom prst="rect">
            <a:avLst/>
          </a:prstGeom>
          <a:noFill/>
        </p:spPr>
        <p:txBody>
          <a:bodyPr wrap="square" rtlCol="0">
            <a:spAutoFit/>
          </a:bodyPr>
          <a:lstStyle/>
          <a:p>
            <a:r>
              <a:rPr lang="en-US" sz="1200" dirty="0" err="1">
                <a:latin typeface="Times New Roman" panose="02020603050405020304" pitchFamily="18" charset="0"/>
                <a:cs typeface="Times New Roman" panose="02020603050405020304" pitchFamily="18" charset="0"/>
              </a:rPr>
              <a:t>Bảng</a:t>
            </a:r>
            <a:r>
              <a:rPr lang="en-US" sz="1200" dirty="0">
                <a:latin typeface="Times New Roman" panose="02020603050405020304" pitchFamily="18" charset="0"/>
                <a:cs typeface="Times New Roman" panose="02020603050405020304" pitchFamily="18" charset="0"/>
              </a:rPr>
              <a:t> 9: </a:t>
            </a:r>
            <a:r>
              <a:rPr lang="en-US" sz="1200" dirty="0" err="1">
                <a:latin typeface="Times New Roman" panose="02020603050405020304" pitchFamily="18" charset="0"/>
                <a:cs typeface="Times New Roman" panose="02020603050405020304" pitchFamily="18" charset="0"/>
              </a:rPr>
              <a:t>Kết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quả</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dự</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đoán</a:t>
            </a:r>
            <a:r>
              <a:rPr lang="en-US" sz="12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9369431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13"/>
        <p:cNvGrpSpPr/>
        <p:nvPr/>
      </p:nvGrpSpPr>
      <p:grpSpPr>
        <a:xfrm>
          <a:off x="0" y="0"/>
          <a:ext cx="0" cy="0"/>
          <a:chOff x="0" y="0"/>
          <a:chExt cx="0" cy="0"/>
        </a:xfrm>
      </p:grpSpPr>
      <p:sp>
        <p:nvSpPr>
          <p:cNvPr id="2514" name="Google Shape;2514;p21"/>
          <p:cNvSpPr txBox="1">
            <a:spLocks noGrp="1"/>
          </p:cNvSpPr>
          <p:nvPr>
            <p:ph type="title"/>
          </p:nvPr>
        </p:nvSpPr>
        <p:spPr>
          <a:xfrm>
            <a:off x="100700" y="140100"/>
            <a:ext cx="82386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Times New Roman"/>
                <a:ea typeface="Times New Roman"/>
                <a:cs typeface="Times New Roman"/>
                <a:sym typeface="Times New Roman"/>
              </a:rPr>
              <a:t>V. </a:t>
            </a:r>
            <a:r>
              <a:rPr lang="en-US" dirty="0" err="1">
                <a:latin typeface="Times New Roman"/>
                <a:ea typeface="Times New Roman"/>
                <a:cs typeface="Times New Roman"/>
                <a:sym typeface="Times New Roman"/>
              </a:rPr>
              <a:t>Thực</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hiện</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bài</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toán</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chính</a:t>
            </a:r>
            <a:endParaRPr lang="en-US" dirty="0">
              <a:latin typeface="Times New Roman"/>
              <a:ea typeface="Times New Roman"/>
              <a:cs typeface="Times New Roman"/>
              <a:sym typeface="Times New Roman"/>
            </a:endParaRPr>
          </a:p>
        </p:txBody>
      </p:sp>
      <p:grpSp>
        <p:nvGrpSpPr>
          <p:cNvPr id="2515" name="Google Shape;2515;p21"/>
          <p:cNvGrpSpPr/>
          <p:nvPr/>
        </p:nvGrpSpPr>
        <p:grpSpPr>
          <a:xfrm flipH="1">
            <a:off x="7365625" y="-251591"/>
            <a:ext cx="359392" cy="931707"/>
            <a:chOff x="1823086" y="-208516"/>
            <a:chExt cx="433159" cy="1122944"/>
          </a:xfrm>
        </p:grpSpPr>
        <p:sp>
          <p:nvSpPr>
            <p:cNvPr id="2516" name="Google Shape;2516;p21"/>
            <p:cNvSpPr/>
            <p:nvPr/>
          </p:nvSpPr>
          <p:spPr>
            <a:xfrm>
              <a:off x="1823086" y="-208516"/>
              <a:ext cx="386212" cy="1066577"/>
            </a:xfrm>
            <a:custGeom>
              <a:avLst/>
              <a:gdLst/>
              <a:ahLst/>
              <a:cxnLst/>
              <a:rect l="l" t="t" r="r" b="b"/>
              <a:pathLst>
                <a:path w="12892" h="35603" extrusionOk="0">
                  <a:moveTo>
                    <a:pt x="423" y="1"/>
                  </a:moveTo>
                  <a:cubicBezTo>
                    <a:pt x="221" y="1"/>
                    <a:pt x="0" y="239"/>
                    <a:pt x="116" y="494"/>
                  </a:cubicBezTo>
                  <a:cubicBezTo>
                    <a:pt x="2484" y="5898"/>
                    <a:pt x="2584" y="11702"/>
                    <a:pt x="3051" y="17506"/>
                  </a:cubicBezTo>
                  <a:cubicBezTo>
                    <a:pt x="3251" y="19908"/>
                    <a:pt x="3518" y="22309"/>
                    <a:pt x="4285" y="24644"/>
                  </a:cubicBezTo>
                  <a:cubicBezTo>
                    <a:pt x="4919" y="26579"/>
                    <a:pt x="5853" y="28414"/>
                    <a:pt x="7054" y="30048"/>
                  </a:cubicBezTo>
                  <a:cubicBezTo>
                    <a:pt x="8522" y="32083"/>
                    <a:pt x="10323" y="33851"/>
                    <a:pt x="12224" y="35519"/>
                  </a:cubicBezTo>
                  <a:cubicBezTo>
                    <a:pt x="12291" y="35578"/>
                    <a:pt x="12363" y="35602"/>
                    <a:pt x="12433" y="35602"/>
                  </a:cubicBezTo>
                  <a:cubicBezTo>
                    <a:pt x="12680" y="35602"/>
                    <a:pt x="12892" y="35293"/>
                    <a:pt x="12658" y="35085"/>
                  </a:cubicBezTo>
                  <a:cubicBezTo>
                    <a:pt x="9389" y="32183"/>
                    <a:pt x="6387" y="28947"/>
                    <a:pt x="4986" y="24744"/>
                  </a:cubicBezTo>
                  <a:cubicBezTo>
                    <a:pt x="4185" y="22376"/>
                    <a:pt x="3885" y="19941"/>
                    <a:pt x="3685" y="17506"/>
                  </a:cubicBezTo>
                  <a:cubicBezTo>
                    <a:pt x="3451" y="14771"/>
                    <a:pt x="3351" y="12002"/>
                    <a:pt x="3018" y="9267"/>
                  </a:cubicBezTo>
                  <a:cubicBezTo>
                    <a:pt x="2651" y="6131"/>
                    <a:pt x="1917" y="3062"/>
                    <a:pt x="649" y="160"/>
                  </a:cubicBezTo>
                  <a:cubicBezTo>
                    <a:pt x="598" y="48"/>
                    <a:pt x="513" y="1"/>
                    <a:pt x="423"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21"/>
            <p:cNvSpPr/>
            <p:nvPr/>
          </p:nvSpPr>
          <p:spPr>
            <a:xfrm>
              <a:off x="1901479" y="522606"/>
              <a:ext cx="65247" cy="106080"/>
            </a:xfrm>
            <a:custGeom>
              <a:avLst/>
              <a:gdLst/>
              <a:ahLst/>
              <a:cxnLst/>
              <a:rect l="l" t="t" r="r" b="b"/>
              <a:pathLst>
                <a:path w="2178" h="3541" extrusionOk="0">
                  <a:moveTo>
                    <a:pt x="1846" y="0"/>
                  </a:moveTo>
                  <a:cubicBezTo>
                    <a:pt x="1788" y="0"/>
                    <a:pt x="1726" y="21"/>
                    <a:pt x="1668" y="71"/>
                  </a:cubicBezTo>
                  <a:cubicBezTo>
                    <a:pt x="934" y="671"/>
                    <a:pt x="301" y="1171"/>
                    <a:pt x="101" y="2139"/>
                  </a:cubicBezTo>
                  <a:cubicBezTo>
                    <a:pt x="0" y="2706"/>
                    <a:pt x="101" y="3506"/>
                    <a:pt x="834" y="3540"/>
                  </a:cubicBezTo>
                  <a:cubicBezTo>
                    <a:pt x="844" y="3540"/>
                    <a:pt x="854" y="3540"/>
                    <a:pt x="864" y="3540"/>
                  </a:cubicBezTo>
                  <a:cubicBezTo>
                    <a:pt x="2166" y="3540"/>
                    <a:pt x="2003" y="1332"/>
                    <a:pt x="2102" y="471"/>
                  </a:cubicBezTo>
                  <a:cubicBezTo>
                    <a:pt x="2102" y="438"/>
                    <a:pt x="2102" y="404"/>
                    <a:pt x="2102" y="371"/>
                  </a:cubicBezTo>
                  <a:cubicBezTo>
                    <a:pt x="2177" y="195"/>
                    <a:pt x="2026" y="0"/>
                    <a:pt x="1846"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21"/>
            <p:cNvSpPr/>
            <p:nvPr/>
          </p:nvSpPr>
          <p:spPr>
            <a:xfrm>
              <a:off x="1989398" y="567180"/>
              <a:ext cx="101975" cy="56080"/>
            </a:xfrm>
            <a:custGeom>
              <a:avLst/>
              <a:gdLst/>
              <a:ahLst/>
              <a:cxnLst/>
              <a:rect l="l" t="t" r="r" b="b"/>
              <a:pathLst>
                <a:path w="3404" h="1872" extrusionOk="0">
                  <a:moveTo>
                    <a:pt x="1758" y="1"/>
                  </a:moveTo>
                  <a:cubicBezTo>
                    <a:pt x="1190" y="1"/>
                    <a:pt x="644" y="250"/>
                    <a:pt x="134" y="517"/>
                  </a:cubicBezTo>
                  <a:cubicBezTo>
                    <a:pt x="1" y="584"/>
                    <a:pt x="1" y="751"/>
                    <a:pt x="68" y="851"/>
                  </a:cubicBezTo>
                  <a:cubicBezTo>
                    <a:pt x="1" y="951"/>
                    <a:pt x="1" y="1118"/>
                    <a:pt x="134" y="1218"/>
                  </a:cubicBezTo>
                  <a:cubicBezTo>
                    <a:pt x="545" y="1550"/>
                    <a:pt x="1323" y="1872"/>
                    <a:pt x="2004" y="1872"/>
                  </a:cubicBezTo>
                  <a:cubicBezTo>
                    <a:pt x="2484" y="1872"/>
                    <a:pt x="2916" y="1712"/>
                    <a:pt x="3136" y="1285"/>
                  </a:cubicBezTo>
                  <a:cubicBezTo>
                    <a:pt x="3403" y="751"/>
                    <a:pt x="2836" y="284"/>
                    <a:pt x="2403" y="117"/>
                  </a:cubicBezTo>
                  <a:cubicBezTo>
                    <a:pt x="2185" y="35"/>
                    <a:pt x="1970" y="1"/>
                    <a:pt x="1758"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21"/>
            <p:cNvSpPr/>
            <p:nvPr/>
          </p:nvSpPr>
          <p:spPr>
            <a:xfrm>
              <a:off x="1983407" y="656626"/>
              <a:ext cx="63001" cy="103084"/>
            </a:xfrm>
            <a:custGeom>
              <a:avLst/>
              <a:gdLst/>
              <a:ahLst/>
              <a:cxnLst/>
              <a:rect l="l" t="t" r="r" b="b"/>
              <a:pathLst>
                <a:path w="2103" h="3441" extrusionOk="0">
                  <a:moveTo>
                    <a:pt x="1197" y="1"/>
                  </a:moveTo>
                  <a:cubicBezTo>
                    <a:pt x="1137" y="1"/>
                    <a:pt x="1077" y="30"/>
                    <a:pt x="1035" y="100"/>
                  </a:cubicBezTo>
                  <a:cubicBezTo>
                    <a:pt x="534" y="667"/>
                    <a:pt x="1" y="1401"/>
                    <a:pt x="67" y="2168"/>
                  </a:cubicBezTo>
                  <a:cubicBezTo>
                    <a:pt x="134" y="2668"/>
                    <a:pt x="368" y="3335"/>
                    <a:pt x="935" y="3436"/>
                  </a:cubicBezTo>
                  <a:cubicBezTo>
                    <a:pt x="964" y="3439"/>
                    <a:pt x="993" y="3440"/>
                    <a:pt x="1021" y="3440"/>
                  </a:cubicBezTo>
                  <a:cubicBezTo>
                    <a:pt x="1593" y="3440"/>
                    <a:pt x="1840" y="2812"/>
                    <a:pt x="1935" y="2335"/>
                  </a:cubicBezTo>
                  <a:cubicBezTo>
                    <a:pt x="2102" y="1568"/>
                    <a:pt x="1935" y="967"/>
                    <a:pt x="1602" y="267"/>
                  </a:cubicBezTo>
                  <a:cubicBezTo>
                    <a:pt x="1569" y="167"/>
                    <a:pt x="1502" y="133"/>
                    <a:pt x="1402" y="133"/>
                  </a:cubicBezTo>
                  <a:cubicBezTo>
                    <a:pt x="1363" y="56"/>
                    <a:pt x="1280" y="1"/>
                    <a:pt x="119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21"/>
            <p:cNvSpPr/>
            <p:nvPr/>
          </p:nvSpPr>
          <p:spPr>
            <a:xfrm>
              <a:off x="2070337" y="678254"/>
              <a:ext cx="94965" cy="57249"/>
            </a:xfrm>
            <a:custGeom>
              <a:avLst/>
              <a:gdLst/>
              <a:ahLst/>
              <a:cxnLst/>
              <a:rect l="l" t="t" r="r" b="b"/>
              <a:pathLst>
                <a:path w="3170" h="1911" extrusionOk="0">
                  <a:moveTo>
                    <a:pt x="1804" y="0"/>
                  </a:moveTo>
                  <a:cubicBezTo>
                    <a:pt x="1160" y="0"/>
                    <a:pt x="531" y="518"/>
                    <a:pt x="101" y="979"/>
                  </a:cubicBezTo>
                  <a:cubicBezTo>
                    <a:pt x="1" y="1079"/>
                    <a:pt x="34" y="1246"/>
                    <a:pt x="101" y="1313"/>
                  </a:cubicBezTo>
                  <a:cubicBezTo>
                    <a:pt x="34" y="1446"/>
                    <a:pt x="34" y="1613"/>
                    <a:pt x="168" y="1679"/>
                  </a:cubicBezTo>
                  <a:cubicBezTo>
                    <a:pt x="455" y="1864"/>
                    <a:pt x="794" y="1910"/>
                    <a:pt x="1128" y="1910"/>
                  </a:cubicBezTo>
                  <a:cubicBezTo>
                    <a:pt x="1337" y="1910"/>
                    <a:pt x="1543" y="1892"/>
                    <a:pt x="1735" y="1880"/>
                  </a:cubicBezTo>
                  <a:cubicBezTo>
                    <a:pt x="2269" y="1780"/>
                    <a:pt x="2836" y="1613"/>
                    <a:pt x="3003" y="1046"/>
                  </a:cubicBezTo>
                  <a:cubicBezTo>
                    <a:pt x="3170" y="445"/>
                    <a:pt x="2436" y="45"/>
                    <a:pt x="1969" y="12"/>
                  </a:cubicBezTo>
                  <a:cubicBezTo>
                    <a:pt x="1914" y="4"/>
                    <a:pt x="1859" y="0"/>
                    <a:pt x="180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21"/>
            <p:cNvSpPr/>
            <p:nvPr/>
          </p:nvSpPr>
          <p:spPr>
            <a:xfrm>
              <a:off x="2099334" y="780941"/>
              <a:ext cx="43888" cy="88704"/>
            </a:xfrm>
            <a:custGeom>
              <a:avLst/>
              <a:gdLst/>
              <a:ahLst/>
              <a:cxnLst/>
              <a:rect l="l" t="t" r="r" b="b"/>
              <a:pathLst>
                <a:path w="1465" h="2961" extrusionOk="0">
                  <a:moveTo>
                    <a:pt x="695" y="1"/>
                  </a:moveTo>
                  <a:cubicBezTo>
                    <a:pt x="640" y="1"/>
                    <a:pt x="585" y="16"/>
                    <a:pt x="534" y="53"/>
                  </a:cubicBezTo>
                  <a:cubicBezTo>
                    <a:pt x="100" y="453"/>
                    <a:pt x="34" y="1087"/>
                    <a:pt x="34" y="1621"/>
                  </a:cubicBezTo>
                  <a:cubicBezTo>
                    <a:pt x="0" y="2054"/>
                    <a:pt x="167" y="2755"/>
                    <a:pt x="634" y="2921"/>
                  </a:cubicBezTo>
                  <a:cubicBezTo>
                    <a:pt x="703" y="2948"/>
                    <a:pt x="768" y="2961"/>
                    <a:pt x="827" y="2961"/>
                  </a:cubicBezTo>
                  <a:cubicBezTo>
                    <a:pt x="1285" y="2961"/>
                    <a:pt x="1464" y="2238"/>
                    <a:pt x="1435" y="1854"/>
                  </a:cubicBezTo>
                  <a:cubicBezTo>
                    <a:pt x="1401" y="1354"/>
                    <a:pt x="1134" y="953"/>
                    <a:pt x="1001" y="520"/>
                  </a:cubicBezTo>
                  <a:cubicBezTo>
                    <a:pt x="1001" y="486"/>
                    <a:pt x="1001" y="420"/>
                    <a:pt x="968" y="386"/>
                  </a:cubicBezTo>
                  <a:cubicBezTo>
                    <a:pt x="1072" y="204"/>
                    <a:pt x="891" y="1"/>
                    <a:pt x="695"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21"/>
            <p:cNvSpPr/>
            <p:nvPr/>
          </p:nvSpPr>
          <p:spPr>
            <a:xfrm>
              <a:off x="2147293" y="762369"/>
              <a:ext cx="82952" cy="56680"/>
            </a:xfrm>
            <a:custGeom>
              <a:avLst/>
              <a:gdLst/>
              <a:ahLst/>
              <a:cxnLst/>
              <a:rect l="l" t="t" r="r" b="b"/>
              <a:pathLst>
                <a:path w="2769" h="1892" extrusionOk="0">
                  <a:moveTo>
                    <a:pt x="1861" y="1"/>
                  </a:moveTo>
                  <a:cubicBezTo>
                    <a:pt x="1818" y="1"/>
                    <a:pt x="1776" y="2"/>
                    <a:pt x="1735" y="6"/>
                  </a:cubicBezTo>
                  <a:cubicBezTo>
                    <a:pt x="1034" y="106"/>
                    <a:pt x="501" y="706"/>
                    <a:pt x="200" y="1307"/>
                  </a:cubicBezTo>
                  <a:cubicBezTo>
                    <a:pt x="67" y="1407"/>
                    <a:pt x="0" y="1640"/>
                    <a:pt x="200" y="1740"/>
                  </a:cubicBezTo>
                  <a:cubicBezTo>
                    <a:pt x="412" y="1842"/>
                    <a:pt x="680" y="1892"/>
                    <a:pt x="962" y="1892"/>
                  </a:cubicBezTo>
                  <a:cubicBezTo>
                    <a:pt x="1791" y="1892"/>
                    <a:pt x="2744" y="1461"/>
                    <a:pt x="2769" y="639"/>
                  </a:cubicBezTo>
                  <a:cubicBezTo>
                    <a:pt x="2769" y="156"/>
                    <a:pt x="2276" y="1"/>
                    <a:pt x="1861"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21"/>
            <p:cNvSpPr/>
            <p:nvPr/>
          </p:nvSpPr>
          <p:spPr>
            <a:xfrm>
              <a:off x="2182251" y="841122"/>
              <a:ext cx="73995" cy="73306"/>
            </a:xfrm>
            <a:custGeom>
              <a:avLst/>
              <a:gdLst/>
              <a:ahLst/>
              <a:cxnLst/>
              <a:rect l="l" t="t" r="r" b="b"/>
              <a:pathLst>
                <a:path w="2470" h="2447" extrusionOk="0">
                  <a:moveTo>
                    <a:pt x="267" y="0"/>
                  </a:moveTo>
                  <a:cubicBezTo>
                    <a:pt x="132" y="0"/>
                    <a:pt x="1" y="82"/>
                    <a:pt x="1" y="245"/>
                  </a:cubicBezTo>
                  <a:cubicBezTo>
                    <a:pt x="1" y="779"/>
                    <a:pt x="368" y="1346"/>
                    <a:pt x="668" y="1713"/>
                  </a:cubicBezTo>
                  <a:cubicBezTo>
                    <a:pt x="889" y="1989"/>
                    <a:pt x="1269" y="2447"/>
                    <a:pt x="1657" y="2447"/>
                  </a:cubicBezTo>
                  <a:cubicBezTo>
                    <a:pt x="1739" y="2447"/>
                    <a:pt x="1821" y="2426"/>
                    <a:pt x="1902" y="2380"/>
                  </a:cubicBezTo>
                  <a:cubicBezTo>
                    <a:pt x="2469" y="2080"/>
                    <a:pt x="2236" y="1346"/>
                    <a:pt x="1936" y="946"/>
                  </a:cubicBezTo>
                  <a:cubicBezTo>
                    <a:pt x="1569" y="546"/>
                    <a:pt x="1002" y="79"/>
                    <a:pt x="434" y="45"/>
                  </a:cubicBezTo>
                  <a:cubicBezTo>
                    <a:pt x="384" y="15"/>
                    <a:pt x="325" y="0"/>
                    <a:pt x="267"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4" name="Google Shape;2524;p21"/>
          <p:cNvGrpSpPr/>
          <p:nvPr/>
        </p:nvGrpSpPr>
        <p:grpSpPr>
          <a:xfrm flipH="1">
            <a:off x="7481563" y="-436182"/>
            <a:ext cx="548163" cy="942251"/>
            <a:chOff x="1455834" y="-430995"/>
            <a:chExt cx="660677" cy="1135653"/>
          </a:xfrm>
        </p:grpSpPr>
        <p:sp>
          <p:nvSpPr>
            <p:cNvPr id="2525" name="Google Shape;2525;p21"/>
            <p:cNvSpPr/>
            <p:nvPr/>
          </p:nvSpPr>
          <p:spPr>
            <a:xfrm>
              <a:off x="1455834" y="-342088"/>
              <a:ext cx="651576" cy="1046745"/>
            </a:xfrm>
            <a:custGeom>
              <a:avLst/>
              <a:gdLst/>
              <a:ahLst/>
              <a:cxnLst/>
              <a:rect l="l" t="t" r="r" b="b"/>
              <a:pathLst>
                <a:path w="21750" h="34941" extrusionOk="0">
                  <a:moveTo>
                    <a:pt x="16913" y="1"/>
                  </a:moveTo>
                  <a:cubicBezTo>
                    <a:pt x="14337" y="1"/>
                    <a:pt x="10562" y="1386"/>
                    <a:pt x="8840" y="2318"/>
                  </a:cubicBezTo>
                  <a:cubicBezTo>
                    <a:pt x="5904" y="3852"/>
                    <a:pt x="3603" y="5920"/>
                    <a:pt x="2202" y="8856"/>
                  </a:cubicBezTo>
                  <a:cubicBezTo>
                    <a:pt x="0" y="13192"/>
                    <a:pt x="334" y="18396"/>
                    <a:pt x="667" y="23199"/>
                  </a:cubicBezTo>
                  <a:cubicBezTo>
                    <a:pt x="901" y="27102"/>
                    <a:pt x="1535" y="31138"/>
                    <a:pt x="901" y="34941"/>
                  </a:cubicBezTo>
                  <a:cubicBezTo>
                    <a:pt x="6338" y="32439"/>
                    <a:pt x="12843" y="29704"/>
                    <a:pt x="16445" y="24600"/>
                  </a:cubicBezTo>
                  <a:cubicBezTo>
                    <a:pt x="20248" y="19163"/>
                    <a:pt x="21749" y="14159"/>
                    <a:pt x="20548" y="7521"/>
                  </a:cubicBezTo>
                  <a:cubicBezTo>
                    <a:pt x="20148" y="5153"/>
                    <a:pt x="18380" y="2084"/>
                    <a:pt x="18513" y="49"/>
                  </a:cubicBezTo>
                  <a:lnTo>
                    <a:pt x="18513" y="49"/>
                  </a:lnTo>
                  <a:lnTo>
                    <a:pt x="18180" y="149"/>
                  </a:lnTo>
                  <a:cubicBezTo>
                    <a:pt x="17810" y="47"/>
                    <a:pt x="17382" y="1"/>
                    <a:pt x="16913" y="1"/>
                  </a:cubicBezTo>
                  <a:close/>
                </a:path>
              </a:pathLst>
            </a:custGeom>
            <a:solidFill>
              <a:srgbClr val="C6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21"/>
            <p:cNvSpPr/>
            <p:nvPr/>
          </p:nvSpPr>
          <p:spPr>
            <a:xfrm>
              <a:off x="1538301" y="-430995"/>
              <a:ext cx="578210" cy="1060406"/>
            </a:xfrm>
            <a:custGeom>
              <a:avLst/>
              <a:gdLst/>
              <a:ahLst/>
              <a:cxnLst/>
              <a:rect l="l" t="t" r="r" b="b"/>
              <a:pathLst>
                <a:path w="19301" h="35397" extrusionOk="0">
                  <a:moveTo>
                    <a:pt x="18677" y="0"/>
                  </a:moveTo>
                  <a:cubicBezTo>
                    <a:pt x="18582" y="0"/>
                    <a:pt x="18484" y="34"/>
                    <a:pt x="18396" y="115"/>
                  </a:cubicBezTo>
                  <a:cubicBezTo>
                    <a:pt x="15027" y="2917"/>
                    <a:pt x="12191" y="6153"/>
                    <a:pt x="10490" y="10256"/>
                  </a:cubicBezTo>
                  <a:cubicBezTo>
                    <a:pt x="9423" y="12824"/>
                    <a:pt x="8622" y="15459"/>
                    <a:pt x="7588" y="18061"/>
                  </a:cubicBezTo>
                  <a:cubicBezTo>
                    <a:pt x="6520" y="20730"/>
                    <a:pt x="5420" y="23365"/>
                    <a:pt x="4252" y="26000"/>
                  </a:cubicBezTo>
                  <a:cubicBezTo>
                    <a:pt x="2951" y="28936"/>
                    <a:pt x="1584" y="31871"/>
                    <a:pt x="183" y="34773"/>
                  </a:cubicBezTo>
                  <a:cubicBezTo>
                    <a:pt x="0" y="35093"/>
                    <a:pt x="286" y="35397"/>
                    <a:pt x="559" y="35397"/>
                  </a:cubicBezTo>
                  <a:cubicBezTo>
                    <a:pt x="686" y="35397"/>
                    <a:pt x="809" y="35332"/>
                    <a:pt x="883" y="35174"/>
                  </a:cubicBezTo>
                  <a:cubicBezTo>
                    <a:pt x="3352" y="30103"/>
                    <a:pt x="5687" y="25000"/>
                    <a:pt x="7788" y="19763"/>
                  </a:cubicBezTo>
                  <a:cubicBezTo>
                    <a:pt x="8855" y="17161"/>
                    <a:pt x="9823" y="14525"/>
                    <a:pt x="10757" y="11857"/>
                  </a:cubicBezTo>
                  <a:cubicBezTo>
                    <a:pt x="11524" y="9789"/>
                    <a:pt x="12525" y="7787"/>
                    <a:pt x="13826" y="5986"/>
                  </a:cubicBezTo>
                  <a:cubicBezTo>
                    <a:pt x="15293" y="3985"/>
                    <a:pt x="17095" y="2283"/>
                    <a:pt x="18963" y="682"/>
                  </a:cubicBezTo>
                  <a:cubicBezTo>
                    <a:pt x="19301" y="422"/>
                    <a:pt x="19011" y="0"/>
                    <a:pt x="18677"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21"/>
            <p:cNvSpPr/>
            <p:nvPr/>
          </p:nvSpPr>
          <p:spPr>
            <a:xfrm>
              <a:off x="1524162" y="373308"/>
              <a:ext cx="201494" cy="167043"/>
            </a:xfrm>
            <a:custGeom>
              <a:avLst/>
              <a:gdLst/>
              <a:ahLst/>
              <a:cxnLst/>
              <a:rect l="l" t="t" r="r" b="b"/>
              <a:pathLst>
                <a:path w="6726" h="5576" extrusionOk="0">
                  <a:moveTo>
                    <a:pt x="4720" y="0"/>
                  </a:moveTo>
                  <a:cubicBezTo>
                    <a:pt x="4637" y="0"/>
                    <a:pt x="4555" y="19"/>
                    <a:pt x="4491" y="51"/>
                  </a:cubicBezTo>
                  <a:cubicBezTo>
                    <a:pt x="3156" y="651"/>
                    <a:pt x="1855" y="1385"/>
                    <a:pt x="454" y="1852"/>
                  </a:cubicBezTo>
                  <a:cubicBezTo>
                    <a:pt x="1" y="2003"/>
                    <a:pt x="123" y="2676"/>
                    <a:pt x="523" y="2676"/>
                  </a:cubicBezTo>
                  <a:cubicBezTo>
                    <a:pt x="564" y="2676"/>
                    <a:pt x="608" y="2668"/>
                    <a:pt x="655" y="2653"/>
                  </a:cubicBezTo>
                  <a:cubicBezTo>
                    <a:pt x="1941" y="2214"/>
                    <a:pt x="3150" y="1597"/>
                    <a:pt x="4372" y="1002"/>
                  </a:cubicBezTo>
                  <a:lnTo>
                    <a:pt x="4372" y="1002"/>
                  </a:lnTo>
                  <a:cubicBezTo>
                    <a:pt x="4665" y="2485"/>
                    <a:pt x="5313" y="3873"/>
                    <a:pt x="5825" y="5288"/>
                  </a:cubicBezTo>
                  <a:cubicBezTo>
                    <a:pt x="5891" y="5488"/>
                    <a:pt x="6059" y="5576"/>
                    <a:pt x="6225" y="5576"/>
                  </a:cubicBezTo>
                  <a:cubicBezTo>
                    <a:pt x="6476" y="5576"/>
                    <a:pt x="6726" y="5375"/>
                    <a:pt x="6626" y="5055"/>
                  </a:cubicBezTo>
                  <a:cubicBezTo>
                    <a:pt x="6058" y="3487"/>
                    <a:pt x="5325" y="1952"/>
                    <a:pt x="5091" y="284"/>
                  </a:cubicBezTo>
                  <a:cubicBezTo>
                    <a:pt x="5069" y="81"/>
                    <a:pt x="4893" y="0"/>
                    <a:pt x="4720"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21"/>
            <p:cNvSpPr/>
            <p:nvPr/>
          </p:nvSpPr>
          <p:spPr>
            <a:xfrm>
              <a:off x="1522934" y="228264"/>
              <a:ext cx="280103" cy="217881"/>
            </a:xfrm>
            <a:custGeom>
              <a:avLst/>
              <a:gdLst/>
              <a:ahLst/>
              <a:cxnLst/>
              <a:rect l="l" t="t" r="r" b="b"/>
              <a:pathLst>
                <a:path w="9350" h="7273" extrusionOk="0">
                  <a:moveTo>
                    <a:pt x="6183" y="0"/>
                  </a:moveTo>
                  <a:cubicBezTo>
                    <a:pt x="4107" y="0"/>
                    <a:pt x="2152" y="1072"/>
                    <a:pt x="395" y="2058"/>
                  </a:cubicBezTo>
                  <a:cubicBezTo>
                    <a:pt x="1" y="2283"/>
                    <a:pt x="225" y="2818"/>
                    <a:pt x="586" y="2818"/>
                  </a:cubicBezTo>
                  <a:cubicBezTo>
                    <a:pt x="652" y="2818"/>
                    <a:pt x="723" y="2800"/>
                    <a:pt x="796" y="2758"/>
                  </a:cubicBezTo>
                  <a:cubicBezTo>
                    <a:pt x="2474" y="1857"/>
                    <a:pt x="4326" y="840"/>
                    <a:pt x="6270" y="840"/>
                  </a:cubicBezTo>
                  <a:cubicBezTo>
                    <a:pt x="6287" y="840"/>
                    <a:pt x="6304" y="840"/>
                    <a:pt x="6321" y="840"/>
                  </a:cubicBezTo>
                  <a:lnTo>
                    <a:pt x="6321" y="840"/>
                  </a:lnTo>
                  <a:cubicBezTo>
                    <a:pt x="6680" y="2983"/>
                    <a:pt x="7901" y="4885"/>
                    <a:pt x="8468" y="6995"/>
                  </a:cubicBezTo>
                  <a:cubicBezTo>
                    <a:pt x="8520" y="7189"/>
                    <a:pt x="8673" y="7273"/>
                    <a:pt x="8832" y="7273"/>
                  </a:cubicBezTo>
                  <a:cubicBezTo>
                    <a:pt x="9083" y="7273"/>
                    <a:pt x="9350" y="7067"/>
                    <a:pt x="9268" y="6761"/>
                  </a:cubicBezTo>
                  <a:cubicBezTo>
                    <a:pt x="8701" y="4626"/>
                    <a:pt x="7367" y="2691"/>
                    <a:pt x="7100" y="456"/>
                  </a:cubicBezTo>
                  <a:cubicBezTo>
                    <a:pt x="7067" y="223"/>
                    <a:pt x="6933" y="56"/>
                    <a:pt x="6700" y="23"/>
                  </a:cubicBezTo>
                  <a:cubicBezTo>
                    <a:pt x="6527" y="8"/>
                    <a:pt x="6355" y="0"/>
                    <a:pt x="6183"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1"/>
            <p:cNvSpPr/>
            <p:nvPr/>
          </p:nvSpPr>
          <p:spPr>
            <a:xfrm>
              <a:off x="1512719" y="76270"/>
              <a:ext cx="388219" cy="265753"/>
            </a:xfrm>
            <a:custGeom>
              <a:avLst/>
              <a:gdLst/>
              <a:ahLst/>
              <a:cxnLst/>
              <a:rect l="l" t="t" r="r" b="b"/>
              <a:pathLst>
                <a:path w="12959" h="8871" extrusionOk="0">
                  <a:moveTo>
                    <a:pt x="9243" y="1"/>
                  </a:moveTo>
                  <a:cubicBezTo>
                    <a:pt x="9197" y="1"/>
                    <a:pt x="9152" y="9"/>
                    <a:pt x="9109" y="27"/>
                  </a:cubicBezTo>
                  <a:cubicBezTo>
                    <a:pt x="6240" y="794"/>
                    <a:pt x="3438" y="1761"/>
                    <a:pt x="503" y="2295"/>
                  </a:cubicBezTo>
                  <a:cubicBezTo>
                    <a:pt x="0" y="2389"/>
                    <a:pt x="178" y="3104"/>
                    <a:pt x="646" y="3104"/>
                  </a:cubicBezTo>
                  <a:cubicBezTo>
                    <a:pt x="675" y="3104"/>
                    <a:pt x="705" y="3101"/>
                    <a:pt x="736" y="3095"/>
                  </a:cubicBezTo>
                  <a:cubicBezTo>
                    <a:pt x="3528" y="2582"/>
                    <a:pt x="6226" y="1668"/>
                    <a:pt x="8981" y="916"/>
                  </a:cubicBezTo>
                  <a:lnTo>
                    <a:pt x="8981" y="916"/>
                  </a:lnTo>
                  <a:cubicBezTo>
                    <a:pt x="10166" y="3393"/>
                    <a:pt x="11307" y="5933"/>
                    <a:pt x="12078" y="8566"/>
                  </a:cubicBezTo>
                  <a:cubicBezTo>
                    <a:pt x="12131" y="8779"/>
                    <a:pt x="12291" y="8870"/>
                    <a:pt x="12456" y="8870"/>
                  </a:cubicBezTo>
                  <a:cubicBezTo>
                    <a:pt x="12702" y="8870"/>
                    <a:pt x="12958" y="8666"/>
                    <a:pt x="12878" y="8366"/>
                  </a:cubicBezTo>
                  <a:cubicBezTo>
                    <a:pt x="12078" y="5530"/>
                    <a:pt x="10810" y="2862"/>
                    <a:pt x="9576" y="193"/>
                  </a:cubicBezTo>
                  <a:cubicBezTo>
                    <a:pt x="9502" y="70"/>
                    <a:pt x="9373" y="1"/>
                    <a:pt x="9243"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21"/>
            <p:cNvSpPr/>
            <p:nvPr/>
          </p:nvSpPr>
          <p:spPr>
            <a:xfrm>
              <a:off x="1532699" y="-106248"/>
              <a:ext cx="446786" cy="249426"/>
            </a:xfrm>
            <a:custGeom>
              <a:avLst/>
              <a:gdLst/>
              <a:ahLst/>
              <a:cxnLst/>
              <a:rect l="l" t="t" r="r" b="b"/>
              <a:pathLst>
                <a:path w="14914" h="8326" extrusionOk="0">
                  <a:moveTo>
                    <a:pt x="10815" y="0"/>
                  </a:moveTo>
                  <a:cubicBezTo>
                    <a:pt x="10781" y="0"/>
                    <a:pt x="10746" y="5"/>
                    <a:pt x="10710" y="15"/>
                  </a:cubicBezTo>
                  <a:cubicBezTo>
                    <a:pt x="7308" y="1349"/>
                    <a:pt x="4139" y="3351"/>
                    <a:pt x="503" y="4051"/>
                  </a:cubicBezTo>
                  <a:cubicBezTo>
                    <a:pt x="1" y="4146"/>
                    <a:pt x="178" y="4861"/>
                    <a:pt x="618" y="4861"/>
                  </a:cubicBezTo>
                  <a:cubicBezTo>
                    <a:pt x="645" y="4861"/>
                    <a:pt x="674" y="4858"/>
                    <a:pt x="703" y="4852"/>
                  </a:cubicBezTo>
                  <a:cubicBezTo>
                    <a:pt x="4210" y="4176"/>
                    <a:pt x="7282" y="2291"/>
                    <a:pt x="10577" y="961"/>
                  </a:cubicBezTo>
                  <a:lnTo>
                    <a:pt x="10577" y="961"/>
                  </a:lnTo>
                  <a:cubicBezTo>
                    <a:pt x="11592" y="3362"/>
                    <a:pt x="13160" y="5527"/>
                    <a:pt x="14013" y="8021"/>
                  </a:cubicBezTo>
                  <a:cubicBezTo>
                    <a:pt x="14079" y="8234"/>
                    <a:pt x="14248" y="8325"/>
                    <a:pt x="14415" y="8325"/>
                  </a:cubicBezTo>
                  <a:cubicBezTo>
                    <a:pt x="14665" y="8325"/>
                    <a:pt x="14913" y="8121"/>
                    <a:pt x="14813" y="7821"/>
                  </a:cubicBezTo>
                  <a:cubicBezTo>
                    <a:pt x="13913" y="5186"/>
                    <a:pt x="12211" y="2917"/>
                    <a:pt x="11211" y="315"/>
                  </a:cubicBezTo>
                  <a:cubicBezTo>
                    <a:pt x="11154" y="146"/>
                    <a:pt x="11002" y="0"/>
                    <a:pt x="1081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21"/>
            <p:cNvSpPr/>
            <p:nvPr/>
          </p:nvSpPr>
          <p:spPr>
            <a:xfrm>
              <a:off x="1720100" y="-252581"/>
              <a:ext cx="279863" cy="178007"/>
            </a:xfrm>
            <a:custGeom>
              <a:avLst/>
              <a:gdLst/>
              <a:ahLst/>
              <a:cxnLst/>
              <a:rect l="l" t="t" r="r" b="b"/>
              <a:pathLst>
                <a:path w="9342" h="5942" extrusionOk="0">
                  <a:moveTo>
                    <a:pt x="7095" y="0"/>
                  </a:moveTo>
                  <a:cubicBezTo>
                    <a:pt x="7051" y="0"/>
                    <a:pt x="7004" y="9"/>
                    <a:pt x="6956" y="30"/>
                  </a:cubicBezTo>
                  <a:cubicBezTo>
                    <a:pt x="4688" y="797"/>
                    <a:pt x="2653" y="2065"/>
                    <a:pt x="418" y="2965"/>
                  </a:cubicBezTo>
                  <a:cubicBezTo>
                    <a:pt x="1" y="3115"/>
                    <a:pt x="116" y="3797"/>
                    <a:pt x="503" y="3797"/>
                  </a:cubicBezTo>
                  <a:cubicBezTo>
                    <a:pt x="549" y="3797"/>
                    <a:pt x="599" y="3787"/>
                    <a:pt x="652" y="3766"/>
                  </a:cubicBezTo>
                  <a:cubicBezTo>
                    <a:pt x="2725" y="2918"/>
                    <a:pt x="4680" y="1744"/>
                    <a:pt x="6795" y="970"/>
                  </a:cubicBezTo>
                  <a:lnTo>
                    <a:pt x="6795" y="970"/>
                  </a:lnTo>
                  <a:cubicBezTo>
                    <a:pt x="7288" y="2577"/>
                    <a:pt x="7663" y="4267"/>
                    <a:pt x="8457" y="5734"/>
                  </a:cubicBezTo>
                  <a:cubicBezTo>
                    <a:pt x="8530" y="5880"/>
                    <a:pt x="8652" y="5941"/>
                    <a:pt x="8777" y="5941"/>
                  </a:cubicBezTo>
                  <a:cubicBezTo>
                    <a:pt x="9052" y="5941"/>
                    <a:pt x="9341" y="5645"/>
                    <a:pt x="9158" y="5300"/>
                  </a:cubicBezTo>
                  <a:cubicBezTo>
                    <a:pt x="8357" y="3766"/>
                    <a:pt x="8024" y="1965"/>
                    <a:pt x="7456" y="297"/>
                  </a:cubicBezTo>
                  <a:cubicBezTo>
                    <a:pt x="7403" y="138"/>
                    <a:pt x="7266" y="0"/>
                    <a:pt x="709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21"/>
            <p:cNvSpPr/>
            <p:nvPr/>
          </p:nvSpPr>
          <p:spPr>
            <a:xfrm>
              <a:off x="1919452" y="216941"/>
              <a:ext cx="31006" cy="24026"/>
            </a:xfrm>
            <a:custGeom>
              <a:avLst/>
              <a:gdLst/>
              <a:ahLst/>
              <a:cxnLst/>
              <a:rect l="l" t="t" r="r" b="b"/>
              <a:pathLst>
                <a:path w="1035" h="802" extrusionOk="0">
                  <a:moveTo>
                    <a:pt x="535" y="1"/>
                  </a:moveTo>
                  <a:cubicBezTo>
                    <a:pt x="1" y="1"/>
                    <a:pt x="1" y="801"/>
                    <a:pt x="535" y="801"/>
                  </a:cubicBezTo>
                  <a:cubicBezTo>
                    <a:pt x="1035" y="801"/>
                    <a:pt x="1035" y="1"/>
                    <a:pt x="535"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21"/>
            <p:cNvSpPr/>
            <p:nvPr/>
          </p:nvSpPr>
          <p:spPr>
            <a:xfrm>
              <a:off x="1955429" y="183960"/>
              <a:ext cx="31006" cy="24026"/>
            </a:xfrm>
            <a:custGeom>
              <a:avLst/>
              <a:gdLst/>
              <a:ahLst/>
              <a:cxnLst/>
              <a:rect l="l" t="t" r="r" b="b"/>
              <a:pathLst>
                <a:path w="1035" h="802" extrusionOk="0">
                  <a:moveTo>
                    <a:pt x="501" y="1"/>
                  </a:moveTo>
                  <a:cubicBezTo>
                    <a:pt x="1" y="1"/>
                    <a:pt x="1" y="801"/>
                    <a:pt x="501" y="801"/>
                  </a:cubicBezTo>
                  <a:cubicBezTo>
                    <a:pt x="1035" y="801"/>
                    <a:pt x="1035" y="1"/>
                    <a:pt x="501"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21"/>
            <p:cNvSpPr/>
            <p:nvPr/>
          </p:nvSpPr>
          <p:spPr>
            <a:xfrm>
              <a:off x="1968429" y="242912"/>
              <a:ext cx="31006" cy="24026"/>
            </a:xfrm>
            <a:custGeom>
              <a:avLst/>
              <a:gdLst/>
              <a:ahLst/>
              <a:cxnLst/>
              <a:rect l="l" t="t" r="r" b="b"/>
              <a:pathLst>
                <a:path w="1035" h="802" extrusionOk="0">
                  <a:moveTo>
                    <a:pt x="501" y="1"/>
                  </a:moveTo>
                  <a:cubicBezTo>
                    <a:pt x="0" y="1"/>
                    <a:pt x="0" y="801"/>
                    <a:pt x="501" y="801"/>
                  </a:cubicBezTo>
                  <a:cubicBezTo>
                    <a:pt x="1034" y="801"/>
                    <a:pt x="1034" y="1"/>
                    <a:pt x="501"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21"/>
            <p:cNvSpPr/>
            <p:nvPr/>
          </p:nvSpPr>
          <p:spPr>
            <a:xfrm>
              <a:off x="1586709" y="67044"/>
              <a:ext cx="32025" cy="24026"/>
            </a:xfrm>
            <a:custGeom>
              <a:avLst/>
              <a:gdLst/>
              <a:ahLst/>
              <a:cxnLst/>
              <a:rect l="l" t="t" r="r" b="b"/>
              <a:pathLst>
                <a:path w="1069" h="802" extrusionOk="0">
                  <a:moveTo>
                    <a:pt x="535" y="1"/>
                  </a:moveTo>
                  <a:cubicBezTo>
                    <a:pt x="1" y="1"/>
                    <a:pt x="1" y="802"/>
                    <a:pt x="535" y="802"/>
                  </a:cubicBezTo>
                  <a:cubicBezTo>
                    <a:pt x="1068" y="802"/>
                    <a:pt x="1068" y="1"/>
                    <a:pt x="535"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1"/>
            <p:cNvSpPr/>
            <p:nvPr/>
          </p:nvSpPr>
          <p:spPr>
            <a:xfrm>
              <a:off x="1625681" y="37088"/>
              <a:ext cx="32025" cy="25015"/>
            </a:xfrm>
            <a:custGeom>
              <a:avLst/>
              <a:gdLst/>
              <a:ahLst/>
              <a:cxnLst/>
              <a:rect l="l" t="t" r="r" b="b"/>
              <a:pathLst>
                <a:path w="1069" h="835" extrusionOk="0">
                  <a:moveTo>
                    <a:pt x="535" y="0"/>
                  </a:moveTo>
                  <a:cubicBezTo>
                    <a:pt x="1" y="0"/>
                    <a:pt x="1" y="834"/>
                    <a:pt x="535" y="834"/>
                  </a:cubicBezTo>
                  <a:cubicBezTo>
                    <a:pt x="1068" y="834"/>
                    <a:pt x="1068" y="0"/>
                    <a:pt x="53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21"/>
            <p:cNvSpPr/>
            <p:nvPr/>
          </p:nvSpPr>
          <p:spPr>
            <a:xfrm>
              <a:off x="1736605" y="-219720"/>
              <a:ext cx="31995" cy="24026"/>
            </a:xfrm>
            <a:custGeom>
              <a:avLst/>
              <a:gdLst/>
              <a:ahLst/>
              <a:cxnLst/>
              <a:rect l="l" t="t" r="r" b="b"/>
              <a:pathLst>
                <a:path w="1068" h="802" extrusionOk="0">
                  <a:moveTo>
                    <a:pt x="534" y="0"/>
                  </a:moveTo>
                  <a:cubicBezTo>
                    <a:pt x="1" y="0"/>
                    <a:pt x="1" y="801"/>
                    <a:pt x="534" y="801"/>
                  </a:cubicBezTo>
                  <a:cubicBezTo>
                    <a:pt x="1068" y="801"/>
                    <a:pt x="1068"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21"/>
            <p:cNvSpPr/>
            <p:nvPr/>
          </p:nvSpPr>
          <p:spPr>
            <a:xfrm>
              <a:off x="1779561" y="-252701"/>
              <a:ext cx="31006" cy="25015"/>
            </a:xfrm>
            <a:custGeom>
              <a:avLst/>
              <a:gdLst/>
              <a:ahLst/>
              <a:cxnLst/>
              <a:rect l="l" t="t" r="r" b="b"/>
              <a:pathLst>
                <a:path w="1035" h="835" extrusionOk="0">
                  <a:moveTo>
                    <a:pt x="501" y="1"/>
                  </a:moveTo>
                  <a:cubicBezTo>
                    <a:pt x="1" y="1"/>
                    <a:pt x="1" y="835"/>
                    <a:pt x="501" y="835"/>
                  </a:cubicBezTo>
                  <a:cubicBezTo>
                    <a:pt x="1035" y="835"/>
                    <a:pt x="1035" y="1"/>
                    <a:pt x="501"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1"/>
            <p:cNvSpPr/>
            <p:nvPr/>
          </p:nvSpPr>
          <p:spPr>
            <a:xfrm>
              <a:off x="1785582" y="265918"/>
              <a:ext cx="31995" cy="23996"/>
            </a:xfrm>
            <a:custGeom>
              <a:avLst/>
              <a:gdLst/>
              <a:ahLst/>
              <a:cxnLst/>
              <a:rect l="l" t="t" r="r" b="b"/>
              <a:pathLst>
                <a:path w="1068" h="801" extrusionOk="0">
                  <a:moveTo>
                    <a:pt x="534" y="0"/>
                  </a:moveTo>
                  <a:cubicBezTo>
                    <a:pt x="0" y="0"/>
                    <a:pt x="0" y="801"/>
                    <a:pt x="534" y="801"/>
                  </a:cubicBezTo>
                  <a:cubicBezTo>
                    <a:pt x="1067" y="801"/>
                    <a:pt x="1067"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21"/>
            <p:cNvSpPr/>
            <p:nvPr/>
          </p:nvSpPr>
          <p:spPr>
            <a:xfrm>
              <a:off x="1808558" y="323852"/>
              <a:ext cx="31995" cy="25015"/>
            </a:xfrm>
            <a:custGeom>
              <a:avLst/>
              <a:gdLst/>
              <a:ahLst/>
              <a:cxnLst/>
              <a:rect l="l" t="t" r="r" b="b"/>
              <a:pathLst>
                <a:path w="1068" h="835" extrusionOk="0">
                  <a:moveTo>
                    <a:pt x="534" y="1"/>
                  </a:moveTo>
                  <a:cubicBezTo>
                    <a:pt x="0" y="1"/>
                    <a:pt x="0" y="835"/>
                    <a:pt x="534" y="835"/>
                  </a:cubicBezTo>
                  <a:cubicBezTo>
                    <a:pt x="1068" y="835"/>
                    <a:pt x="1068" y="1"/>
                    <a:pt x="534"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21"/>
            <p:cNvSpPr/>
            <p:nvPr/>
          </p:nvSpPr>
          <p:spPr>
            <a:xfrm>
              <a:off x="1524761" y="369833"/>
              <a:ext cx="32025" cy="23996"/>
            </a:xfrm>
            <a:custGeom>
              <a:avLst/>
              <a:gdLst/>
              <a:ahLst/>
              <a:cxnLst/>
              <a:rect l="l" t="t" r="r" b="b"/>
              <a:pathLst>
                <a:path w="1069" h="801" extrusionOk="0">
                  <a:moveTo>
                    <a:pt x="535" y="0"/>
                  </a:moveTo>
                  <a:cubicBezTo>
                    <a:pt x="1" y="0"/>
                    <a:pt x="1" y="801"/>
                    <a:pt x="535" y="801"/>
                  </a:cubicBezTo>
                  <a:cubicBezTo>
                    <a:pt x="1068" y="801"/>
                    <a:pt x="1068" y="0"/>
                    <a:pt x="53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21"/>
            <p:cNvSpPr/>
            <p:nvPr/>
          </p:nvSpPr>
          <p:spPr>
            <a:xfrm>
              <a:off x="1573738" y="333857"/>
              <a:ext cx="31995" cy="23996"/>
            </a:xfrm>
            <a:custGeom>
              <a:avLst/>
              <a:gdLst/>
              <a:ahLst/>
              <a:cxnLst/>
              <a:rect l="l" t="t" r="r" b="b"/>
              <a:pathLst>
                <a:path w="1068" h="801" extrusionOk="0">
                  <a:moveTo>
                    <a:pt x="534" y="0"/>
                  </a:moveTo>
                  <a:cubicBezTo>
                    <a:pt x="0" y="0"/>
                    <a:pt x="0" y="801"/>
                    <a:pt x="534" y="801"/>
                  </a:cubicBezTo>
                  <a:cubicBezTo>
                    <a:pt x="1068" y="801"/>
                    <a:pt x="1068"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21"/>
            <p:cNvSpPr/>
            <p:nvPr/>
          </p:nvSpPr>
          <p:spPr>
            <a:xfrm>
              <a:off x="1632690" y="545701"/>
              <a:ext cx="31006" cy="23996"/>
            </a:xfrm>
            <a:custGeom>
              <a:avLst/>
              <a:gdLst/>
              <a:ahLst/>
              <a:cxnLst/>
              <a:rect l="l" t="t" r="r" b="b"/>
              <a:pathLst>
                <a:path w="1035" h="801" extrusionOk="0">
                  <a:moveTo>
                    <a:pt x="534" y="0"/>
                  </a:moveTo>
                  <a:cubicBezTo>
                    <a:pt x="0" y="0"/>
                    <a:pt x="0" y="801"/>
                    <a:pt x="534" y="801"/>
                  </a:cubicBezTo>
                  <a:cubicBezTo>
                    <a:pt x="1034" y="801"/>
                    <a:pt x="1034"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1"/>
            <p:cNvSpPr/>
            <p:nvPr/>
          </p:nvSpPr>
          <p:spPr>
            <a:xfrm>
              <a:off x="1599709" y="597644"/>
              <a:ext cx="32025" cy="25015"/>
            </a:xfrm>
            <a:custGeom>
              <a:avLst/>
              <a:gdLst/>
              <a:ahLst/>
              <a:cxnLst/>
              <a:rect l="l" t="t" r="r" b="b"/>
              <a:pathLst>
                <a:path w="1069" h="835" extrusionOk="0">
                  <a:moveTo>
                    <a:pt x="534" y="1"/>
                  </a:moveTo>
                  <a:cubicBezTo>
                    <a:pt x="1" y="1"/>
                    <a:pt x="1" y="835"/>
                    <a:pt x="534" y="835"/>
                  </a:cubicBezTo>
                  <a:cubicBezTo>
                    <a:pt x="1068" y="835"/>
                    <a:pt x="1068" y="1"/>
                    <a:pt x="534"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5" name="Google Shape;2545;p21"/>
          <p:cNvGrpSpPr/>
          <p:nvPr/>
        </p:nvGrpSpPr>
        <p:grpSpPr>
          <a:xfrm flipH="1">
            <a:off x="6986707" y="-461408"/>
            <a:ext cx="676573" cy="945704"/>
            <a:chOff x="1897495" y="-461400"/>
            <a:chExt cx="815443" cy="1139815"/>
          </a:xfrm>
        </p:grpSpPr>
        <p:sp>
          <p:nvSpPr>
            <p:cNvPr id="2546" name="Google Shape;2546;p21"/>
            <p:cNvSpPr/>
            <p:nvPr/>
          </p:nvSpPr>
          <p:spPr>
            <a:xfrm>
              <a:off x="1897495" y="-345293"/>
              <a:ext cx="815443" cy="1023708"/>
            </a:xfrm>
            <a:custGeom>
              <a:avLst/>
              <a:gdLst/>
              <a:ahLst/>
              <a:cxnLst/>
              <a:rect l="l" t="t" r="r" b="b"/>
              <a:pathLst>
                <a:path w="27220" h="34172" extrusionOk="0">
                  <a:moveTo>
                    <a:pt x="7239" y="1"/>
                  </a:moveTo>
                  <a:cubicBezTo>
                    <a:pt x="7053" y="1"/>
                    <a:pt x="6874" y="8"/>
                    <a:pt x="6705" y="23"/>
                  </a:cubicBezTo>
                  <a:cubicBezTo>
                    <a:pt x="4470" y="3992"/>
                    <a:pt x="3536" y="8496"/>
                    <a:pt x="2035" y="12665"/>
                  </a:cubicBezTo>
                  <a:cubicBezTo>
                    <a:pt x="1607" y="13858"/>
                    <a:pt x="1" y="17770"/>
                    <a:pt x="1459" y="17770"/>
                  </a:cubicBezTo>
                  <a:cubicBezTo>
                    <a:pt x="1591" y="17770"/>
                    <a:pt x="1749" y="17738"/>
                    <a:pt x="1935" y="17669"/>
                  </a:cubicBezTo>
                  <a:cubicBezTo>
                    <a:pt x="3669" y="16968"/>
                    <a:pt x="4236" y="14433"/>
                    <a:pt x="6338" y="13833"/>
                  </a:cubicBezTo>
                  <a:lnTo>
                    <a:pt x="6338" y="13833"/>
                  </a:lnTo>
                  <a:cubicBezTo>
                    <a:pt x="7405" y="16401"/>
                    <a:pt x="2969" y="18503"/>
                    <a:pt x="3436" y="21071"/>
                  </a:cubicBezTo>
                  <a:cubicBezTo>
                    <a:pt x="3669" y="22806"/>
                    <a:pt x="7405" y="28276"/>
                    <a:pt x="9273" y="28510"/>
                  </a:cubicBezTo>
                  <a:cubicBezTo>
                    <a:pt x="9290" y="28511"/>
                    <a:pt x="9307" y="28512"/>
                    <a:pt x="9324" y="28512"/>
                  </a:cubicBezTo>
                  <a:cubicBezTo>
                    <a:pt x="10766" y="28512"/>
                    <a:pt x="12521" y="23463"/>
                    <a:pt x="13943" y="23463"/>
                  </a:cubicBezTo>
                  <a:cubicBezTo>
                    <a:pt x="14092" y="23463"/>
                    <a:pt x="14236" y="23518"/>
                    <a:pt x="14377" y="23640"/>
                  </a:cubicBezTo>
                  <a:cubicBezTo>
                    <a:pt x="16011" y="24907"/>
                    <a:pt x="12542" y="29110"/>
                    <a:pt x="13109" y="30611"/>
                  </a:cubicBezTo>
                  <a:cubicBezTo>
                    <a:pt x="13910" y="32846"/>
                    <a:pt x="20782" y="33780"/>
                    <a:pt x="22883" y="34114"/>
                  </a:cubicBezTo>
                  <a:cubicBezTo>
                    <a:pt x="23175" y="34153"/>
                    <a:pt x="23443" y="34172"/>
                    <a:pt x="23691" y="34172"/>
                  </a:cubicBezTo>
                  <a:cubicBezTo>
                    <a:pt x="26409" y="34172"/>
                    <a:pt x="26547" y="31901"/>
                    <a:pt x="26853" y="29210"/>
                  </a:cubicBezTo>
                  <a:cubicBezTo>
                    <a:pt x="27086" y="27009"/>
                    <a:pt x="27219" y="24674"/>
                    <a:pt x="27086" y="22339"/>
                  </a:cubicBezTo>
                  <a:cubicBezTo>
                    <a:pt x="26986" y="19070"/>
                    <a:pt x="24651" y="20004"/>
                    <a:pt x="22082" y="19303"/>
                  </a:cubicBezTo>
                  <a:cubicBezTo>
                    <a:pt x="17546" y="18036"/>
                    <a:pt x="23584" y="17802"/>
                    <a:pt x="25218" y="17569"/>
                  </a:cubicBezTo>
                  <a:cubicBezTo>
                    <a:pt x="27086" y="17335"/>
                    <a:pt x="26986" y="17102"/>
                    <a:pt x="26853" y="15234"/>
                  </a:cubicBezTo>
                  <a:cubicBezTo>
                    <a:pt x="26752" y="13733"/>
                    <a:pt x="26752" y="12432"/>
                    <a:pt x="26386" y="11031"/>
                  </a:cubicBezTo>
                  <a:cubicBezTo>
                    <a:pt x="25918" y="8781"/>
                    <a:pt x="24929" y="8033"/>
                    <a:pt x="23430" y="8033"/>
                  </a:cubicBezTo>
                  <a:cubicBezTo>
                    <a:pt x="22685" y="8033"/>
                    <a:pt x="21812" y="8218"/>
                    <a:pt x="20815" y="8496"/>
                  </a:cubicBezTo>
                  <a:cubicBezTo>
                    <a:pt x="20323" y="8660"/>
                    <a:pt x="19140" y="9169"/>
                    <a:pt x="18237" y="9169"/>
                  </a:cubicBezTo>
                  <a:cubicBezTo>
                    <a:pt x="17854" y="9169"/>
                    <a:pt x="17521" y="9077"/>
                    <a:pt x="17312" y="8829"/>
                  </a:cubicBezTo>
                  <a:cubicBezTo>
                    <a:pt x="15911" y="7428"/>
                    <a:pt x="19047" y="6728"/>
                    <a:pt x="19881" y="6394"/>
                  </a:cubicBezTo>
                  <a:cubicBezTo>
                    <a:pt x="21482" y="5794"/>
                    <a:pt x="23950" y="5227"/>
                    <a:pt x="21716" y="3459"/>
                  </a:cubicBezTo>
                  <a:cubicBezTo>
                    <a:pt x="20448" y="2658"/>
                    <a:pt x="18447" y="2525"/>
                    <a:pt x="17079" y="2191"/>
                  </a:cubicBezTo>
                  <a:cubicBezTo>
                    <a:pt x="14548" y="1535"/>
                    <a:pt x="9999" y="1"/>
                    <a:pt x="7239" y="1"/>
                  </a:cubicBezTo>
                  <a:close/>
                </a:path>
              </a:pathLst>
            </a:custGeom>
            <a:solidFill>
              <a:srgbClr val="83C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21"/>
            <p:cNvSpPr/>
            <p:nvPr/>
          </p:nvSpPr>
          <p:spPr>
            <a:xfrm>
              <a:off x="2063148" y="-461400"/>
              <a:ext cx="574974" cy="1048962"/>
            </a:xfrm>
            <a:custGeom>
              <a:avLst/>
              <a:gdLst/>
              <a:ahLst/>
              <a:cxnLst/>
              <a:rect l="l" t="t" r="r" b="b"/>
              <a:pathLst>
                <a:path w="19193" h="35015" extrusionOk="0">
                  <a:moveTo>
                    <a:pt x="382" y="0"/>
                  </a:moveTo>
                  <a:cubicBezTo>
                    <a:pt x="201" y="0"/>
                    <a:pt x="1" y="156"/>
                    <a:pt x="41" y="396"/>
                  </a:cubicBezTo>
                  <a:cubicBezTo>
                    <a:pt x="574" y="2731"/>
                    <a:pt x="1742" y="4966"/>
                    <a:pt x="2876" y="7034"/>
                  </a:cubicBezTo>
                  <a:cubicBezTo>
                    <a:pt x="4110" y="9303"/>
                    <a:pt x="5344" y="11538"/>
                    <a:pt x="6579" y="13806"/>
                  </a:cubicBezTo>
                  <a:cubicBezTo>
                    <a:pt x="9014" y="18342"/>
                    <a:pt x="11516" y="22879"/>
                    <a:pt x="14051" y="27349"/>
                  </a:cubicBezTo>
                  <a:cubicBezTo>
                    <a:pt x="15518" y="29884"/>
                    <a:pt x="16986" y="32386"/>
                    <a:pt x="18521" y="34854"/>
                  </a:cubicBezTo>
                  <a:cubicBezTo>
                    <a:pt x="18583" y="34968"/>
                    <a:pt x="18677" y="35014"/>
                    <a:pt x="18771" y="35014"/>
                  </a:cubicBezTo>
                  <a:cubicBezTo>
                    <a:pt x="18981" y="35014"/>
                    <a:pt x="19192" y="34784"/>
                    <a:pt x="19054" y="34554"/>
                  </a:cubicBezTo>
                  <a:cubicBezTo>
                    <a:pt x="13717" y="25848"/>
                    <a:pt x="8947" y="16841"/>
                    <a:pt x="4044" y="7902"/>
                  </a:cubicBezTo>
                  <a:cubicBezTo>
                    <a:pt x="2709" y="5467"/>
                    <a:pt x="1275" y="2965"/>
                    <a:pt x="641" y="230"/>
                  </a:cubicBezTo>
                  <a:cubicBezTo>
                    <a:pt x="614" y="69"/>
                    <a:pt x="502" y="0"/>
                    <a:pt x="382"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21"/>
            <p:cNvSpPr/>
            <p:nvPr/>
          </p:nvSpPr>
          <p:spPr>
            <a:xfrm>
              <a:off x="2112814" y="-304284"/>
              <a:ext cx="166684" cy="157666"/>
            </a:xfrm>
            <a:custGeom>
              <a:avLst/>
              <a:gdLst/>
              <a:ahLst/>
              <a:cxnLst/>
              <a:rect l="l" t="t" r="r" b="b"/>
              <a:pathLst>
                <a:path w="5564" h="5263" extrusionOk="0">
                  <a:moveTo>
                    <a:pt x="1439" y="0"/>
                  </a:moveTo>
                  <a:cubicBezTo>
                    <a:pt x="1101" y="0"/>
                    <a:pt x="860" y="241"/>
                    <a:pt x="718" y="555"/>
                  </a:cubicBezTo>
                  <a:cubicBezTo>
                    <a:pt x="384" y="1156"/>
                    <a:pt x="217" y="1789"/>
                    <a:pt x="151" y="2457"/>
                  </a:cubicBezTo>
                  <a:cubicBezTo>
                    <a:pt x="84" y="3290"/>
                    <a:pt x="117" y="4124"/>
                    <a:pt x="17" y="4958"/>
                  </a:cubicBezTo>
                  <a:cubicBezTo>
                    <a:pt x="0" y="5163"/>
                    <a:pt x="149" y="5263"/>
                    <a:pt x="307" y="5263"/>
                  </a:cubicBezTo>
                  <a:cubicBezTo>
                    <a:pt x="458" y="5263"/>
                    <a:pt x="618" y="5171"/>
                    <a:pt x="651" y="4992"/>
                  </a:cubicBezTo>
                  <a:cubicBezTo>
                    <a:pt x="784" y="3691"/>
                    <a:pt x="584" y="2356"/>
                    <a:pt x="1085" y="1156"/>
                  </a:cubicBezTo>
                  <a:cubicBezTo>
                    <a:pt x="1151" y="989"/>
                    <a:pt x="1251" y="789"/>
                    <a:pt x="1351" y="689"/>
                  </a:cubicBezTo>
                  <a:cubicBezTo>
                    <a:pt x="1371" y="650"/>
                    <a:pt x="1379" y="633"/>
                    <a:pt x="1382" y="633"/>
                  </a:cubicBezTo>
                  <a:cubicBezTo>
                    <a:pt x="1385" y="633"/>
                    <a:pt x="1385" y="641"/>
                    <a:pt x="1385" y="655"/>
                  </a:cubicBezTo>
                  <a:cubicBezTo>
                    <a:pt x="1452" y="622"/>
                    <a:pt x="1385" y="622"/>
                    <a:pt x="1418" y="622"/>
                  </a:cubicBezTo>
                  <a:lnTo>
                    <a:pt x="1485" y="622"/>
                  </a:lnTo>
                  <a:cubicBezTo>
                    <a:pt x="1852" y="722"/>
                    <a:pt x="2252" y="1089"/>
                    <a:pt x="2619" y="1289"/>
                  </a:cubicBezTo>
                  <a:cubicBezTo>
                    <a:pt x="3019" y="1489"/>
                    <a:pt x="3420" y="1656"/>
                    <a:pt x="3787" y="1856"/>
                  </a:cubicBezTo>
                  <a:cubicBezTo>
                    <a:pt x="4187" y="2090"/>
                    <a:pt x="4587" y="2323"/>
                    <a:pt x="4954" y="2557"/>
                  </a:cubicBezTo>
                  <a:cubicBezTo>
                    <a:pt x="5012" y="2597"/>
                    <a:pt x="5069" y="2614"/>
                    <a:pt x="5124" y="2614"/>
                  </a:cubicBezTo>
                  <a:cubicBezTo>
                    <a:pt x="5383" y="2614"/>
                    <a:pt x="5563" y="2216"/>
                    <a:pt x="5288" y="2023"/>
                  </a:cubicBezTo>
                  <a:cubicBezTo>
                    <a:pt x="4554" y="1523"/>
                    <a:pt x="3787" y="1122"/>
                    <a:pt x="2986" y="755"/>
                  </a:cubicBezTo>
                  <a:cubicBezTo>
                    <a:pt x="2519" y="522"/>
                    <a:pt x="2119" y="155"/>
                    <a:pt x="1618" y="21"/>
                  </a:cubicBezTo>
                  <a:cubicBezTo>
                    <a:pt x="1556" y="7"/>
                    <a:pt x="1496" y="0"/>
                    <a:pt x="1439"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21"/>
            <p:cNvSpPr/>
            <p:nvPr/>
          </p:nvSpPr>
          <p:spPr>
            <a:xfrm>
              <a:off x="2178776" y="-133328"/>
              <a:ext cx="228696" cy="228396"/>
            </a:xfrm>
            <a:custGeom>
              <a:avLst/>
              <a:gdLst/>
              <a:ahLst/>
              <a:cxnLst/>
              <a:rect l="l" t="t" r="r" b="b"/>
              <a:pathLst>
                <a:path w="7634" h="7624" extrusionOk="0">
                  <a:moveTo>
                    <a:pt x="1506" y="1"/>
                  </a:moveTo>
                  <a:cubicBezTo>
                    <a:pt x="1383" y="1"/>
                    <a:pt x="1245" y="110"/>
                    <a:pt x="1218" y="219"/>
                  </a:cubicBezTo>
                  <a:cubicBezTo>
                    <a:pt x="717" y="2587"/>
                    <a:pt x="284" y="4922"/>
                    <a:pt x="17" y="7324"/>
                  </a:cubicBezTo>
                  <a:cubicBezTo>
                    <a:pt x="0" y="7524"/>
                    <a:pt x="150" y="7624"/>
                    <a:pt x="309" y="7624"/>
                  </a:cubicBezTo>
                  <a:cubicBezTo>
                    <a:pt x="467" y="7624"/>
                    <a:pt x="634" y="7524"/>
                    <a:pt x="651" y="7324"/>
                  </a:cubicBezTo>
                  <a:cubicBezTo>
                    <a:pt x="873" y="5096"/>
                    <a:pt x="1278" y="2899"/>
                    <a:pt x="1749" y="732"/>
                  </a:cubicBezTo>
                  <a:lnTo>
                    <a:pt x="1749" y="732"/>
                  </a:lnTo>
                  <a:cubicBezTo>
                    <a:pt x="3636" y="1390"/>
                    <a:pt x="5479" y="2290"/>
                    <a:pt x="7055" y="3488"/>
                  </a:cubicBezTo>
                  <a:cubicBezTo>
                    <a:pt x="7116" y="3537"/>
                    <a:pt x="7176" y="3558"/>
                    <a:pt x="7232" y="3558"/>
                  </a:cubicBezTo>
                  <a:cubicBezTo>
                    <a:pt x="7479" y="3558"/>
                    <a:pt x="7634" y="3145"/>
                    <a:pt x="7389" y="2954"/>
                  </a:cubicBezTo>
                  <a:cubicBezTo>
                    <a:pt x="5654" y="1653"/>
                    <a:pt x="3619" y="686"/>
                    <a:pt x="1585" y="19"/>
                  </a:cubicBezTo>
                  <a:cubicBezTo>
                    <a:pt x="1560" y="6"/>
                    <a:pt x="1533" y="1"/>
                    <a:pt x="1506"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1"/>
            <p:cNvSpPr/>
            <p:nvPr/>
          </p:nvSpPr>
          <p:spPr>
            <a:xfrm>
              <a:off x="2245726" y="-14016"/>
              <a:ext cx="256676" cy="324949"/>
            </a:xfrm>
            <a:custGeom>
              <a:avLst/>
              <a:gdLst/>
              <a:ahLst/>
              <a:cxnLst/>
              <a:rect l="l" t="t" r="r" b="b"/>
              <a:pathLst>
                <a:path w="8568" h="10847" extrusionOk="0">
                  <a:moveTo>
                    <a:pt x="1357" y="0"/>
                  </a:moveTo>
                  <a:cubicBezTo>
                    <a:pt x="1199" y="0"/>
                    <a:pt x="1051" y="107"/>
                    <a:pt x="1051" y="305"/>
                  </a:cubicBezTo>
                  <a:cubicBezTo>
                    <a:pt x="1151" y="3774"/>
                    <a:pt x="150" y="7110"/>
                    <a:pt x="17" y="10546"/>
                  </a:cubicBezTo>
                  <a:cubicBezTo>
                    <a:pt x="0" y="10746"/>
                    <a:pt x="150" y="10846"/>
                    <a:pt x="309" y="10846"/>
                  </a:cubicBezTo>
                  <a:cubicBezTo>
                    <a:pt x="467" y="10846"/>
                    <a:pt x="634" y="10746"/>
                    <a:pt x="650" y="10546"/>
                  </a:cubicBezTo>
                  <a:cubicBezTo>
                    <a:pt x="778" y="7272"/>
                    <a:pt x="1692" y="4088"/>
                    <a:pt x="1692" y="794"/>
                  </a:cubicBezTo>
                  <a:lnTo>
                    <a:pt x="1692" y="794"/>
                  </a:lnTo>
                  <a:cubicBezTo>
                    <a:pt x="3789" y="1755"/>
                    <a:pt x="6004" y="2529"/>
                    <a:pt x="7989" y="3708"/>
                  </a:cubicBezTo>
                  <a:cubicBezTo>
                    <a:pt x="8044" y="3746"/>
                    <a:pt x="8099" y="3763"/>
                    <a:pt x="8150" y="3763"/>
                  </a:cubicBezTo>
                  <a:cubicBezTo>
                    <a:pt x="8405" y="3763"/>
                    <a:pt x="8567" y="3341"/>
                    <a:pt x="8289" y="3174"/>
                  </a:cubicBezTo>
                  <a:cubicBezTo>
                    <a:pt x="6154" y="1873"/>
                    <a:pt x="3786" y="1106"/>
                    <a:pt x="1518" y="38"/>
                  </a:cubicBezTo>
                  <a:cubicBezTo>
                    <a:pt x="1467" y="13"/>
                    <a:pt x="1411" y="0"/>
                    <a:pt x="135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21"/>
            <p:cNvSpPr/>
            <p:nvPr/>
          </p:nvSpPr>
          <p:spPr>
            <a:xfrm>
              <a:off x="2354134" y="146605"/>
              <a:ext cx="132532" cy="171297"/>
            </a:xfrm>
            <a:custGeom>
              <a:avLst/>
              <a:gdLst/>
              <a:ahLst/>
              <a:cxnLst/>
              <a:rect l="l" t="t" r="r" b="b"/>
              <a:pathLst>
                <a:path w="4424" h="5718" extrusionOk="0">
                  <a:moveTo>
                    <a:pt x="760" y="1"/>
                  </a:moveTo>
                  <a:cubicBezTo>
                    <a:pt x="625" y="1"/>
                    <a:pt x="490" y="76"/>
                    <a:pt x="467" y="214"/>
                  </a:cubicBezTo>
                  <a:cubicBezTo>
                    <a:pt x="234" y="1948"/>
                    <a:pt x="0" y="3683"/>
                    <a:pt x="0" y="5417"/>
                  </a:cubicBezTo>
                  <a:cubicBezTo>
                    <a:pt x="0" y="5618"/>
                    <a:pt x="159" y="5718"/>
                    <a:pt x="317" y="5718"/>
                  </a:cubicBezTo>
                  <a:cubicBezTo>
                    <a:pt x="476" y="5718"/>
                    <a:pt x="634" y="5618"/>
                    <a:pt x="634" y="5417"/>
                  </a:cubicBezTo>
                  <a:cubicBezTo>
                    <a:pt x="634" y="3875"/>
                    <a:pt x="805" y="2304"/>
                    <a:pt x="1016" y="757"/>
                  </a:cubicBezTo>
                  <a:lnTo>
                    <a:pt x="1016" y="757"/>
                  </a:lnTo>
                  <a:cubicBezTo>
                    <a:pt x="1943" y="1205"/>
                    <a:pt x="2830" y="1775"/>
                    <a:pt x="3770" y="2215"/>
                  </a:cubicBezTo>
                  <a:cubicBezTo>
                    <a:pt x="3816" y="2236"/>
                    <a:pt x="3861" y="2245"/>
                    <a:pt x="3905" y="2245"/>
                  </a:cubicBezTo>
                  <a:cubicBezTo>
                    <a:pt x="4209" y="2245"/>
                    <a:pt x="4424" y="1794"/>
                    <a:pt x="4103" y="1648"/>
                  </a:cubicBezTo>
                  <a:cubicBezTo>
                    <a:pt x="3002" y="1181"/>
                    <a:pt x="2035" y="514"/>
                    <a:pt x="934" y="47"/>
                  </a:cubicBezTo>
                  <a:cubicBezTo>
                    <a:pt x="883" y="16"/>
                    <a:pt x="821" y="1"/>
                    <a:pt x="760"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21"/>
            <p:cNvSpPr/>
            <p:nvPr/>
          </p:nvSpPr>
          <p:spPr>
            <a:xfrm>
              <a:off x="2447056" y="299348"/>
              <a:ext cx="169589" cy="204310"/>
            </a:xfrm>
            <a:custGeom>
              <a:avLst/>
              <a:gdLst/>
              <a:ahLst/>
              <a:cxnLst/>
              <a:rect l="l" t="t" r="r" b="b"/>
              <a:pathLst>
                <a:path w="5661" h="6820" extrusionOk="0">
                  <a:moveTo>
                    <a:pt x="824" y="1"/>
                  </a:moveTo>
                  <a:cubicBezTo>
                    <a:pt x="701" y="1"/>
                    <a:pt x="562" y="115"/>
                    <a:pt x="534" y="252"/>
                  </a:cubicBezTo>
                  <a:cubicBezTo>
                    <a:pt x="0" y="2253"/>
                    <a:pt x="34" y="4455"/>
                    <a:pt x="167" y="6490"/>
                  </a:cubicBezTo>
                  <a:cubicBezTo>
                    <a:pt x="184" y="6711"/>
                    <a:pt x="349" y="6819"/>
                    <a:pt x="506" y="6819"/>
                  </a:cubicBezTo>
                  <a:cubicBezTo>
                    <a:pt x="657" y="6819"/>
                    <a:pt x="801" y="6719"/>
                    <a:pt x="801" y="6523"/>
                  </a:cubicBezTo>
                  <a:cubicBezTo>
                    <a:pt x="675" y="4632"/>
                    <a:pt x="638" y="2623"/>
                    <a:pt x="1056" y="748"/>
                  </a:cubicBezTo>
                  <a:lnTo>
                    <a:pt x="1056" y="748"/>
                  </a:lnTo>
                  <a:cubicBezTo>
                    <a:pt x="2421" y="1283"/>
                    <a:pt x="3810" y="1697"/>
                    <a:pt x="5171" y="2253"/>
                  </a:cubicBezTo>
                  <a:cubicBezTo>
                    <a:pt x="5215" y="2273"/>
                    <a:pt x="5256" y="2282"/>
                    <a:pt x="5294" y="2282"/>
                  </a:cubicBezTo>
                  <a:cubicBezTo>
                    <a:pt x="5570" y="2282"/>
                    <a:pt x="5661" y="1799"/>
                    <a:pt x="5338" y="1653"/>
                  </a:cubicBezTo>
                  <a:cubicBezTo>
                    <a:pt x="3870" y="1052"/>
                    <a:pt x="2369" y="619"/>
                    <a:pt x="901" y="18"/>
                  </a:cubicBezTo>
                  <a:cubicBezTo>
                    <a:pt x="877" y="6"/>
                    <a:pt x="851" y="1"/>
                    <a:pt x="824"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21"/>
            <p:cNvSpPr/>
            <p:nvPr/>
          </p:nvSpPr>
          <p:spPr>
            <a:xfrm>
              <a:off x="2522004" y="425790"/>
              <a:ext cx="120399" cy="140800"/>
            </a:xfrm>
            <a:custGeom>
              <a:avLst/>
              <a:gdLst/>
              <a:ahLst/>
              <a:cxnLst/>
              <a:rect l="l" t="t" r="r" b="b"/>
              <a:pathLst>
                <a:path w="4019" h="4700" extrusionOk="0">
                  <a:moveTo>
                    <a:pt x="534" y="0"/>
                  </a:moveTo>
                  <a:cubicBezTo>
                    <a:pt x="401" y="0"/>
                    <a:pt x="267" y="67"/>
                    <a:pt x="234" y="200"/>
                  </a:cubicBezTo>
                  <a:cubicBezTo>
                    <a:pt x="0" y="1601"/>
                    <a:pt x="0" y="3002"/>
                    <a:pt x="0" y="4370"/>
                  </a:cubicBezTo>
                  <a:cubicBezTo>
                    <a:pt x="0" y="4591"/>
                    <a:pt x="165" y="4700"/>
                    <a:pt x="327" y="4700"/>
                  </a:cubicBezTo>
                  <a:cubicBezTo>
                    <a:pt x="482" y="4700"/>
                    <a:pt x="634" y="4600"/>
                    <a:pt x="634" y="4403"/>
                  </a:cubicBezTo>
                  <a:cubicBezTo>
                    <a:pt x="634" y="3143"/>
                    <a:pt x="604" y="1853"/>
                    <a:pt x="798" y="618"/>
                  </a:cubicBezTo>
                  <a:lnTo>
                    <a:pt x="798" y="618"/>
                  </a:lnTo>
                  <a:cubicBezTo>
                    <a:pt x="1714" y="705"/>
                    <a:pt x="2642" y="1075"/>
                    <a:pt x="3403" y="1501"/>
                  </a:cubicBezTo>
                  <a:cubicBezTo>
                    <a:pt x="3459" y="1532"/>
                    <a:pt x="3514" y="1545"/>
                    <a:pt x="3565" y="1545"/>
                  </a:cubicBezTo>
                  <a:cubicBezTo>
                    <a:pt x="3847" y="1545"/>
                    <a:pt x="4019" y="1137"/>
                    <a:pt x="3736" y="968"/>
                  </a:cubicBezTo>
                  <a:cubicBezTo>
                    <a:pt x="2769" y="434"/>
                    <a:pt x="1635" y="0"/>
                    <a:pt x="534"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21"/>
            <p:cNvSpPr/>
            <p:nvPr/>
          </p:nvSpPr>
          <p:spPr>
            <a:xfrm>
              <a:off x="2081331" y="278888"/>
              <a:ext cx="34002" cy="26003"/>
            </a:xfrm>
            <a:custGeom>
              <a:avLst/>
              <a:gdLst/>
              <a:ahLst/>
              <a:cxnLst/>
              <a:rect l="l" t="t" r="r" b="b"/>
              <a:pathLst>
                <a:path w="1135" h="868" extrusionOk="0">
                  <a:moveTo>
                    <a:pt x="568" y="1"/>
                  </a:moveTo>
                  <a:cubicBezTo>
                    <a:pt x="1" y="1"/>
                    <a:pt x="1"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21"/>
            <p:cNvSpPr/>
            <p:nvPr/>
          </p:nvSpPr>
          <p:spPr>
            <a:xfrm>
              <a:off x="2116319" y="320856"/>
              <a:ext cx="34002" cy="26003"/>
            </a:xfrm>
            <a:custGeom>
              <a:avLst/>
              <a:gdLst/>
              <a:ahLst/>
              <a:cxnLst/>
              <a:rect l="l" t="t" r="r" b="b"/>
              <a:pathLst>
                <a:path w="1135" h="868" extrusionOk="0">
                  <a:moveTo>
                    <a:pt x="567" y="1"/>
                  </a:moveTo>
                  <a:cubicBezTo>
                    <a:pt x="0" y="1"/>
                    <a:pt x="0" y="868"/>
                    <a:pt x="567" y="868"/>
                  </a:cubicBezTo>
                  <a:cubicBezTo>
                    <a:pt x="1134" y="868"/>
                    <a:pt x="1134"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1"/>
            <p:cNvSpPr/>
            <p:nvPr/>
          </p:nvSpPr>
          <p:spPr>
            <a:xfrm>
              <a:off x="2130308" y="260915"/>
              <a:ext cx="34002" cy="26992"/>
            </a:xfrm>
            <a:custGeom>
              <a:avLst/>
              <a:gdLst/>
              <a:ahLst/>
              <a:cxnLst/>
              <a:rect l="l" t="t" r="r" b="b"/>
              <a:pathLst>
                <a:path w="1135" h="901" extrusionOk="0">
                  <a:moveTo>
                    <a:pt x="567" y="0"/>
                  </a:moveTo>
                  <a:cubicBezTo>
                    <a:pt x="0" y="0"/>
                    <a:pt x="0" y="901"/>
                    <a:pt x="567" y="901"/>
                  </a:cubicBezTo>
                  <a:cubicBezTo>
                    <a:pt x="1134" y="901"/>
                    <a:pt x="1134"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1"/>
            <p:cNvSpPr/>
            <p:nvPr/>
          </p:nvSpPr>
          <p:spPr>
            <a:xfrm>
              <a:off x="2604920" y="13094"/>
              <a:ext cx="34032" cy="26003"/>
            </a:xfrm>
            <a:custGeom>
              <a:avLst/>
              <a:gdLst/>
              <a:ahLst/>
              <a:cxnLst/>
              <a:rect l="l" t="t" r="r" b="b"/>
              <a:pathLst>
                <a:path w="1136" h="868" extrusionOk="0">
                  <a:moveTo>
                    <a:pt x="568" y="1"/>
                  </a:moveTo>
                  <a:cubicBezTo>
                    <a:pt x="1" y="1"/>
                    <a:pt x="1"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1"/>
            <p:cNvSpPr/>
            <p:nvPr/>
          </p:nvSpPr>
          <p:spPr>
            <a:xfrm>
              <a:off x="2594945" y="69051"/>
              <a:ext cx="33013" cy="26003"/>
            </a:xfrm>
            <a:custGeom>
              <a:avLst/>
              <a:gdLst/>
              <a:ahLst/>
              <a:cxnLst/>
              <a:rect l="l" t="t" r="r" b="b"/>
              <a:pathLst>
                <a:path w="1102" h="868" extrusionOk="0">
                  <a:moveTo>
                    <a:pt x="567" y="1"/>
                  </a:moveTo>
                  <a:cubicBezTo>
                    <a:pt x="0" y="1"/>
                    <a:pt x="0" y="868"/>
                    <a:pt x="567" y="868"/>
                  </a:cubicBezTo>
                  <a:cubicBezTo>
                    <a:pt x="1101" y="868"/>
                    <a:pt x="1101"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21"/>
            <p:cNvSpPr/>
            <p:nvPr/>
          </p:nvSpPr>
          <p:spPr>
            <a:xfrm>
              <a:off x="2538988" y="27083"/>
              <a:ext cx="34002" cy="26003"/>
            </a:xfrm>
            <a:custGeom>
              <a:avLst/>
              <a:gdLst/>
              <a:ahLst/>
              <a:cxnLst/>
              <a:rect l="l" t="t" r="r" b="b"/>
              <a:pathLst>
                <a:path w="1135" h="868" extrusionOk="0">
                  <a:moveTo>
                    <a:pt x="567" y="1"/>
                  </a:moveTo>
                  <a:cubicBezTo>
                    <a:pt x="0" y="1"/>
                    <a:pt x="0" y="868"/>
                    <a:pt x="567" y="868"/>
                  </a:cubicBezTo>
                  <a:cubicBezTo>
                    <a:pt x="1134" y="868"/>
                    <a:pt x="1134"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21"/>
            <p:cNvSpPr/>
            <p:nvPr/>
          </p:nvSpPr>
          <p:spPr>
            <a:xfrm>
              <a:off x="2455054" y="585662"/>
              <a:ext cx="34002" cy="27022"/>
            </a:xfrm>
            <a:custGeom>
              <a:avLst/>
              <a:gdLst/>
              <a:ahLst/>
              <a:cxnLst/>
              <a:rect l="l" t="t" r="r" b="b"/>
              <a:pathLst>
                <a:path w="1135" h="902" extrusionOk="0">
                  <a:moveTo>
                    <a:pt x="567" y="0"/>
                  </a:moveTo>
                  <a:cubicBezTo>
                    <a:pt x="0" y="0"/>
                    <a:pt x="0" y="901"/>
                    <a:pt x="567" y="901"/>
                  </a:cubicBezTo>
                  <a:cubicBezTo>
                    <a:pt x="1134" y="901"/>
                    <a:pt x="1134"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21"/>
            <p:cNvSpPr/>
            <p:nvPr/>
          </p:nvSpPr>
          <p:spPr>
            <a:xfrm>
              <a:off x="2493007" y="603635"/>
              <a:ext cx="34032" cy="26033"/>
            </a:xfrm>
            <a:custGeom>
              <a:avLst/>
              <a:gdLst/>
              <a:ahLst/>
              <a:cxnLst/>
              <a:rect l="l" t="t" r="r" b="b"/>
              <a:pathLst>
                <a:path w="1136" h="869" extrusionOk="0">
                  <a:moveTo>
                    <a:pt x="568" y="1"/>
                  </a:moveTo>
                  <a:cubicBezTo>
                    <a:pt x="1" y="1"/>
                    <a:pt x="1"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21"/>
            <p:cNvSpPr/>
            <p:nvPr/>
          </p:nvSpPr>
          <p:spPr>
            <a:xfrm>
              <a:off x="2639908" y="390802"/>
              <a:ext cx="34002" cy="26003"/>
            </a:xfrm>
            <a:custGeom>
              <a:avLst/>
              <a:gdLst/>
              <a:ahLst/>
              <a:cxnLst/>
              <a:rect l="l" t="t" r="r" b="b"/>
              <a:pathLst>
                <a:path w="1135" h="868" extrusionOk="0">
                  <a:moveTo>
                    <a:pt x="567" y="1"/>
                  </a:moveTo>
                  <a:cubicBezTo>
                    <a:pt x="0" y="1"/>
                    <a:pt x="0" y="868"/>
                    <a:pt x="567" y="868"/>
                  </a:cubicBezTo>
                  <a:cubicBezTo>
                    <a:pt x="1135" y="868"/>
                    <a:pt x="1135"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21"/>
            <p:cNvSpPr/>
            <p:nvPr/>
          </p:nvSpPr>
          <p:spPr>
            <a:xfrm>
              <a:off x="2639908" y="355844"/>
              <a:ext cx="34002" cy="26003"/>
            </a:xfrm>
            <a:custGeom>
              <a:avLst/>
              <a:gdLst/>
              <a:ahLst/>
              <a:cxnLst/>
              <a:rect l="l" t="t" r="r" b="b"/>
              <a:pathLst>
                <a:path w="1135" h="868" extrusionOk="0">
                  <a:moveTo>
                    <a:pt x="567" y="0"/>
                  </a:moveTo>
                  <a:cubicBezTo>
                    <a:pt x="0" y="0"/>
                    <a:pt x="0" y="867"/>
                    <a:pt x="567" y="867"/>
                  </a:cubicBezTo>
                  <a:cubicBezTo>
                    <a:pt x="1135" y="867"/>
                    <a:pt x="1135"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21"/>
            <p:cNvSpPr/>
            <p:nvPr/>
          </p:nvSpPr>
          <p:spPr>
            <a:xfrm>
              <a:off x="2116319" y="-49842"/>
              <a:ext cx="34002" cy="26992"/>
            </a:xfrm>
            <a:custGeom>
              <a:avLst/>
              <a:gdLst/>
              <a:ahLst/>
              <a:cxnLst/>
              <a:rect l="l" t="t" r="r" b="b"/>
              <a:pathLst>
                <a:path w="1135" h="901" extrusionOk="0">
                  <a:moveTo>
                    <a:pt x="567" y="0"/>
                  </a:moveTo>
                  <a:cubicBezTo>
                    <a:pt x="0" y="0"/>
                    <a:pt x="0" y="901"/>
                    <a:pt x="567" y="901"/>
                  </a:cubicBezTo>
                  <a:cubicBezTo>
                    <a:pt x="1134" y="901"/>
                    <a:pt x="1134"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21"/>
            <p:cNvSpPr/>
            <p:nvPr/>
          </p:nvSpPr>
          <p:spPr>
            <a:xfrm>
              <a:off x="2319146" y="-206719"/>
              <a:ext cx="33013" cy="26003"/>
            </a:xfrm>
            <a:custGeom>
              <a:avLst/>
              <a:gdLst/>
              <a:ahLst/>
              <a:cxnLst/>
              <a:rect l="l" t="t" r="r" b="b"/>
              <a:pathLst>
                <a:path w="1102" h="868" extrusionOk="0">
                  <a:moveTo>
                    <a:pt x="568" y="0"/>
                  </a:moveTo>
                  <a:cubicBezTo>
                    <a:pt x="1" y="0"/>
                    <a:pt x="1" y="867"/>
                    <a:pt x="568" y="867"/>
                  </a:cubicBezTo>
                  <a:cubicBezTo>
                    <a:pt x="1102" y="867"/>
                    <a:pt x="1102" y="0"/>
                    <a:pt x="568"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21"/>
            <p:cNvSpPr/>
            <p:nvPr/>
          </p:nvSpPr>
          <p:spPr>
            <a:xfrm>
              <a:off x="2434055" y="101043"/>
              <a:ext cx="34002" cy="26003"/>
            </a:xfrm>
            <a:custGeom>
              <a:avLst/>
              <a:gdLst/>
              <a:ahLst/>
              <a:cxnLst/>
              <a:rect l="l" t="t" r="r" b="b"/>
              <a:pathLst>
                <a:path w="1135" h="868" extrusionOk="0">
                  <a:moveTo>
                    <a:pt x="568" y="0"/>
                  </a:moveTo>
                  <a:cubicBezTo>
                    <a:pt x="1" y="0"/>
                    <a:pt x="1" y="867"/>
                    <a:pt x="568" y="867"/>
                  </a:cubicBezTo>
                  <a:cubicBezTo>
                    <a:pt x="1135" y="867"/>
                    <a:pt x="1135" y="0"/>
                    <a:pt x="568"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21"/>
            <p:cNvSpPr/>
            <p:nvPr/>
          </p:nvSpPr>
          <p:spPr>
            <a:xfrm>
              <a:off x="2172275" y="125007"/>
              <a:ext cx="34002" cy="26003"/>
            </a:xfrm>
            <a:custGeom>
              <a:avLst/>
              <a:gdLst/>
              <a:ahLst/>
              <a:cxnLst/>
              <a:rect l="l" t="t" r="r" b="b"/>
              <a:pathLst>
                <a:path w="1135" h="868" extrusionOk="0">
                  <a:moveTo>
                    <a:pt x="567" y="1"/>
                  </a:moveTo>
                  <a:cubicBezTo>
                    <a:pt x="0" y="1"/>
                    <a:pt x="0" y="868"/>
                    <a:pt x="567" y="868"/>
                  </a:cubicBezTo>
                  <a:cubicBezTo>
                    <a:pt x="1134" y="868"/>
                    <a:pt x="1134"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77" name="Google Shape;2577;p21"/>
          <p:cNvGrpSpPr/>
          <p:nvPr/>
        </p:nvGrpSpPr>
        <p:grpSpPr>
          <a:xfrm flipH="1">
            <a:off x="8123388" y="-280695"/>
            <a:ext cx="363800" cy="984632"/>
            <a:chOff x="904476" y="-243594"/>
            <a:chExt cx="438472" cy="1186732"/>
          </a:xfrm>
        </p:grpSpPr>
        <p:sp>
          <p:nvSpPr>
            <p:cNvPr id="2578" name="Google Shape;2578;p21"/>
            <p:cNvSpPr/>
            <p:nvPr/>
          </p:nvSpPr>
          <p:spPr>
            <a:xfrm>
              <a:off x="904476" y="362824"/>
              <a:ext cx="134719" cy="198648"/>
            </a:xfrm>
            <a:custGeom>
              <a:avLst/>
              <a:gdLst/>
              <a:ahLst/>
              <a:cxnLst/>
              <a:rect l="l" t="t" r="r" b="b"/>
              <a:pathLst>
                <a:path w="4497" h="6631" extrusionOk="0">
                  <a:moveTo>
                    <a:pt x="4430" y="1"/>
                  </a:moveTo>
                  <a:cubicBezTo>
                    <a:pt x="4429" y="1"/>
                    <a:pt x="4429" y="2"/>
                    <a:pt x="4428" y="3"/>
                  </a:cubicBezTo>
                  <a:lnTo>
                    <a:pt x="4428" y="3"/>
                  </a:lnTo>
                  <a:cubicBezTo>
                    <a:pt x="4451" y="2"/>
                    <a:pt x="4474" y="1"/>
                    <a:pt x="4496" y="1"/>
                  </a:cubicBezTo>
                  <a:close/>
                  <a:moveTo>
                    <a:pt x="4428" y="3"/>
                  </a:moveTo>
                  <a:cubicBezTo>
                    <a:pt x="1897" y="113"/>
                    <a:pt x="192" y="2657"/>
                    <a:pt x="60" y="5004"/>
                  </a:cubicBezTo>
                  <a:cubicBezTo>
                    <a:pt x="1" y="6109"/>
                    <a:pt x="548" y="6631"/>
                    <a:pt x="1247" y="6631"/>
                  </a:cubicBezTo>
                  <a:cubicBezTo>
                    <a:pt x="1730" y="6631"/>
                    <a:pt x="2285" y="6382"/>
                    <a:pt x="2762" y="5905"/>
                  </a:cubicBezTo>
                  <a:cubicBezTo>
                    <a:pt x="3729" y="4904"/>
                    <a:pt x="3996" y="3270"/>
                    <a:pt x="4163" y="1969"/>
                  </a:cubicBezTo>
                  <a:cubicBezTo>
                    <a:pt x="4263" y="1403"/>
                    <a:pt x="4196" y="471"/>
                    <a:pt x="4428" y="3"/>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21"/>
            <p:cNvSpPr/>
            <p:nvPr/>
          </p:nvSpPr>
          <p:spPr>
            <a:xfrm>
              <a:off x="1121083" y="147893"/>
              <a:ext cx="221865" cy="139272"/>
            </a:xfrm>
            <a:custGeom>
              <a:avLst/>
              <a:gdLst/>
              <a:ahLst/>
              <a:cxnLst/>
              <a:rect l="l" t="t" r="r" b="b"/>
              <a:pathLst>
                <a:path w="7406" h="4649" extrusionOk="0">
                  <a:moveTo>
                    <a:pt x="294" y="1"/>
                  </a:moveTo>
                  <a:cubicBezTo>
                    <a:pt x="218" y="1"/>
                    <a:pt x="143" y="2"/>
                    <a:pt x="67" y="4"/>
                  </a:cubicBezTo>
                  <a:lnTo>
                    <a:pt x="1" y="137"/>
                  </a:lnTo>
                  <a:cubicBezTo>
                    <a:pt x="367" y="1005"/>
                    <a:pt x="834" y="2039"/>
                    <a:pt x="1402" y="2739"/>
                  </a:cubicBezTo>
                  <a:cubicBezTo>
                    <a:pt x="2106" y="3561"/>
                    <a:pt x="3506" y="4648"/>
                    <a:pt x="4715" y="4648"/>
                  </a:cubicBezTo>
                  <a:cubicBezTo>
                    <a:pt x="5223" y="4648"/>
                    <a:pt x="5697" y="4457"/>
                    <a:pt x="6072" y="3973"/>
                  </a:cubicBezTo>
                  <a:cubicBezTo>
                    <a:pt x="7406" y="2239"/>
                    <a:pt x="4971" y="704"/>
                    <a:pt x="3570" y="438"/>
                  </a:cubicBezTo>
                  <a:cubicBezTo>
                    <a:pt x="2540" y="219"/>
                    <a:pt x="1394" y="1"/>
                    <a:pt x="294" y="1"/>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21"/>
            <p:cNvSpPr/>
            <p:nvPr/>
          </p:nvSpPr>
          <p:spPr>
            <a:xfrm>
              <a:off x="926523" y="45086"/>
              <a:ext cx="117673" cy="243525"/>
            </a:xfrm>
            <a:custGeom>
              <a:avLst/>
              <a:gdLst/>
              <a:ahLst/>
              <a:cxnLst/>
              <a:rect l="l" t="t" r="r" b="b"/>
              <a:pathLst>
                <a:path w="3928" h="8129" extrusionOk="0">
                  <a:moveTo>
                    <a:pt x="3827" y="0"/>
                  </a:moveTo>
                  <a:cubicBezTo>
                    <a:pt x="1492" y="0"/>
                    <a:pt x="24" y="4070"/>
                    <a:pt x="24" y="5938"/>
                  </a:cubicBezTo>
                  <a:cubicBezTo>
                    <a:pt x="1" y="7075"/>
                    <a:pt x="583" y="8129"/>
                    <a:pt x="1413" y="8129"/>
                  </a:cubicBezTo>
                  <a:cubicBezTo>
                    <a:pt x="1751" y="8129"/>
                    <a:pt x="2130" y="7954"/>
                    <a:pt x="2526" y="7539"/>
                  </a:cubicBezTo>
                  <a:cubicBezTo>
                    <a:pt x="3660" y="6405"/>
                    <a:pt x="3827" y="4670"/>
                    <a:pt x="3894" y="3169"/>
                  </a:cubicBezTo>
                  <a:cubicBezTo>
                    <a:pt x="3927" y="2102"/>
                    <a:pt x="3827" y="1068"/>
                    <a:pt x="3827"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21"/>
            <p:cNvSpPr/>
            <p:nvPr/>
          </p:nvSpPr>
          <p:spPr>
            <a:xfrm>
              <a:off x="1114103" y="299887"/>
              <a:ext cx="171147" cy="210272"/>
            </a:xfrm>
            <a:custGeom>
              <a:avLst/>
              <a:gdLst/>
              <a:ahLst/>
              <a:cxnLst/>
              <a:rect l="l" t="t" r="r" b="b"/>
              <a:pathLst>
                <a:path w="5713" h="7019" extrusionOk="0">
                  <a:moveTo>
                    <a:pt x="133" y="0"/>
                  </a:moveTo>
                  <a:lnTo>
                    <a:pt x="200" y="134"/>
                  </a:lnTo>
                  <a:cubicBezTo>
                    <a:pt x="0" y="934"/>
                    <a:pt x="467" y="2002"/>
                    <a:pt x="667" y="2802"/>
                  </a:cubicBezTo>
                  <a:cubicBezTo>
                    <a:pt x="1001" y="4370"/>
                    <a:pt x="1635" y="6472"/>
                    <a:pt x="3436" y="6939"/>
                  </a:cubicBezTo>
                  <a:cubicBezTo>
                    <a:pt x="3627" y="6993"/>
                    <a:pt x="3803" y="7018"/>
                    <a:pt x="3965" y="7018"/>
                  </a:cubicBezTo>
                  <a:cubicBezTo>
                    <a:pt x="5388" y="7018"/>
                    <a:pt x="5713" y="5068"/>
                    <a:pt x="5204" y="3870"/>
                  </a:cubicBezTo>
                  <a:cubicBezTo>
                    <a:pt x="4570" y="2302"/>
                    <a:pt x="3336" y="1601"/>
                    <a:pt x="1868" y="901"/>
                  </a:cubicBezTo>
                  <a:cubicBezTo>
                    <a:pt x="1334" y="601"/>
                    <a:pt x="701" y="200"/>
                    <a:pt x="133"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21"/>
            <p:cNvSpPr/>
            <p:nvPr/>
          </p:nvSpPr>
          <p:spPr>
            <a:xfrm>
              <a:off x="962380" y="553670"/>
              <a:ext cx="142747" cy="313715"/>
            </a:xfrm>
            <a:custGeom>
              <a:avLst/>
              <a:gdLst/>
              <a:ahLst/>
              <a:cxnLst/>
              <a:rect l="l" t="t" r="r" b="b"/>
              <a:pathLst>
                <a:path w="4765" h="10472" extrusionOk="0">
                  <a:moveTo>
                    <a:pt x="3964" y="1"/>
                  </a:moveTo>
                  <a:cubicBezTo>
                    <a:pt x="3936" y="25"/>
                    <a:pt x="3909" y="51"/>
                    <a:pt x="3883" y="78"/>
                  </a:cubicBezTo>
                  <a:lnTo>
                    <a:pt x="3883" y="78"/>
                  </a:lnTo>
                  <a:cubicBezTo>
                    <a:pt x="3932" y="52"/>
                    <a:pt x="3981" y="26"/>
                    <a:pt x="4031" y="1"/>
                  </a:cubicBezTo>
                  <a:close/>
                  <a:moveTo>
                    <a:pt x="3883" y="78"/>
                  </a:moveTo>
                  <a:cubicBezTo>
                    <a:pt x="1280" y="1479"/>
                    <a:pt x="0" y="4425"/>
                    <a:pt x="295" y="7340"/>
                  </a:cubicBezTo>
                  <a:cubicBezTo>
                    <a:pt x="379" y="8517"/>
                    <a:pt x="1052" y="10472"/>
                    <a:pt x="2413" y="10472"/>
                  </a:cubicBezTo>
                  <a:cubicBezTo>
                    <a:pt x="2672" y="10472"/>
                    <a:pt x="2955" y="10401"/>
                    <a:pt x="3264" y="10242"/>
                  </a:cubicBezTo>
                  <a:cubicBezTo>
                    <a:pt x="4765" y="9441"/>
                    <a:pt x="4264" y="6506"/>
                    <a:pt x="4031" y="5238"/>
                  </a:cubicBezTo>
                  <a:cubicBezTo>
                    <a:pt x="3869" y="4168"/>
                    <a:pt x="2981" y="1047"/>
                    <a:pt x="3883" y="78"/>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21"/>
            <p:cNvSpPr/>
            <p:nvPr/>
          </p:nvSpPr>
          <p:spPr>
            <a:xfrm>
              <a:off x="1109101" y="685593"/>
              <a:ext cx="152124" cy="257545"/>
            </a:xfrm>
            <a:custGeom>
              <a:avLst/>
              <a:gdLst/>
              <a:ahLst/>
              <a:cxnLst/>
              <a:rect l="l" t="t" r="r" b="b"/>
              <a:pathLst>
                <a:path w="5078" h="8597" extrusionOk="0">
                  <a:moveTo>
                    <a:pt x="1101" y="0"/>
                  </a:moveTo>
                  <a:cubicBezTo>
                    <a:pt x="467" y="2002"/>
                    <a:pt x="0" y="6838"/>
                    <a:pt x="1868" y="8173"/>
                  </a:cubicBezTo>
                  <a:cubicBezTo>
                    <a:pt x="2271" y="8469"/>
                    <a:pt x="2642" y="8597"/>
                    <a:pt x="2976" y="8597"/>
                  </a:cubicBezTo>
                  <a:cubicBezTo>
                    <a:pt x="4331" y="8597"/>
                    <a:pt x="5078" y="6502"/>
                    <a:pt x="4837" y="5137"/>
                  </a:cubicBezTo>
                  <a:cubicBezTo>
                    <a:pt x="4537" y="3503"/>
                    <a:pt x="3136" y="1468"/>
                    <a:pt x="1868" y="467"/>
                  </a:cubicBezTo>
                  <a:cubicBezTo>
                    <a:pt x="1635" y="300"/>
                    <a:pt x="1335" y="200"/>
                    <a:pt x="1101"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21"/>
            <p:cNvSpPr/>
            <p:nvPr/>
          </p:nvSpPr>
          <p:spPr>
            <a:xfrm>
              <a:off x="1073125" y="-243594"/>
              <a:ext cx="112161" cy="1077032"/>
            </a:xfrm>
            <a:custGeom>
              <a:avLst/>
              <a:gdLst/>
              <a:ahLst/>
              <a:cxnLst/>
              <a:rect l="l" t="t" r="r" b="b"/>
              <a:pathLst>
                <a:path w="3744" h="35952" extrusionOk="0">
                  <a:moveTo>
                    <a:pt x="1294" y="1"/>
                  </a:moveTo>
                  <a:cubicBezTo>
                    <a:pt x="1173" y="1"/>
                    <a:pt x="1061" y="70"/>
                    <a:pt x="1034" y="230"/>
                  </a:cubicBezTo>
                  <a:cubicBezTo>
                    <a:pt x="501" y="2499"/>
                    <a:pt x="334" y="4800"/>
                    <a:pt x="234" y="7102"/>
                  </a:cubicBezTo>
                  <a:cubicBezTo>
                    <a:pt x="134" y="9470"/>
                    <a:pt x="0" y="11839"/>
                    <a:pt x="0" y="14207"/>
                  </a:cubicBezTo>
                  <a:cubicBezTo>
                    <a:pt x="0" y="16575"/>
                    <a:pt x="100" y="18944"/>
                    <a:pt x="301" y="21279"/>
                  </a:cubicBezTo>
                  <a:cubicBezTo>
                    <a:pt x="467" y="23580"/>
                    <a:pt x="734" y="25882"/>
                    <a:pt x="1301" y="28117"/>
                  </a:cubicBezTo>
                  <a:cubicBezTo>
                    <a:pt x="1935" y="30652"/>
                    <a:pt x="2769" y="33121"/>
                    <a:pt x="3103" y="35722"/>
                  </a:cubicBezTo>
                  <a:cubicBezTo>
                    <a:pt x="3129" y="35883"/>
                    <a:pt x="3241" y="35952"/>
                    <a:pt x="3362" y="35952"/>
                  </a:cubicBezTo>
                  <a:cubicBezTo>
                    <a:pt x="3543" y="35952"/>
                    <a:pt x="3743" y="35796"/>
                    <a:pt x="3703" y="35556"/>
                  </a:cubicBezTo>
                  <a:cubicBezTo>
                    <a:pt x="3403" y="33321"/>
                    <a:pt x="2736" y="31186"/>
                    <a:pt x="2169" y="29018"/>
                  </a:cubicBezTo>
                  <a:cubicBezTo>
                    <a:pt x="1568" y="26749"/>
                    <a:pt x="1201" y="24514"/>
                    <a:pt x="968" y="22179"/>
                  </a:cubicBezTo>
                  <a:cubicBezTo>
                    <a:pt x="567" y="17576"/>
                    <a:pt x="534" y="12939"/>
                    <a:pt x="801" y="8303"/>
                  </a:cubicBezTo>
                  <a:cubicBezTo>
                    <a:pt x="968" y="5668"/>
                    <a:pt x="1001" y="2999"/>
                    <a:pt x="1635" y="397"/>
                  </a:cubicBezTo>
                  <a:cubicBezTo>
                    <a:pt x="1675" y="157"/>
                    <a:pt x="1475" y="1"/>
                    <a:pt x="129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21"/>
            <p:cNvSpPr/>
            <p:nvPr/>
          </p:nvSpPr>
          <p:spPr>
            <a:xfrm>
              <a:off x="949020" y="-33577"/>
              <a:ext cx="148379" cy="280432"/>
            </a:xfrm>
            <a:custGeom>
              <a:avLst/>
              <a:gdLst/>
              <a:ahLst/>
              <a:cxnLst/>
              <a:rect l="l" t="t" r="r" b="b"/>
              <a:pathLst>
                <a:path w="4953" h="9361" extrusionOk="0">
                  <a:moveTo>
                    <a:pt x="4497" y="1"/>
                  </a:moveTo>
                  <a:cubicBezTo>
                    <a:pt x="4404" y="1"/>
                    <a:pt x="4311" y="37"/>
                    <a:pt x="4243" y="124"/>
                  </a:cubicBezTo>
                  <a:cubicBezTo>
                    <a:pt x="2442" y="2826"/>
                    <a:pt x="641" y="5695"/>
                    <a:pt x="40" y="8964"/>
                  </a:cubicBezTo>
                  <a:cubicBezTo>
                    <a:pt x="0" y="9204"/>
                    <a:pt x="201" y="9360"/>
                    <a:pt x="381" y="9360"/>
                  </a:cubicBezTo>
                  <a:cubicBezTo>
                    <a:pt x="502" y="9360"/>
                    <a:pt x="614" y="9291"/>
                    <a:pt x="641" y="9131"/>
                  </a:cubicBezTo>
                  <a:cubicBezTo>
                    <a:pt x="1241" y="5928"/>
                    <a:pt x="3009" y="3093"/>
                    <a:pt x="4811" y="458"/>
                  </a:cubicBezTo>
                  <a:cubicBezTo>
                    <a:pt x="4953" y="221"/>
                    <a:pt x="4725" y="1"/>
                    <a:pt x="4497"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21"/>
            <p:cNvSpPr/>
            <p:nvPr/>
          </p:nvSpPr>
          <p:spPr>
            <a:xfrm>
              <a:off x="1072016" y="255883"/>
              <a:ext cx="139422" cy="185886"/>
            </a:xfrm>
            <a:custGeom>
              <a:avLst/>
              <a:gdLst/>
              <a:ahLst/>
              <a:cxnLst/>
              <a:rect l="l" t="t" r="r" b="b"/>
              <a:pathLst>
                <a:path w="4654" h="6205" extrusionOk="0">
                  <a:moveTo>
                    <a:pt x="431" y="0"/>
                  </a:moveTo>
                  <a:cubicBezTo>
                    <a:pt x="204" y="0"/>
                    <a:pt x="1" y="306"/>
                    <a:pt x="204" y="535"/>
                  </a:cubicBezTo>
                  <a:cubicBezTo>
                    <a:pt x="971" y="1369"/>
                    <a:pt x="1672" y="2236"/>
                    <a:pt x="2339" y="3137"/>
                  </a:cubicBezTo>
                  <a:cubicBezTo>
                    <a:pt x="2973" y="4004"/>
                    <a:pt x="3573" y="4972"/>
                    <a:pt x="3974" y="5972"/>
                  </a:cubicBezTo>
                  <a:cubicBezTo>
                    <a:pt x="4028" y="6135"/>
                    <a:pt x="4159" y="6204"/>
                    <a:pt x="4287" y="6204"/>
                  </a:cubicBezTo>
                  <a:cubicBezTo>
                    <a:pt x="4474" y="6204"/>
                    <a:pt x="4653" y="6057"/>
                    <a:pt x="4574" y="5839"/>
                  </a:cubicBezTo>
                  <a:cubicBezTo>
                    <a:pt x="3740" y="3671"/>
                    <a:pt x="2206" y="1769"/>
                    <a:pt x="638" y="102"/>
                  </a:cubicBezTo>
                  <a:cubicBezTo>
                    <a:pt x="574" y="30"/>
                    <a:pt x="501" y="0"/>
                    <a:pt x="431"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21"/>
            <p:cNvSpPr/>
            <p:nvPr/>
          </p:nvSpPr>
          <p:spPr>
            <a:xfrm>
              <a:off x="1005186" y="527189"/>
              <a:ext cx="112730" cy="285225"/>
            </a:xfrm>
            <a:custGeom>
              <a:avLst/>
              <a:gdLst/>
              <a:ahLst/>
              <a:cxnLst/>
              <a:rect l="l" t="t" r="r" b="b"/>
              <a:pathLst>
                <a:path w="3763" h="9521" extrusionOk="0">
                  <a:moveTo>
                    <a:pt x="3282" y="1"/>
                  </a:moveTo>
                  <a:cubicBezTo>
                    <a:pt x="3210" y="1"/>
                    <a:pt x="3135" y="25"/>
                    <a:pt x="3069" y="84"/>
                  </a:cubicBezTo>
                  <a:cubicBezTo>
                    <a:pt x="534" y="2219"/>
                    <a:pt x="0" y="6189"/>
                    <a:pt x="534" y="9291"/>
                  </a:cubicBezTo>
                  <a:cubicBezTo>
                    <a:pt x="560" y="9451"/>
                    <a:pt x="673" y="9520"/>
                    <a:pt x="793" y="9520"/>
                  </a:cubicBezTo>
                  <a:cubicBezTo>
                    <a:pt x="974" y="9520"/>
                    <a:pt x="1174" y="9364"/>
                    <a:pt x="1134" y="9124"/>
                  </a:cubicBezTo>
                  <a:cubicBezTo>
                    <a:pt x="667" y="6222"/>
                    <a:pt x="1134" y="2519"/>
                    <a:pt x="3503" y="518"/>
                  </a:cubicBezTo>
                  <a:cubicBezTo>
                    <a:pt x="3763" y="310"/>
                    <a:pt x="3536" y="1"/>
                    <a:pt x="3282"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21"/>
            <p:cNvSpPr/>
            <p:nvPr/>
          </p:nvSpPr>
          <p:spPr>
            <a:xfrm>
              <a:off x="931735" y="330292"/>
              <a:ext cx="160333" cy="197450"/>
            </a:xfrm>
            <a:custGeom>
              <a:avLst/>
              <a:gdLst/>
              <a:ahLst/>
              <a:cxnLst/>
              <a:rect l="l" t="t" r="r" b="b"/>
              <a:pathLst>
                <a:path w="5352" h="6591" extrusionOk="0">
                  <a:moveTo>
                    <a:pt x="4956" y="0"/>
                  </a:moveTo>
                  <a:cubicBezTo>
                    <a:pt x="4924" y="0"/>
                    <a:pt x="4890" y="6"/>
                    <a:pt x="4854" y="19"/>
                  </a:cubicBezTo>
                  <a:cubicBezTo>
                    <a:pt x="2319" y="1087"/>
                    <a:pt x="284" y="3522"/>
                    <a:pt x="17" y="6290"/>
                  </a:cubicBezTo>
                  <a:cubicBezTo>
                    <a:pt x="0" y="6491"/>
                    <a:pt x="150" y="6591"/>
                    <a:pt x="309" y="6591"/>
                  </a:cubicBezTo>
                  <a:cubicBezTo>
                    <a:pt x="467" y="6591"/>
                    <a:pt x="634" y="6491"/>
                    <a:pt x="651" y="6290"/>
                  </a:cubicBezTo>
                  <a:cubicBezTo>
                    <a:pt x="884" y="3822"/>
                    <a:pt x="2786" y="1554"/>
                    <a:pt x="5021" y="620"/>
                  </a:cubicBezTo>
                  <a:cubicBezTo>
                    <a:pt x="5351" y="499"/>
                    <a:pt x="5249" y="0"/>
                    <a:pt x="4956"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21"/>
            <p:cNvSpPr/>
            <p:nvPr/>
          </p:nvSpPr>
          <p:spPr>
            <a:xfrm>
              <a:off x="1075821" y="128692"/>
              <a:ext cx="182142" cy="123395"/>
            </a:xfrm>
            <a:custGeom>
              <a:avLst/>
              <a:gdLst/>
              <a:ahLst/>
              <a:cxnLst/>
              <a:rect l="l" t="t" r="r" b="b"/>
              <a:pathLst>
                <a:path w="6080" h="4119" extrusionOk="0">
                  <a:moveTo>
                    <a:pt x="480" y="0"/>
                  </a:moveTo>
                  <a:cubicBezTo>
                    <a:pt x="191" y="0"/>
                    <a:pt x="0" y="409"/>
                    <a:pt x="311" y="578"/>
                  </a:cubicBezTo>
                  <a:cubicBezTo>
                    <a:pt x="1245" y="1079"/>
                    <a:pt x="2312" y="1245"/>
                    <a:pt x="3213" y="1812"/>
                  </a:cubicBezTo>
                  <a:cubicBezTo>
                    <a:pt x="4047" y="2346"/>
                    <a:pt x="4847" y="3113"/>
                    <a:pt x="5381" y="3981"/>
                  </a:cubicBezTo>
                  <a:cubicBezTo>
                    <a:pt x="5449" y="4078"/>
                    <a:pt x="5543" y="4119"/>
                    <a:pt x="5637" y="4119"/>
                  </a:cubicBezTo>
                  <a:cubicBezTo>
                    <a:pt x="5861" y="4119"/>
                    <a:pt x="6080" y="3883"/>
                    <a:pt x="5915" y="3647"/>
                  </a:cubicBezTo>
                  <a:cubicBezTo>
                    <a:pt x="5381" y="2713"/>
                    <a:pt x="4547" y="1979"/>
                    <a:pt x="3680" y="1379"/>
                  </a:cubicBezTo>
                  <a:cubicBezTo>
                    <a:pt x="2746" y="712"/>
                    <a:pt x="1612" y="545"/>
                    <a:pt x="644" y="44"/>
                  </a:cubicBezTo>
                  <a:cubicBezTo>
                    <a:pt x="588" y="14"/>
                    <a:pt x="532" y="0"/>
                    <a:pt x="480"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21"/>
            <p:cNvSpPr/>
            <p:nvPr/>
          </p:nvSpPr>
          <p:spPr>
            <a:xfrm>
              <a:off x="994192" y="204958"/>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21"/>
            <p:cNvSpPr/>
            <p:nvPr/>
          </p:nvSpPr>
          <p:spPr>
            <a:xfrm>
              <a:off x="1001172" y="174973"/>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21"/>
            <p:cNvSpPr/>
            <p:nvPr/>
          </p:nvSpPr>
          <p:spPr>
            <a:xfrm>
              <a:off x="1257979" y="207954"/>
              <a:ext cx="20012" cy="16027"/>
            </a:xfrm>
            <a:custGeom>
              <a:avLst/>
              <a:gdLst/>
              <a:ahLst/>
              <a:cxnLst/>
              <a:rect l="l" t="t" r="r" b="b"/>
              <a:pathLst>
                <a:path w="668" h="535" extrusionOk="0">
                  <a:moveTo>
                    <a:pt x="334" y="0"/>
                  </a:moveTo>
                  <a:cubicBezTo>
                    <a:pt x="0" y="0"/>
                    <a:pt x="0"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21"/>
            <p:cNvSpPr/>
            <p:nvPr/>
          </p:nvSpPr>
          <p:spPr>
            <a:xfrm>
              <a:off x="1264959" y="244919"/>
              <a:ext cx="20042" cy="16027"/>
            </a:xfrm>
            <a:custGeom>
              <a:avLst/>
              <a:gdLst/>
              <a:ahLst/>
              <a:cxnLst/>
              <a:rect l="l" t="t" r="r" b="b"/>
              <a:pathLst>
                <a:path w="669" h="535" extrusionOk="0">
                  <a:moveTo>
                    <a:pt x="335" y="1"/>
                  </a:moveTo>
                  <a:cubicBezTo>
                    <a:pt x="1" y="1"/>
                    <a:pt x="1" y="534"/>
                    <a:pt x="335" y="534"/>
                  </a:cubicBezTo>
                  <a:cubicBezTo>
                    <a:pt x="668" y="534"/>
                    <a:pt x="668" y="1"/>
                    <a:pt x="335"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21"/>
            <p:cNvSpPr/>
            <p:nvPr/>
          </p:nvSpPr>
          <p:spPr>
            <a:xfrm>
              <a:off x="1283950" y="223950"/>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21"/>
            <p:cNvSpPr/>
            <p:nvPr/>
          </p:nvSpPr>
          <p:spPr>
            <a:xfrm>
              <a:off x="973194" y="477733"/>
              <a:ext cx="20012" cy="15039"/>
            </a:xfrm>
            <a:custGeom>
              <a:avLst/>
              <a:gdLst/>
              <a:ahLst/>
              <a:cxnLst/>
              <a:rect l="l" t="t" r="r" b="b"/>
              <a:pathLst>
                <a:path w="668" h="502" extrusionOk="0">
                  <a:moveTo>
                    <a:pt x="334" y="1"/>
                  </a:moveTo>
                  <a:cubicBezTo>
                    <a:pt x="1" y="1"/>
                    <a:pt x="1" y="501"/>
                    <a:pt x="334" y="501"/>
                  </a:cubicBezTo>
                  <a:cubicBezTo>
                    <a:pt x="668" y="501"/>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21"/>
            <p:cNvSpPr/>
            <p:nvPr/>
          </p:nvSpPr>
          <p:spPr>
            <a:xfrm>
              <a:off x="980203" y="450773"/>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21"/>
            <p:cNvSpPr/>
            <p:nvPr/>
          </p:nvSpPr>
          <p:spPr>
            <a:xfrm>
              <a:off x="1211009" y="461766"/>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21"/>
            <p:cNvSpPr/>
            <p:nvPr/>
          </p:nvSpPr>
          <p:spPr>
            <a:xfrm>
              <a:off x="1222991" y="431781"/>
              <a:ext cx="20042" cy="16027"/>
            </a:xfrm>
            <a:custGeom>
              <a:avLst/>
              <a:gdLst/>
              <a:ahLst/>
              <a:cxnLst/>
              <a:rect l="l" t="t" r="r" b="b"/>
              <a:pathLst>
                <a:path w="669" h="535" extrusionOk="0">
                  <a:moveTo>
                    <a:pt x="335" y="0"/>
                  </a:moveTo>
                  <a:cubicBezTo>
                    <a:pt x="1" y="0"/>
                    <a:pt x="1" y="534"/>
                    <a:pt x="335" y="534"/>
                  </a:cubicBezTo>
                  <a:cubicBezTo>
                    <a:pt x="668" y="534"/>
                    <a:pt x="668" y="0"/>
                    <a:pt x="335"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21"/>
            <p:cNvSpPr/>
            <p:nvPr/>
          </p:nvSpPr>
          <p:spPr>
            <a:xfrm>
              <a:off x="1240006" y="457752"/>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21"/>
            <p:cNvSpPr/>
            <p:nvPr/>
          </p:nvSpPr>
          <p:spPr>
            <a:xfrm>
              <a:off x="1022171" y="830458"/>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21"/>
            <p:cNvSpPr/>
            <p:nvPr/>
          </p:nvSpPr>
          <p:spPr>
            <a:xfrm>
              <a:off x="1047153" y="816469"/>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21"/>
            <p:cNvSpPr/>
            <p:nvPr/>
          </p:nvSpPr>
          <p:spPr>
            <a:xfrm>
              <a:off x="1174044" y="866434"/>
              <a:ext cx="20012" cy="16027"/>
            </a:xfrm>
            <a:custGeom>
              <a:avLst/>
              <a:gdLst/>
              <a:ahLst/>
              <a:cxnLst/>
              <a:rect l="l" t="t" r="r" b="b"/>
              <a:pathLst>
                <a:path w="668" h="535" extrusionOk="0">
                  <a:moveTo>
                    <a:pt x="334" y="1"/>
                  </a:moveTo>
                  <a:cubicBezTo>
                    <a:pt x="0" y="1"/>
                    <a:pt x="0" y="534"/>
                    <a:pt x="334" y="534"/>
                  </a:cubicBezTo>
                  <a:cubicBezTo>
                    <a:pt x="668" y="534"/>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21"/>
            <p:cNvSpPr/>
            <p:nvPr/>
          </p:nvSpPr>
          <p:spPr>
            <a:xfrm>
              <a:off x="1191029" y="837467"/>
              <a:ext cx="21030" cy="15009"/>
            </a:xfrm>
            <a:custGeom>
              <a:avLst/>
              <a:gdLst/>
              <a:ahLst/>
              <a:cxnLst/>
              <a:rect l="l" t="t" r="r" b="b"/>
              <a:pathLst>
                <a:path w="702" h="501" extrusionOk="0">
                  <a:moveTo>
                    <a:pt x="367" y="0"/>
                  </a:moveTo>
                  <a:cubicBezTo>
                    <a:pt x="1" y="0"/>
                    <a:pt x="1" y="501"/>
                    <a:pt x="367" y="501"/>
                  </a:cubicBezTo>
                  <a:cubicBezTo>
                    <a:pt x="701" y="501"/>
                    <a:pt x="701" y="0"/>
                    <a:pt x="367"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21"/>
            <p:cNvSpPr/>
            <p:nvPr/>
          </p:nvSpPr>
          <p:spPr>
            <a:xfrm>
              <a:off x="1207025" y="866434"/>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5" name="Google Shape;2605;p21"/>
          <p:cNvGrpSpPr/>
          <p:nvPr/>
        </p:nvGrpSpPr>
        <p:grpSpPr>
          <a:xfrm flipH="1">
            <a:off x="8532685" y="-170594"/>
            <a:ext cx="747610" cy="722927"/>
            <a:chOff x="-168381" y="-168706"/>
            <a:chExt cx="901061" cy="871312"/>
          </a:xfrm>
        </p:grpSpPr>
        <p:sp>
          <p:nvSpPr>
            <p:cNvPr id="2606" name="Google Shape;2606;p21"/>
            <p:cNvSpPr/>
            <p:nvPr/>
          </p:nvSpPr>
          <p:spPr>
            <a:xfrm>
              <a:off x="-157717" y="-134796"/>
              <a:ext cx="890397" cy="837402"/>
            </a:xfrm>
            <a:custGeom>
              <a:avLst/>
              <a:gdLst/>
              <a:ahLst/>
              <a:cxnLst/>
              <a:rect l="l" t="t" r="r" b="b"/>
              <a:pathLst>
                <a:path w="29722" h="27953" extrusionOk="0">
                  <a:moveTo>
                    <a:pt x="568" y="1"/>
                  </a:moveTo>
                  <a:cubicBezTo>
                    <a:pt x="334" y="3603"/>
                    <a:pt x="34" y="8507"/>
                    <a:pt x="101" y="10442"/>
                  </a:cubicBezTo>
                  <a:cubicBezTo>
                    <a:pt x="201" y="13444"/>
                    <a:pt x="1" y="14978"/>
                    <a:pt x="368" y="17880"/>
                  </a:cubicBezTo>
                  <a:cubicBezTo>
                    <a:pt x="609" y="19676"/>
                    <a:pt x="721" y="23022"/>
                    <a:pt x="2365" y="23022"/>
                  </a:cubicBezTo>
                  <a:cubicBezTo>
                    <a:pt x="2767" y="23022"/>
                    <a:pt x="3261" y="22822"/>
                    <a:pt x="3870" y="22350"/>
                  </a:cubicBezTo>
                  <a:cubicBezTo>
                    <a:pt x="4427" y="21877"/>
                    <a:pt x="5052" y="20848"/>
                    <a:pt x="5709" y="20848"/>
                  </a:cubicBezTo>
                  <a:cubicBezTo>
                    <a:pt x="5840" y="20848"/>
                    <a:pt x="5972" y="20888"/>
                    <a:pt x="6105" y="20983"/>
                  </a:cubicBezTo>
                  <a:cubicBezTo>
                    <a:pt x="6572" y="21383"/>
                    <a:pt x="6672" y="23217"/>
                    <a:pt x="6772" y="23718"/>
                  </a:cubicBezTo>
                  <a:cubicBezTo>
                    <a:pt x="7062" y="24907"/>
                    <a:pt x="7320" y="27398"/>
                    <a:pt x="8831" y="27398"/>
                  </a:cubicBezTo>
                  <a:cubicBezTo>
                    <a:pt x="8888" y="27398"/>
                    <a:pt x="8947" y="27394"/>
                    <a:pt x="9007" y="27387"/>
                  </a:cubicBezTo>
                  <a:cubicBezTo>
                    <a:pt x="10442" y="27187"/>
                    <a:pt x="11809" y="24285"/>
                    <a:pt x="13043" y="23518"/>
                  </a:cubicBezTo>
                  <a:cubicBezTo>
                    <a:pt x="14017" y="24583"/>
                    <a:pt x="15074" y="27952"/>
                    <a:pt x="16721" y="27952"/>
                  </a:cubicBezTo>
                  <a:cubicBezTo>
                    <a:pt x="16880" y="27952"/>
                    <a:pt x="17043" y="27921"/>
                    <a:pt x="17213" y="27854"/>
                  </a:cubicBezTo>
                  <a:cubicBezTo>
                    <a:pt x="18381" y="27387"/>
                    <a:pt x="18747" y="25452"/>
                    <a:pt x="20115" y="24085"/>
                  </a:cubicBezTo>
                  <a:cubicBezTo>
                    <a:pt x="21574" y="24241"/>
                    <a:pt x="24886" y="25639"/>
                    <a:pt x="26727" y="25639"/>
                  </a:cubicBezTo>
                  <a:cubicBezTo>
                    <a:pt x="27242" y="25639"/>
                    <a:pt x="27642" y="25530"/>
                    <a:pt x="27854" y="25252"/>
                  </a:cubicBezTo>
                  <a:cubicBezTo>
                    <a:pt x="28821" y="23985"/>
                    <a:pt x="26119" y="18681"/>
                    <a:pt x="25752" y="17513"/>
                  </a:cubicBezTo>
                  <a:cubicBezTo>
                    <a:pt x="27187" y="16813"/>
                    <a:pt x="29722" y="16246"/>
                    <a:pt x="28655" y="14311"/>
                  </a:cubicBezTo>
                  <a:cubicBezTo>
                    <a:pt x="27954" y="12943"/>
                    <a:pt x="26119" y="12176"/>
                    <a:pt x="25152" y="10909"/>
                  </a:cubicBezTo>
                  <a:cubicBezTo>
                    <a:pt x="26420" y="10141"/>
                    <a:pt x="29422" y="9774"/>
                    <a:pt x="28655" y="7906"/>
                  </a:cubicBezTo>
                  <a:cubicBezTo>
                    <a:pt x="28054" y="6472"/>
                    <a:pt x="25252" y="5705"/>
                    <a:pt x="23985" y="5104"/>
                  </a:cubicBezTo>
                  <a:cubicBezTo>
                    <a:pt x="25052" y="4137"/>
                    <a:pt x="26720" y="3670"/>
                    <a:pt x="25152" y="2302"/>
                  </a:cubicBezTo>
                  <a:cubicBezTo>
                    <a:pt x="24185" y="1335"/>
                    <a:pt x="22250" y="1035"/>
                    <a:pt x="20982" y="868"/>
                  </a:cubicBezTo>
                  <a:cubicBezTo>
                    <a:pt x="17413" y="268"/>
                    <a:pt x="4270" y="1"/>
                    <a:pt x="568" y="1"/>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21"/>
            <p:cNvSpPr/>
            <p:nvPr/>
          </p:nvSpPr>
          <p:spPr>
            <a:xfrm>
              <a:off x="-168381" y="-168706"/>
              <a:ext cx="804808" cy="754000"/>
            </a:xfrm>
            <a:custGeom>
              <a:avLst/>
              <a:gdLst/>
              <a:ahLst/>
              <a:cxnLst/>
              <a:rect l="l" t="t" r="r" b="b"/>
              <a:pathLst>
                <a:path w="26865" h="25169" extrusionOk="0">
                  <a:moveTo>
                    <a:pt x="581" y="0"/>
                  </a:moveTo>
                  <a:cubicBezTo>
                    <a:pt x="295" y="0"/>
                    <a:pt x="1" y="425"/>
                    <a:pt x="257" y="733"/>
                  </a:cubicBezTo>
                  <a:cubicBezTo>
                    <a:pt x="2959" y="4202"/>
                    <a:pt x="6528" y="6870"/>
                    <a:pt x="9763" y="9772"/>
                  </a:cubicBezTo>
                  <a:cubicBezTo>
                    <a:pt x="13366" y="12975"/>
                    <a:pt x="16568" y="16577"/>
                    <a:pt x="20104" y="19846"/>
                  </a:cubicBezTo>
                  <a:cubicBezTo>
                    <a:pt x="22039" y="21648"/>
                    <a:pt x="23940" y="23549"/>
                    <a:pt x="26075" y="25083"/>
                  </a:cubicBezTo>
                  <a:cubicBezTo>
                    <a:pt x="26153" y="25143"/>
                    <a:pt x="26230" y="25168"/>
                    <a:pt x="26303" y="25168"/>
                  </a:cubicBezTo>
                  <a:cubicBezTo>
                    <a:pt x="26636" y="25168"/>
                    <a:pt x="26865" y="24629"/>
                    <a:pt x="26509" y="24383"/>
                  </a:cubicBezTo>
                  <a:cubicBezTo>
                    <a:pt x="24574" y="22982"/>
                    <a:pt x="22873" y="21247"/>
                    <a:pt x="21105" y="19646"/>
                  </a:cubicBezTo>
                  <a:cubicBezTo>
                    <a:pt x="19337" y="18045"/>
                    <a:pt x="17669" y="16310"/>
                    <a:pt x="16001" y="14609"/>
                  </a:cubicBezTo>
                  <a:cubicBezTo>
                    <a:pt x="14333" y="12941"/>
                    <a:pt x="12666" y="11273"/>
                    <a:pt x="10931" y="9706"/>
                  </a:cubicBezTo>
                  <a:cubicBezTo>
                    <a:pt x="9330" y="8238"/>
                    <a:pt x="7662" y="6870"/>
                    <a:pt x="6061" y="5436"/>
                  </a:cubicBezTo>
                  <a:cubicBezTo>
                    <a:pt x="4193" y="3801"/>
                    <a:pt x="2358" y="2100"/>
                    <a:pt x="824" y="132"/>
                  </a:cubicBezTo>
                  <a:cubicBezTo>
                    <a:pt x="754" y="39"/>
                    <a:pt x="668" y="0"/>
                    <a:pt x="581"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21"/>
            <p:cNvSpPr/>
            <p:nvPr/>
          </p:nvSpPr>
          <p:spPr>
            <a:xfrm>
              <a:off x="380880" y="342484"/>
              <a:ext cx="199876" cy="224232"/>
            </a:xfrm>
            <a:custGeom>
              <a:avLst/>
              <a:gdLst/>
              <a:ahLst/>
              <a:cxnLst/>
              <a:rect l="l" t="t" r="r" b="b"/>
              <a:pathLst>
                <a:path w="6672" h="7485" extrusionOk="0">
                  <a:moveTo>
                    <a:pt x="5644" y="1"/>
                  </a:moveTo>
                  <a:cubicBezTo>
                    <a:pt x="3868" y="1"/>
                    <a:pt x="2120" y="503"/>
                    <a:pt x="401" y="780"/>
                  </a:cubicBezTo>
                  <a:cubicBezTo>
                    <a:pt x="200" y="813"/>
                    <a:pt x="100" y="1013"/>
                    <a:pt x="100" y="1180"/>
                  </a:cubicBezTo>
                  <a:cubicBezTo>
                    <a:pt x="0" y="3148"/>
                    <a:pt x="100" y="5116"/>
                    <a:pt x="100" y="7084"/>
                  </a:cubicBezTo>
                  <a:cubicBezTo>
                    <a:pt x="100" y="7351"/>
                    <a:pt x="309" y="7485"/>
                    <a:pt x="517" y="7485"/>
                  </a:cubicBezTo>
                  <a:cubicBezTo>
                    <a:pt x="726" y="7485"/>
                    <a:pt x="934" y="7351"/>
                    <a:pt x="934" y="7084"/>
                  </a:cubicBezTo>
                  <a:cubicBezTo>
                    <a:pt x="903" y="5232"/>
                    <a:pt x="842" y="3379"/>
                    <a:pt x="918" y="1526"/>
                  </a:cubicBezTo>
                  <a:lnTo>
                    <a:pt x="918" y="1526"/>
                  </a:lnTo>
                  <a:cubicBezTo>
                    <a:pt x="2493" y="1248"/>
                    <a:pt x="4069" y="834"/>
                    <a:pt x="5644" y="834"/>
                  </a:cubicBezTo>
                  <a:cubicBezTo>
                    <a:pt x="5797" y="834"/>
                    <a:pt x="5951" y="838"/>
                    <a:pt x="6105" y="846"/>
                  </a:cubicBezTo>
                  <a:cubicBezTo>
                    <a:pt x="6672" y="846"/>
                    <a:pt x="6638" y="13"/>
                    <a:pt x="6105" y="13"/>
                  </a:cubicBezTo>
                  <a:cubicBezTo>
                    <a:pt x="5951" y="5"/>
                    <a:pt x="5798" y="1"/>
                    <a:pt x="5644"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21"/>
            <p:cNvSpPr/>
            <p:nvPr/>
          </p:nvSpPr>
          <p:spPr>
            <a:xfrm>
              <a:off x="243984" y="203700"/>
              <a:ext cx="219978" cy="244124"/>
            </a:xfrm>
            <a:custGeom>
              <a:avLst/>
              <a:gdLst/>
              <a:ahLst/>
              <a:cxnLst/>
              <a:rect l="l" t="t" r="r" b="b"/>
              <a:pathLst>
                <a:path w="7343" h="8149" extrusionOk="0">
                  <a:moveTo>
                    <a:pt x="6692" y="1"/>
                  </a:moveTo>
                  <a:cubicBezTo>
                    <a:pt x="6664" y="1"/>
                    <a:pt x="6635" y="3"/>
                    <a:pt x="6605" y="9"/>
                  </a:cubicBezTo>
                  <a:cubicBezTo>
                    <a:pt x="4570" y="276"/>
                    <a:pt x="2569" y="576"/>
                    <a:pt x="534" y="676"/>
                  </a:cubicBezTo>
                  <a:cubicBezTo>
                    <a:pt x="301" y="676"/>
                    <a:pt x="100" y="843"/>
                    <a:pt x="100" y="1076"/>
                  </a:cubicBezTo>
                  <a:cubicBezTo>
                    <a:pt x="0" y="3311"/>
                    <a:pt x="100" y="5546"/>
                    <a:pt x="100" y="7748"/>
                  </a:cubicBezTo>
                  <a:cubicBezTo>
                    <a:pt x="100" y="8015"/>
                    <a:pt x="309" y="8148"/>
                    <a:pt x="517" y="8148"/>
                  </a:cubicBezTo>
                  <a:cubicBezTo>
                    <a:pt x="726" y="8148"/>
                    <a:pt x="934" y="8015"/>
                    <a:pt x="934" y="7748"/>
                  </a:cubicBezTo>
                  <a:cubicBezTo>
                    <a:pt x="934" y="5682"/>
                    <a:pt x="846" y="3587"/>
                    <a:pt x="918" y="1490"/>
                  </a:cubicBezTo>
                  <a:lnTo>
                    <a:pt x="918" y="1490"/>
                  </a:lnTo>
                  <a:cubicBezTo>
                    <a:pt x="2892" y="1373"/>
                    <a:pt x="4865" y="1091"/>
                    <a:pt x="6839" y="809"/>
                  </a:cubicBezTo>
                  <a:cubicBezTo>
                    <a:pt x="7342" y="747"/>
                    <a:pt x="7163" y="1"/>
                    <a:pt x="6692"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21"/>
            <p:cNvSpPr/>
            <p:nvPr/>
          </p:nvSpPr>
          <p:spPr>
            <a:xfrm>
              <a:off x="73119" y="64048"/>
              <a:ext cx="303799" cy="334805"/>
            </a:xfrm>
            <a:custGeom>
              <a:avLst/>
              <a:gdLst/>
              <a:ahLst/>
              <a:cxnLst/>
              <a:rect l="l" t="t" r="r" b="b"/>
              <a:pathLst>
                <a:path w="10141" h="11176" extrusionOk="0">
                  <a:moveTo>
                    <a:pt x="9607" y="1"/>
                  </a:moveTo>
                  <a:cubicBezTo>
                    <a:pt x="6705" y="1"/>
                    <a:pt x="3803" y="101"/>
                    <a:pt x="901" y="301"/>
                  </a:cubicBezTo>
                  <a:cubicBezTo>
                    <a:pt x="667" y="301"/>
                    <a:pt x="501" y="468"/>
                    <a:pt x="501" y="701"/>
                  </a:cubicBezTo>
                  <a:cubicBezTo>
                    <a:pt x="200" y="4070"/>
                    <a:pt x="0" y="7406"/>
                    <a:pt x="0" y="10775"/>
                  </a:cubicBezTo>
                  <a:cubicBezTo>
                    <a:pt x="0" y="11042"/>
                    <a:pt x="209" y="11176"/>
                    <a:pt x="417" y="11176"/>
                  </a:cubicBezTo>
                  <a:cubicBezTo>
                    <a:pt x="626" y="11176"/>
                    <a:pt x="834" y="11042"/>
                    <a:pt x="834" y="10775"/>
                  </a:cubicBezTo>
                  <a:cubicBezTo>
                    <a:pt x="834" y="7542"/>
                    <a:pt x="1019" y="4339"/>
                    <a:pt x="1299" y="1108"/>
                  </a:cubicBezTo>
                  <a:lnTo>
                    <a:pt x="1299" y="1108"/>
                  </a:lnTo>
                  <a:cubicBezTo>
                    <a:pt x="4068" y="926"/>
                    <a:pt x="6838" y="835"/>
                    <a:pt x="9607" y="835"/>
                  </a:cubicBezTo>
                  <a:cubicBezTo>
                    <a:pt x="10141" y="835"/>
                    <a:pt x="10141" y="1"/>
                    <a:pt x="960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21"/>
            <p:cNvSpPr/>
            <p:nvPr/>
          </p:nvSpPr>
          <p:spPr>
            <a:xfrm>
              <a:off x="-59793" y="-50082"/>
              <a:ext cx="283847" cy="333038"/>
            </a:xfrm>
            <a:custGeom>
              <a:avLst/>
              <a:gdLst/>
              <a:ahLst/>
              <a:cxnLst/>
              <a:rect l="l" t="t" r="r" b="b"/>
              <a:pathLst>
                <a:path w="9475" h="11117" extrusionOk="0">
                  <a:moveTo>
                    <a:pt x="4345" y="0"/>
                  </a:moveTo>
                  <a:cubicBezTo>
                    <a:pt x="3143" y="0"/>
                    <a:pt x="1946" y="77"/>
                    <a:pt x="768" y="342"/>
                  </a:cubicBezTo>
                  <a:cubicBezTo>
                    <a:pt x="601" y="375"/>
                    <a:pt x="501" y="575"/>
                    <a:pt x="468" y="742"/>
                  </a:cubicBezTo>
                  <a:cubicBezTo>
                    <a:pt x="168" y="4044"/>
                    <a:pt x="1" y="7380"/>
                    <a:pt x="1" y="10716"/>
                  </a:cubicBezTo>
                  <a:cubicBezTo>
                    <a:pt x="1" y="10983"/>
                    <a:pt x="209" y="11116"/>
                    <a:pt x="418" y="11116"/>
                  </a:cubicBezTo>
                  <a:cubicBezTo>
                    <a:pt x="626" y="11116"/>
                    <a:pt x="835" y="10983"/>
                    <a:pt x="835" y="10716"/>
                  </a:cubicBezTo>
                  <a:cubicBezTo>
                    <a:pt x="835" y="7495"/>
                    <a:pt x="990" y="4274"/>
                    <a:pt x="1271" y="1084"/>
                  </a:cubicBezTo>
                  <a:lnTo>
                    <a:pt x="1271" y="1084"/>
                  </a:lnTo>
                  <a:cubicBezTo>
                    <a:pt x="2280" y="878"/>
                    <a:pt x="3303" y="814"/>
                    <a:pt x="4328" y="814"/>
                  </a:cubicBezTo>
                  <a:cubicBezTo>
                    <a:pt x="5862" y="814"/>
                    <a:pt x="7401" y="956"/>
                    <a:pt x="8907" y="976"/>
                  </a:cubicBezTo>
                  <a:cubicBezTo>
                    <a:pt x="9474" y="976"/>
                    <a:pt x="9474" y="142"/>
                    <a:pt x="8907" y="142"/>
                  </a:cubicBezTo>
                  <a:cubicBezTo>
                    <a:pt x="7397" y="123"/>
                    <a:pt x="5867" y="0"/>
                    <a:pt x="4345"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21"/>
            <p:cNvSpPr/>
            <p:nvPr/>
          </p:nvSpPr>
          <p:spPr>
            <a:xfrm>
              <a:off x="459812" y="66055"/>
              <a:ext cx="28010" cy="21030"/>
            </a:xfrm>
            <a:custGeom>
              <a:avLst/>
              <a:gdLst/>
              <a:ahLst/>
              <a:cxnLst/>
              <a:rect l="l" t="t" r="r" b="b"/>
              <a:pathLst>
                <a:path w="935" h="702" extrusionOk="0">
                  <a:moveTo>
                    <a:pt x="467" y="1"/>
                  </a:moveTo>
                  <a:cubicBezTo>
                    <a:pt x="0" y="1"/>
                    <a:pt x="0" y="701"/>
                    <a:pt x="467" y="701"/>
                  </a:cubicBezTo>
                  <a:cubicBezTo>
                    <a:pt x="934" y="701"/>
                    <a:pt x="934" y="1"/>
                    <a:pt x="46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21"/>
            <p:cNvSpPr/>
            <p:nvPr/>
          </p:nvSpPr>
          <p:spPr>
            <a:xfrm>
              <a:off x="471794" y="121023"/>
              <a:ext cx="28010" cy="22019"/>
            </a:xfrm>
            <a:custGeom>
              <a:avLst/>
              <a:gdLst/>
              <a:ahLst/>
              <a:cxnLst/>
              <a:rect l="l" t="t" r="r" b="b"/>
              <a:pathLst>
                <a:path w="935" h="735"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21"/>
            <p:cNvSpPr/>
            <p:nvPr/>
          </p:nvSpPr>
          <p:spPr>
            <a:xfrm>
              <a:off x="512773" y="80044"/>
              <a:ext cx="28010" cy="22019"/>
            </a:xfrm>
            <a:custGeom>
              <a:avLst/>
              <a:gdLst/>
              <a:ahLst/>
              <a:cxnLst/>
              <a:rect l="l" t="t" r="r" b="b"/>
              <a:pathLst>
                <a:path w="935" h="735" extrusionOk="0">
                  <a:moveTo>
                    <a:pt x="467" y="1"/>
                  </a:moveTo>
                  <a:cubicBezTo>
                    <a:pt x="0" y="1"/>
                    <a:pt x="0" y="734"/>
                    <a:pt x="467" y="734"/>
                  </a:cubicBezTo>
                  <a:cubicBezTo>
                    <a:pt x="934" y="734"/>
                    <a:pt x="934" y="1"/>
                    <a:pt x="46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21"/>
            <p:cNvSpPr/>
            <p:nvPr/>
          </p:nvSpPr>
          <p:spPr>
            <a:xfrm>
              <a:off x="89085" y="511702"/>
              <a:ext cx="28010" cy="22019"/>
            </a:xfrm>
            <a:custGeom>
              <a:avLst/>
              <a:gdLst/>
              <a:ahLst/>
              <a:cxnLst/>
              <a:rect l="l" t="t" r="r" b="b"/>
              <a:pathLst>
                <a:path w="935" h="735" extrusionOk="0">
                  <a:moveTo>
                    <a:pt x="468" y="1"/>
                  </a:moveTo>
                  <a:cubicBezTo>
                    <a:pt x="1" y="1"/>
                    <a:pt x="1" y="735"/>
                    <a:pt x="468" y="735"/>
                  </a:cubicBezTo>
                  <a:cubicBezTo>
                    <a:pt x="935" y="735"/>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21"/>
            <p:cNvSpPr/>
            <p:nvPr/>
          </p:nvSpPr>
          <p:spPr>
            <a:xfrm>
              <a:off x="115086" y="451761"/>
              <a:ext cx="28010" cy="21030"/>
            </a:xfrm>
            <a:custGeom>
              <a:avLst/>
              <a:gdLst/>
              <a:ahLst/>
              <a:cxnLst/>
              <a:rect l="l" t="t" r="r" b="b"/>
              <a:pathLst>
                <a:path w="935" h="702" extrusionOk="0">
                  <a:moveTo>
                    <a:pt x="467" y="1"/>
                  </a:moveTo>
                  <a:cubicBezTo>
                    <a:pt x="0" y="1"/>
                    <a:pt x="0" y="701"/>
                    <a:pt x="467" y="701"/>
                  </a:cubicBezTo>
                  <a:cubicBezTo>
                    <a:pt x="934" y="701"/>
                    <a:pt x="934" y="1"/>
                    <a:pt x="46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21"/>
            <p:cNvSpPr/>
            <p:nvPr/>
          </p:nvSpPr>
          <p:spPr>
            <a:xfrm>
              <a:off x="147049" y="503734"/>
              <a:ext cx="28010" cy="21989"/>
            </a:xfrm>
            <a:custGeom>
              <a:avLst/>
              <a:gdLst/>
              <a:ahLst/>
              <a:cxnLst/>
              <a:rect l="l" t="t" r="r" b="b"/>
              <a:pathLst>
                <a:path w="935" h="734"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21"/>
            <p:cNvSpPr/>
            <p:nvPr/>
          </p:nvSpPr>
          <p:spPr>
            <a:xfrm>
              <a:off x="7943" y="204958"/>
              <a:ext cx="28010" cy="22019"/>
            </a:xfrm>
            <a:custGeom>
              <a:avLst/>
              <a:gdLst/>
              <a:ahLst/>
              <a:cxnLst/>
              <a:rect l="l" t="t" r="r" b="b"/>
              <a:pathLst>
                <a:path w="935" h="735"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21"/>
            <p:cNvSpPr/>
            <p:nvPr/>
          </p:nvSpPr>
          <p:spPr>
            <a:xfrm>
              <a:off x="13934" y="146995"/>
              <a:ext cx="28010" cy="22019"/>
            </a:xfrm>
            <a:custGeom>
              <a:avLst/>
              <a:gdLst/>
              <a:ahLst/>
              <a:cxnLst/>
              <a:rect l="l" t="t" r="r" b="b"/>
              <a:pathLst>
                <a:path w="935" h="735" extrusionOk="0">
                  <a:moveTo>
                    <a:pt x="468" y="1"/>
                  </a:moveTo>
                  <a:cubicBezTo>
                    <a:pt x="1" y="1"/>
                    <a:pt x="1" y="734"/>
                    <a:pt x="468" y="734"/>
                  </a:cubicBezTo>
                  <a:cubicBezTo>
                    <a:pt x="935" y="734"/>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21"/>
            <p:cNvSpPr/>
            <p:nvPr/>
          </p:nvSpPr>
          <p:spPr>
            <a:xfrm>
              <a:off x="430845" y="285898"/>
              <a:ext cx="28010" cy="22019"/>
            </a:xfrm>
            <a:custGeom>
              <a:avLst/>
              <a:gdLst/>
              <a:ahLst/>
              <a:cxnLst/>
              <a:rect l="l" t="t" r="r" b="b"/>
              <a:pathLst>
                <a:path w="935" h="735" extrusionOk="0">
                  <a:moveTo>
                    <a:pt x="467" y="0"/>
                  </a:moveTo>
                  <a:cubicBezTo>
                    <a:pt x="0" y="0"/>
                    <a:pt x="0" y="734"/>
                    <a:pt x="467" y="734"/>
                  </a:cubicBezTo>
                  <a:cubicBezTo>
                    <a:pt x="934" y="734"/>
                    <a:pt x="934" y="0"/>
                    <a:pt x="467"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21"/>
            <p:cNvSpPr/>
            <p:nvPr/>
          </p:nvSpPr>
          <p:spPr>
            <a:xfrm>
              <a:off x="462808" y="268913"/>
              <a:ext cx="28010" cy="21989"/>
            </a:xfrm>
            <a:custGeom>
              <a:avLst/>
              <a:gdLst/>
              <a:ahLst/>
              <a:cxnLst/>
              <a:rect l="l" t="t" r="r" b="b"/>
              <a:pathLst>
                <a:path w="935" h="734"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21"/>
            <p:cNvSpPr/>
            <p:nvPr/>
          </p:nvSpPr>
          <p:spPr>
            <a:xfrm>
              <a:off x="219990" y="5096"/>
              <a:ext cx="28010" cy="21030"/>
            </a:xfrm>
            <a:custGeom>
              <a:avLst/>
              <a:gdLst/>
              <a:ahLst/>
              <a:cxnLst/>
              <a:rect l="l" t="t" r="r" b="b"/>
              <a:pathLst>
                <a:path w="935" h="702" extrusionOk="0">
                  <a:moveTo>
                    <a:pt x="468" y="1"/>
                  </a:moveTo>
                  <a:cubicBezTo>
                    <a:pt x="1" y="1"/>
                    <a:pt x="1" y="701"/>
                    <a:pt x="468" y="701"/>
                  </a:cubicBezTo>
                  <a:cubicBezTo>
                    <a:pt x="935" y="701"/>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21"/>
            <p:cNvSpPr/>
            <p:nvPr/>
          </p:nvSpPr>
          <p:spPr>
            <a:xfrm>
              <a:off x="578705" y="465750"/>
              <a:ext cx="28010" cy="22019"/>
            </a:xfrm>
            <a:custGeom>
              <a:avLst/>
              <a:gdLst/>
              <a:ahLst/>
              <a:cxnLst/>
              <a:rect l="l" t="t" r="r" b="b"/>
              <a:pathLst>
                <a:path w="935" h="735" extrusionOk="0">
                  <a:moveTo>
                    <a:pt x="468" y="1"/>
                  </a:moveTo>
                  <a:cubicBezTo>
                    <a:pt x="1" y="1"/>
                    <a:pt x="1" y="734"/>
                    <a:pt x="468" y="734"/>
                  </a:cubicBezTo>
                  <a:cubicBezTo>
                    <a:pt x="935" y="734"/>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21"/>
            <p:cNvSpPr/>
            <p:nvPr/>
          </p:nvSpPr>
          <p:spPr>
            <a:xfrm>
              <a:off x="494770" y="523714"/>
              <a:ext cx="28010" cy="22019"/>
            </a:xfrm>
            <a:custGeom>
              <a:avLst/>
              <a:gdLst/>
              <a:ahLst/>
              <a:cxnLst/>
              <a:rect l="l" t="t" r="r" b="b"/>
              <a:pathLst>
                <a:path w="935" h="735"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extBox 5">
            <a:extLst>
              <a:ext uri="{FF2B5EF4-FFF2-40B4-BE49-F238E27FC236}">
                <a16:creationId xmlns:a16="http://schemas.microsoft.com/office/drawing/2014/main" id="{447D4A90-6489-4C0C-CC16-70D0EA36BC17}"/>
              </a:ext>
            </a:extLst>
          </p:cNvPr>
          <p:cNvSpPr txBox="1"/>
          <p:nvPr/>
        </p:nvSpPr>
        <p:spPr>
          <a:xfrm>
            <a:off x="100699" y="820535"/>
            <a:ext cx="8894644" cy="307777"/>
          </a:xfrm>
          <a:prstGeom prst="rect">
            <a:avLst/>
          </a:prstGeom>
          <a:noFill/>
        </p:spPr>
        <p:txBody>
          <a:bodyPr wrap="square" rtlCol="0">
            <a:spAutoFit/>
          </a:bodyPr>
          <a:lstStyle/>
          <a:p>
            <a:pPr lvl="2" algn="just"/>
            <a:r>
              <a:rPr lang="en-US" b="1"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Kiểm</a:t>
            </a:r>
            <a:r>
              <a:rPr lang="en-US" b="1"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b="1"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nghiệm</a:t>
            </a:r>
            <a:r>
              <a:rPr lang="en-US" b="1"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b="1"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độ</a:t>
            </a:r>
            <a:r>
              <a:rPr lang="en-US" b="1"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b="1"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chính</a:t>
            </a:r>
            <a:r>
              <a:rPr lang="en-US" b="1"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b="1"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xác</a:t>
            </a:r>
            <a:r>
              <a:rPr lang="en-US" b="1"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b="1"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của</a:t>
            </a:r>
            <a:r>
              <a:rPr lang="en-US" b="1"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b="1"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phương</a:t>
            </a:r>
            <a:r>
              <a:rPr lang="en-US" b="1"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b="1"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pháp</a:t>
            </a:r>
            <a:r>
              <a:rPr lang="en-US" b="1"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2 : </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với</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các</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trận</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mùa</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giải</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2022 – 2023)</a:t>
            </a:r>
            <a:endParaRPr lang="en-US" b="1"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endParaRPr>
          </a:p>
        </p:txBody>
      </p:sp>
      <p:pic>
        <p:nvPicPr>
          <p:cNvPr id="4" name="Picture 3">
            <a:extLst>
              <a:ext uri="{FF2B5EF4-FFF2-40B4-BE49-F238E27FC236}">
                <a16:creationId xmlns:a16="http://schemas.microsoft.com/office/drawing/2014/main" id="{7DE2A68E-E606-7ADE-346D-1ABA26C473C0}"/>
              </a:ext>
            </a:extLst>
          </p:cNvPr>
          <p:cNvPicPr>
            <a:picLocks noChangeAspect="1"/>
          </p:cNvPicPr>
          <p:nvPr/>
        </p:nvPicPr>
        <p:blipFill>
          <a:blip r:embed="rId3"/>
          <a:stretch>
            <a:fillRect/>
          </a:stretch>
        </p:blipFill>
        <p:spPr>
          <a:xfrm>
            <a:off x="647485" y="1307763"/>
            <a:ext cx="2515854" cy="2174298"/>
          </a:xfrm>
          <a:prstGeom prst="rect">
            <a:avLst/>
          </a:prstGeom>
        </p:spPr>
      </p:pic>
      <p:pic>
        <p:nvPicPr>
          <p:cNvPr id="8" name="Picture 7">
            <a:extLst>
              <a:ext uri="{FF2B5EF4-FFF2-40B4-BE49-F238E27FC236}">
                <a16:creationId xmlns:a16="http://schemas.microsoft.com/office/drawing/2014/main" id="{BC2BF1C2-4D32-EFE8-70B9-42D384E5D4C4}"/>
              </a:ext>
            </a:extLst>
          </p:cNvPr>
          <p:cNvPicPr>
            <a:picLocks noChangeAspect="1"/>
          </p:cNvPicPr>
          <p:nvPr/>
        </p:nvPicPr>
        <p:blipFill>
          <a:blip r:embed="rId4"/>
          <a:stretch>
            <a:fillRect/>
          </a:stretch>
        </p:blipFill>
        <p:spPr>
          <a:xfrm>
            <a:off x="4684964" y="1307763"/>
            <a:ext cx="3438424" cy="2174298"/>
          </a:xfrm>
          <a:prstGeom prst="rect">
            <a:avLst/>
          </a:prstGeom>
        </p:spPr>
      </p:pic>
      <p:sp>
        <p:nvSpPr>
          <p:cNvPr id="9" name="TextBox 8">
            <a:extLst>
              <a:ext uri="{FF2B5EF4-FFF2-40B4-BE49-F238E27FC236}">
                <a16:creationId xmlns:a16="http://schemas.microsoft.com/office/drawing/2014/main" id="{3B729FFE-BC8A-47E2-B7F2-860D21F08CED}"/>
              </a:ext>
            </a:extLst>
          </p:cNvPr>
          <p:cNvSpPr txBox="1"/>
          <p:nvPr/>
        </p:nvSpPr>
        <p:spPr>
          <a:xfrm>
            <a:off x="149190" y="3661512"/>
            <a:ext cx="3609426" cy="461665"/>
          </a:xfrm>
          <a:prstGeom prst="rect">
            <a:avLst/>
          </a:prstGeom>
          <a:noFill/>
        </p:spPr>
        <p:txBody>
          <a:bodyPr wrap="square" rtlCol="0">
            <a:spAutoFit/>
          </a:bodyPr>
          <a:lstStyle/>
          <a:p>
            <a:pPr algn="ctr"/>
            <a:r>
              <a:rPr lang="en-US" sz="1200" dirty="0" err="1">
                <a:solidFill>
                  <a:schemeClr val="accent2"/>
                </a:solidFill>
                <a:latin typeface="Times New Roman" panose="02020603050405020304" pitchFamily="18" charset="0"/>
                <a:cs typeface="Times New Roman" panose="02020603050405020304" pitchFamily="18" charset="0"/>
              </a:rPr>
              <a:t>Hình</a:t>
            </a:r>
            <a:r>
              <a:rPr lang="en-US" sz="1200" dirty="0">
                <a:solidFill>
                  <a:schemeClr val="accent2"/>
                </a:solidFill>
                <a:latin typeface="Times New Roman" panose="02020603050405020304" pitchFamily="18" charset="0"/>
                <a:cs typeface="Times New Roman" panose="02020603050405020304" pitchFamily="18" charset="0"/>
              </a:rPr>
              <a:t> 11: </a:t>
            </a:r>
            <a:r>
              <a:rPr lang="en-US" sz="1200" dirty="0" err="1">
                <a:solidFill>
                  <a:schemeClr val="accent2"/>
                </a:solidFill>
                <a:latin typeface="Times New Roman" panose="02020603050405020304" pitchFamily="18" charset="0"/>
                <a:cs typeface="Times New Roman" panose="02020603050405020304" pitchFamily="18" charset="0"/>
              </a:rPr>
              <a:t>Tỉ</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lệ</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số</a:t>
            </a:r>
            <a:r>
              <a:rPr lang="en-US" sz="1200" dirty="0">
                <a:solidFill>
                  <a:schemeClr val="accent2"/>
                </a:solidFill>
                <a:latin typeface="Times New Roman" panose="02020603050405020304" pitchFamily="18" charset="0"/>
                <a:cs typeface="Times New Roman" panose="02020603050405020304" pitchFamily="18" charset="0"/>
              </a:rPr>
              <a:t> game </a:t>
            </a:r>
            <a:r>
              <a:rPr lang="en-US" sz="1200" dirty="0" err="1">
                <a:solidFill>
                  <a:schemeClr val="accent2"/>
                </a:solidFill>
                <a:latin typeface="Times New Roman" panose="02020603050405020304" pitchFamily="18" charset="0"/>
                <a:cs typeface="Times New Roman" panose="02020603050405020304" pitchFamily="18" charset="0"/>
              </a:rPr>
              <a:t>có</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kết</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quả</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thực</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sự</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thắng</a:t>
            </a:r>
            <a:r>
              <a:rPr lang="en-US" sz="1200" dirty="0">
                <a:solidFill>
                  <a:schemeClr val="accent2"/>
                </a:solidFill>
                <a:latin typeface="Times New Roman" panose="02020603050405020304" pitchFamily="18" charset="0"/>
                <a:cs typeface="Times New Roman" panose="02020603050405020304" pitchFamily="18" charset="0"/>
              </a:rPr>
              <a:t>/</a:t>
            </a:r>
            <a:r>
              <a:rPr lang="en-US" sz="1200" dirty="0" err="1">
                <a:solidFill>
                  <a:schemeClr val="accent2"/>
                </a:solidFill>
                <a:latin typeface="Times New Roman" panose="02020603050405020304" pitchFamily="18" charset="0"/>
                <a:cs typeface="Times New Roman" panose="02020603050405020304" pitchFamily="18" charset="0"/>
              </a:rPr>
              <a:t>hòa</a:t>
            </a:r>
            <a:r>
              <a:rPr lang="en-US" sz="1200" dirty="0">
                <a:solidFill>
                  <a:schemeClr val="accent2"/>
                </a:solidFill>
                <a:latin typeface="Times New Roman" panose="02020603050405020304" pitchFamily="18" charset="0"/>
                <a:cs typeface="Times New Roman" panose="02020603050405020304" pitchFamily="18" charset="0"/>
              </a:rPr>
              <a:t>/</a:t>
            </a:r>
            <a:r>
              <a:rPr lang="en-US" sz="1200" dirty="0" err="1">
                <a:solidFill>
                  <a:schemeClr val="accent2"/>
                </a:solidFill>
                <a:latin typeface="Times New Roman" panose="02020603050405020304" pitchFamily="18" charset="0"/>
                <a:cs typeface="Times New Roman" panose="02020603050405020304" pitchFamily="18" charset="0"/>
              </a:rPr>
              <a:t>thua</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trong</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mùa</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giải</a:t>
            </a:r>
            <a:r>
              <a:rPr lang="en-US" sz="1200" dirty="0">
                <a:solidFill>
                  <a:schemeClr val="accent2"/>
                </a:solidFill>
                <a:latin typeface="Times New Roman" panose="02020603050405020304" pitchFamily="18" charset="0"/>
                <a:cs typeface="Times New Roman" panose="02020603050405020304" pitchFamily="18" charset="0"/>
              </a:rPr>
              <a:t> 2022 - 2023</a:t>
            </a:r>
          </a:p>
        </p:txBody>
      </p:sp>
      <p:sp>
        <p:nvSpPr>
          <p:cNvPr id="10" name="TextBox 9">
            <a:extLst>
              <a:ext uri="{FF2B5EF4-FFF2-40B4-BE49-F238E27FC236}">
                <a16:creationId xmlns:a16="http://schemas.microsoft.com/office/drawing/2014/main" id="{14EA7BE9-37E1-B657-C282-6A78D5A00EE1}"/>
              </a:ext>
            </a:extLst>
          </p:cNvPr>
          <p:cNvSpPr txBox="1"/>
          <p:nvPr/>
        </p:nvSpPr>
        <p:spPr>
          <a:xfrm>
            <a:off x="4680915" y="3599167"/>
            <a:ext cx="3609426" cy="646331"/>
          </a:xfrm>
          <a:prstGeom prst="rect">
            <a:avLst/>
          </a:prstGeom>
          <a:noFill/>
        </p:spPr>
        <p:txBody>
          <a:bodyPr wrap="square" rtlCol="0">
            <a:spAutoFit/>
          </a:bodyPr>
          <a:lstStyle/>
          <a:p>
            <a:pPr algn="ctr"/>
            <a:r>
              <a:rPr lang="en-US" sz="1200" dirty="0" err="1">
                <a:solidFill>
                  <a:schemeClr val="accent2"/>
                </a:solidFill>
                <a:latin typeface="Times New Roman" panose="02020603050405020304" pitchFamily="18" charset="0"/>
                <a:cs typeface="Times New Roman" panose="02020603050405020304" pitchFamily="18" charset="0"/>
              </a:rPr>
              <a:t>Hình</a:t>
            </a:r>
            <a:r>
              <a:rPr lang="en-US" sz="1200" dirty="0">
                <a:solidFill>
                  <a:schemeClr val="accent2"/>
                </a:solidFill>
                <a:latin typeface="Times New Roman" panose="02020603050405020304" pitchFamily="18" charset="0"/>
                <a:cs typeface="Times New Roman" panose="02020603050405020304" pitchFamily="18" charset="0"/>
              </a:rPr>
              <a:t> 12: Trung </a:t>
            </a:r>
            <a:r>
              <a:rPr lang="en-US" sz="1200" dirty="0" err="1">
                <a:solidFill>
                  <a:schemeClr val="accent2"/>
                </a:solidFill>
                <a:latin typeface="Times New Roman" panose="02020603050405020304" pitchFamily="18" charset="0"/>
                <a:cs typeface="Times New Roman" panose="02020603050405020304" pitchFamily="18" charset="0"/>
              </a:rPr>
              <a:t>bình</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của</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các</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tỉ</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lệ</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dự</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đoán</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thắng</a:t>
            </a:r>
            <a:r>
              <a:rPr lang="en-US" sz="1200" dirty="0">
                <a:solidFill>
                  <a:schemeClr val="accent2"/>
                </a:solidFill>
                <a:latin typeface="Times New Roman" panose="02020603050405020304" pitchFamily="18" charset="0"/>
                <a:cs typeface="Times New Roman" panose="02020603050405020304" pitchFamily="18" charset="0"/>
              </a:rPr>
              <a:t>/</a:t>
            </a:r>
            <a:r>
              <a:rPr lang="en-US" sz="1200" dirty="0" err="1">
                <a:solidFill>
                  <a:schemeClr val="accent2"/>
                </a:solidFill>
                <a:latin typeface="Times New Roman" panose="02020603050405020304" pitchFamily="18" charset="0"/>
                <a:cs typeface="Times New Roman" panose="02020603050405020304" pitchFamily="18" charset="0"/>
              </a:rPr>
              <a:t>thua</a:t>
            </a:r>
            <a:r>
              <a:rPr lang="en-US" sz="1200" dirty="0">
                <a:solidFill>
                  <a:schemeClr val="accent2"/>
                </a:solidFill>
                <a:latin typeface="Times New Roman" panose="02020603050405020304" pitchFamily="18" charset="0"/>
                <a:cs typeface="Times New Roman" panose="02020603050405020304" pitchFamily="18" charset="0"/>
              </a:rPr>
              <a:t>/</a:t>
            </a:r>
            <a:r>
              <a:rPr lang="en-US" sz="1200" dirty="0" err="1">
                <a:solidFill>
                  <a:schemeClr val="accent2"/>
                </a:solidFill>
                <a:latin typeface="Times New Roman" panose="02020603050405020304" pitchFamily="18" charset="0"/>
                <a:cs typeface="Times New Roman" panose="02020603050405020304" pitchFamily="18" charset="0"/>
              </a:rPr>
              <a:t>hòa</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cho</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mỗi</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trận</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đấu</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trong</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mùa</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giải</a:t>
            </a:r>
            <a:r>
              <a:rPr lang="en-US" sz="1200" dirty="0">
                <a:solidFill>
                  <a:schemeClr val="accent2"/>
                </a:solidFill>
                <a:latin typeface="Times New Roman" panose="02020603050405020304" pitchFamily="18" charset="0"/>
                <a:cs typeface="Times New Roman" panose="02020603050405020304" pitchFamily="18" charset="0"/>
              </a:rPr>
              <a:t> 2022 - 2023  </a:t>
            </a:r>
          </a:p>
        </p:txBody>
      </p:sp>
    </p:spTree>
    <p:extLst>
      <p:ext uri="{BB962C8B-B14F-4D97-AF65-F5344CB8AC3E}">
        <p14:creationId xmlns:p14="http://schemas.microsoft.com/office/powerpoint/2010/main" val="9108427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13"/>
        <p:cNvGrpSpPr/>
        <p:nvPr/>
      </p:nvGrpSpPr>
      <p:grpSpPr>
        <a:xfrm>
          <a:off x="0" y="0"/>
          <a:ext cx="0" cy="0"/>
          <a:chOff x="0" y="0"/>
          <a:chExt cx="0" cy="0"/>
        </a:xfrm>
      </p:grpSpPr>
      <p:sp>
        <p:nvSpPr>
          <p:cNvPr id="2514" name="Google Shape;2514;p21"/>
          <p:cNvSpPr txBox="1">
            <a:spLocks noGrp="1"/>
          </p:cNvSpPr>
          <p:nvPr>
            <p:ph type="title"/>
          </p:nvPr>
        </p:nvSpPr>
        <p:spPr>
          <a:xfrm>
            <a:off x="98897" y="70334"/>
            <a:ext cx="82386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Times New Roman"/>
                <a:ea typeface="Times New Roman"/>
                <a:cs typeface="Times New Roman"/>
                <a:sym typeface="Times New Roman"/>
              </a:rPr>
              <a:t>V. </a:t>
            </a:r>
            <a:r>
              <a:rPr lang="en-US" dirty="0" err="1">
                <a:latin typeface="Times New Roman"/>
                <a:ea typeface="Times New Roman"/>
                <a:cs typeface="Times New Roman"/>
                <a:sym typeface="Times New Roman"/>
              </a:rPr>
              <a:t>Thực</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hiện</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bài</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toán</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chính</a:t>
            </a:r>
            <a:endParaRPr lang="en-US" dirty="0">
              <a:latin typeface="Times New Roman"/>
              <a:ea typeface="Times New Roman"/>
              <a:cs typeface="Times New Roman"/>
              <a:sym typeface="Times New Roman"/>
            </a:endParaRPr>
          </a:p>
        </p:txBody>
      </p:sp>
      <p:grpSp>
        <p:nvGrpSpPr>
          <p:cNvPr id="2515" name="Google Shape;2515;p21"/>
          <p:cNvGrpSpPr/>
          <p:nvPr/>
        </p:nvGrpSpPr>
        <p:grpSpPr>
          <a:xfrm flipH="1">
            <a:off x="7365625" y="-251591"/>
            <a:ext cx="359392" cy="931707"/>
            <a:chOff x="1823086" y="-208516"/>
            <a:chExt cx="433159" cy="1122944"/>
          </a:xfrm>
        </p:grpSpPr>
        <p:sp>
          <p:nvSpPr>
            <p:cNvPr id="2516" name="Google Shape;2516;p21"/>
            <p:cNvSpPr/>
            <p:nvPr/>
          </p:nvSpPr>
          <p:spPr>
            <a:xfrm>
              <a:off x="1823086" y="-208516"/>
              <a:ext cx="386212" cy="1066577"/>
            </a:xfrm>
            <a:custGeom>
              <a:avLst/>
              <a:gdLst/>
              <a:ahLst/>
              <a:cxnLst/>
              <a:rect l="l" t="t" r="r" b="b"/>
              <a:pathLst>
                <a:path w="12892" h="35603" extrusionOk="0">
                  <a:moveTo>
                    <a:pt x="423" y="1"/>
                  </a:moveTo>
                  <a:cubicBezTo>
                    <a:pt x="221" y="1"/>
                    <a:pt x="0" y="239"/>
                    <a:pt x="116" y="494"/>
                  </a:cubicBezTo>
                  <a:cubicBezTo>
                    <a:pt x="2484" y="5898"/>
                    <a:pt x="2584" y="11702"/>
                    <a:pt x="3051" y="17506"/>
                  </a:cubicBezTo>
                  <a:cubicBezTo>
                    <a:pt x="3251" y="19908"/>
                    <a:pt x="3518" y="22309"/>
                    <a:pt x="4285" y="24644"/>
                  </a:cubicBezTo>
                  <a:cubicBezTo>
                    <a:pt x="4919" y="26579"/>
                    <a:pt x="5853" y="28414"/>
                    <a:pt x="7054" y="30048"/>
                  </a:cubicBezTo>
                  <a:cubicBezTo>
                    <a:pt x="8522" y="32083"/>
                    <a:pt x="10323" y="33851"/>
                    <a:pt x="12224" y="35519"/>
                  </a:cubicBezTo>
                  <a:cubicBezTo>
                    <a:pt x="12291" y="35578"/>
                    <a:pt x="12363" y="35602"/>
                    <a:pt x="12433" y="35602"/>
                  </a:cubicBezTo>
                  <a:cubicBezTo>
                    <a:pt x="12680" y="35602"/>
                    <a:pt x="12892" y="35293"/>
                    <a:pt x="12658" y="35085"/>
                  </a:cubicBezTo>
                  <a:cubicBezTo>
                    <a:pt x="9389" y="32183"/>
                    <a:pt x="6387" y="28947"/>
                    <a:pt x="4986" y="24744"/>
                  </a:cubicBezTo>
                  <a:cubicBezTo>
                    <a:pt x="4185" y="22376"/>
                    <a:pt x="3885" y="19941"/>
                    <a:pt x="3685" y="17506"/>
                  </a:cubicBezTo>
                  <a:cubicBezTo>
                    <a:pt x="3451" y="14771"/>
                    <a:pt x="3351" y="12002"/>
                    <a:pt x="3018" y="9267"/>
                  </a:cubicBezTo>
                  <a:cubicBezTo>
                    <a:pt x="2651" y="6131"/>
                    <a:pt x="1917" y="3062"/>
                    <a:pt x="649" y="160"/>
                  </a:cubicBezTo>
                  <a:cubicBezTo>
                    <a:pt x="598" y="48"/>
                    <a:pt x="513" y="1"/>
                    <a:pt x="423"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21"/>
            <p:cNvSpPr/>
            <p:nvPr/>
          </p:nvSpPr>
          <p:spPr>
            <a:xfrm>
              <a:off x="1901479" y="522606"/>
              <a:ext cx="65247" cy="106080"/>
            </a:xfrm>
            <a:custGeom>
              <a:avLst/>
              <a:gdLst/>
              <a:ahLst/>
              <a:cxnLst/>
              <a:rect l="l" t="t" r="r" b="b"/>
              <a:pathLst>
                <a:path w="2178" h="3541" extrusionOk="0">
                  <a:moveTo>
                    <a:pt x="1846" y="0"/>
                  </a:moveTo>
                  <a:cubicBezTo>
                    <a:pt x="1788" y="0"/>
                    <a:pt x="1726" y="21"/>
                    <a:pt x="1668" y="71"/>
                  </a:cubicBezTo>
                  <a:cubicBezTo>
                    <a:pt x="934" y="671"/>
                    <a:pt x="301" y="1171"/>
                    <a:pt x="101" y="2139"/>
                  </a:cubicBezTo>
                  <a:cubicBezTo>
                    <a:pt x="0" y="2706"/>
                    <a:pt x="101" y="3506"/>
                    <a:pt x="834" y="3540"/>
                  </a:cubicBezTo>
                  <a:cubicBezTo>
                    <a:pt x="844" y="3540"/>
                    <a:pt x="854" y="3540"/>
                    <a:pt x="864" y="3540"/>
                  </a:cubicBezTo>
                  <a:cubicBezTo>
                    <a:pt x="2166" y="3540"/>
                    <a:pt x="2003" y="1332"/>
                    <a:pt x="2102" y="471"/>
                  </a:cubicBezTo>
                  <a:cubicBezTo>
                    <a:pt x="2102" y="438"/>
                    <a:pt x="2102" y="404"/>
                    <a:pt x="2102" y="371"/>
                  </a:cubicBezTo>
                  <a:cubicBezTo>
                    <a:pt x="2177" y="195"/>
                    <a:pt x="2026" y="0"/>
                    <a:pt x="1846"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21"/>
            <p:cNvSpPr/>
            <p:nvPr/>
          </p:nvSpPr>
          <p:spPr>
            <a:xfrm>
              <a:off x="1989398" y="567180"/>
              <a:ext cx="101975" cy="56080"/>
            </a:xfrm>
            <a:custGeom>
              <a:avLst/>
              <a:gdLst/>
              <a:ahLst/>
              <a:cxnLst/>
              <a:rect l="l" t="t" r="r" b="b"/>
              <a:pathLst>
                <a:path w="3404" h="1872" extrusionOk="0">
                  <a:moveTo>
                    <a:pt x="1758" y="1"/>
                  </a:moveTo>
                  <a:cubicBezTo>
                    <a:pt x="1190" y="1"/>
                    <a:pt x="644" y="250"/>
                    <a:pt x="134" y="517"/>
                  </a:cubicBezTo>
                  <a:cubicBezTo>
                    <a:pt x="1" y="584"/>
                    <a:pt x="1" y="751"/>
                    <a:pt x="68" y="851"/>
                  </a:cubicBezTo>
                  <a:cubicBezTo>
                    <a:pt x="1" y="951"/>
                    <a:pt x="1" y="1118"/>
                    <a:pt x="134" y="1218"/>
                  </a:cubicBezTo>
                  <a:cubicBezTo>
                    <a:pt x="545" y="1550"/>
                    <a:pt x="1323" y="1872"/>
                    <a:pt x="2004" y="1872"/>
                  </a:cubicBezTo>
                  <a:cubicBezTo>
                    <a:pt x="2484" y="1872"/>
                    <a:pt x="2916" y="1712"/>
                    <a:pt x="3136" y="1285"/>
                  </a:cubicBezTo>
                  <a:cubicBezTo>
                    <a:pt x="3403" y="751"/>
                    <a:pt x="2836" y="284"/>
                    <a:pt x="2403" y="117"/>
                  </a:cubicBezTo>
                  <a:cubicBezTo>
                    <a:pt x="2185" y="35"/>
                    <a:pt x="1970" y="1"/>
                    <a:pt x="1758"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21"/>
            <p:cNvSpPr/>
            <p:nvPr/>
          </p:nvSpPr>
          <p:spPr>
            <a:xfrm>
              <a:off x="1983407" y="656626"/>
              <a:ext cx="63001" cy="103084"/>
            </a:xfrm>
            <a:custGeom>
              <a:avLst/>
              <a:gdLst/>
              <a:ahLst/>
              <a:cxnLst/>
              <a:rect l="l" t="t" r="r" b="b"/>
              <a:pathLst>
                <a:path w="2103" h="3441" extrusionOk="0">
                  <a:moveTo>
                    <a:pt x="1197" y="1"/>
                  </a:moveTo>
                  <a:cubicBezTo>
                    <a:pt x="1137" y="1"/>
                    <a:pt x="1077" y="30"/>
                    <a:pt x="1035" y="100"/>
                  </a:cubicBezTo>
                  <a:cubicBezTo>
                    <a:pt x="534" y="667"/>
                    <a:pt x="1" y="1401"/>
                    <a:pt x="67" y="2168"/>
                  </a:cubicBezTo>
                  <a:cubicBezTo>
                    <a:pt x="134" y="2668"/>
                    <a:pt x="368" y="3335"/>
                    <a:pt x="935" y="3436"/>
                  </a:cubicBezTo>
                  <a:cubicBezTo>
                    <a:pt x="964" y="3439"/>
                    <a:pt x="993" y="3440"/>
                    <a:pt x="1021" y="3440"/>
                  </a:cubicBezTo>
                  <a:cubicBezTo>
                    <a:pt x="1593" y="3440"/>
                    <a:pt x="1840" y="2812"/>
                    <a:pt x="1935" y="2335"/>
                  </a:cubicBezTo>
                  <a:cubicBezTo>
                    <a:pt x="2102" y="1568"/>
                    <a:pt x="1935" y="967"/>
                    <a:pt x="1602" y="267"/>
                  </a:cubicBezTo>
                  <a:cubicBezTo>
                    <a:pt x="1569" y="167"/>
                    <a:pt x="1502" y="133"/>
                    <a:pt x="1402" y="133"/>
                  </a:cubicBezTo>
                  <a:cubicBezTo>
                    <a:pt x="1363" y="56"/>
                    <a:pt x="1280" y="1"/>
                    <a:pt x="119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21"/>
            <p:cNvSpPr/>
            <p:nvPr/>
          </p:nvSpPr>
          <p:spPr>
            <a:xfrm>
              <a:off x="2070337" y="678254"/>
              <a:ext cx="94965" cy="57249"/>
            </a:xfrm>
            <a:custGeom>
              <a:avLst/>
              <a:gdLst/>
              <a:ahLst/>
              <a:cxnLst/>
              <a:rect l="l" t="t" r="r" b="b"/>
              <a:pathLst>
                <a:path w="3170" h="1911" extrusionOk="0">
                  <a:moveTo>
                    <a:pt x="1804" y="0"/>
                  </a:moveTo>
                  <a:cubicBezTo>
                    <a:pt x="1160" y="0"/>
                    <a:pt x="531" y="518"/>
                    <a:pt x="101" y="979"/>
                  </a:cubicBezTo>
                  <a:cubicBezTo>
                    <a:pt x="1" y="1079"/>
                    <a:pt x="34" y="1246"/>
                    <a:pt x="101" y="1313"/>
                  </a:cubicBezTo>
                  <a:cubicBezTo>
                    <a:pt x="34" y="1446"/>
                    <a:pt x="34" y="1613"/>
                    <a:pt x="168" y="1679"/>
                  </a:cubicBezTo>
                  <a:cubicBezTo>
                    <a:pt x="455" y="1864"/>
                    <a:pt x="794" y="1910"/>
                    <a:pt x="1128" y="1910"/>
                  </a:cubicBezTo>
                  <a:cubicBezTo>
                    <a:pt x="1337" y="1910"/>
                    <a:pt x="1543" y="1892"/>
                    <a:pt x="1735" y="1880"/>
                  </a:cubicBezTo>
                  <a:cubicBezTo>
                    <a:pt x="2269" y="1780"/>
                    <a:pt x="2836" y="1613"/>
                    <a:pt x="3003" y="1046"/>
                  </a:cubicBezTo>
                  <a:cubicBezTo>
                    <a:pt x="3170" y="445"/>
                    <a:pt x="2436" y="45"/>
                    <a:pt x="1969" y="12"/>
                  </a:cubicBezTo>
                  <a:cubicBezTo>
                    <a:pt x="1914" y="4"/>
                    <a:pt x="1859" y="0"/>
                    <a:pt x="180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21"/>
            <p:cNvSpPr/>
            <p:nvPr/>
          </p:nvSpPr>
          <p:spPr>
            <a:xfrm>
              <a:off x="2099334" y="780941"/>
              <a:ext cx="43888" cy="88704"/>
            </a:xfrm>
            <a:custGeom>
              <a:avLst/>
              <a:gdLst/>
              <a:ahLst/>
              <a:cxnLst/>
              <a:rect l="l" t="t" r="r" b="b"/>
              <a:pathLst>
                <a:path w="1465" h="2961" extrusionOk="0">
                  <a:moveTo>
                    <a:pt x="695" y="1"/>
                  </a:moveTo>
                  <a:cubicBezTo>
                    <a:pt x="640" y="1"/>
                    <a:pt x="585" y="16"/>
                    <a:pt x="534" y="53"/>
                  </a:cubicBezTo>
                  <a:cubicBezTo>
                    <a:pt x="100" y="453"/>
                    <a:pt x="34" y="1087"/>
                    <a:pt x="34" y="1621"/>
                  </a:cubicBezTo>
                  <a:cubicBezTo>
                    <a:pt x="0" y="2054"/>
                    <a:pt x="167" y="2755"/>
                    <a:pt x="634" y="2921"/>
                  </a:cubicBezTo>
                  <a:cubicBezTo>
                    <a:pt x="703" y="2948"/>
                    <a:pt x="768" y="2961"/>
                    <a:pt x="827" y="2961"/>
                  </a:cubicBezTo>
                  <a:cubicBezTo>
                    <a:pt x="1285" y="2961"/>
                    <a:pt x="1464" y="2238"/>
                    <a:pt x="1435" y="1854"/>
                  </a:cubicBezTo>
                  <a:cubicBezTo>
                    <a:pt x="1401" y="1354"/>
                    <a:pt x="1134" y="953"/>
                    <a:pt x="1001" y="520"/>
                  </a:cubicBezTo>
                  <a:cubicBezTo>
                    <a:pt x="1001" y="486"/>
                    <a:pt x="1001" y="420"/>
                    <a:pt x="968" y="386"/>
                  </a:cubicBezTo>
                  <a:cubicBezTo>
                    <a:pt x="1072" y="204"/>
                    <a:pt x="891" y="1"/>
                    <a:pt x="695"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21"/>
            <p:cNvSpPr/>
            <p:nvPr/>
          </p:nvSpPr>
          <p:spPr>
            <a:xfrm>
              <a:off x="2147293" y="762369"/>
              <a:ext cx="82952" cy="56680"/>
            </a:xfrm>
            <a:custGeom>
              <a:avLst/>
              <a:gdLst/>
              <a:ahLst/>
              <a:cxnLst/>
              <a:rect l="l" t="t" r="r" b="b"/>
              <a:pathLst>
                <a:path w="2769" h="1892" extrusionOk="0">
                  <a:moveTo>
                    <a:pt x="1861" y="1"/>
                  </a:moveTo>
                  <a:cubicBezTo>
                    <a:pt x="1818" y="1"/>
                    <a:pt x="1776" y="2"/>
                    <a:pt x="1735" y="6"/>
                  </a:cubicBezTo>
                  <a:cubicBezTo>
                    <a:pt x="1034" y="106"/>
                    <a:pt x="501" y="706"/>
                    <a:pt x="200" y="1307"/>
                  </a:cubicBezTo>
                  <a:cubicBezTo>
                    <a:pt x="67" y="1407"/>
                    <a:pt x="0" y="1640"/>
                    <a:pt x="200" y="1740"/>
                  </a:cubicBezTo>
                  <a:cubicBezTo>
                    <a:pt x="412" y="1842"/>
                    <a:pt x="680" y="1892"/>
                    <a:pt x="962" y="1892"/>
                  </a:cubicBezTo>
                  <a:cubicBezTo>
                    <a:pt x="1791" y="1892"/>
                    <a:pt x="2744" y="1461"/>
                    <a:pt x="2769" y="639"/>
                  </a:cubicBezTo>
                  <a:cubicBezTo>
                    <a:pt x="2769" y="156"/>
                    <a:pt x="2276" y="1"/>
                    <a:pt x="1861"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21"/>
            <p:cNvSpPr/>
            <p:nvPr/>
          </p:nvSpPr>
          <p:spPr>
            <a:xfrm>
              <a:off x="2182251" y="841122"/>
              <a:ext cx="73995" cy="73306"/>
            </a:xfrm>
            <a:custGeom>
              <a:avLst/>
              <a:gdLst/>
              <a:ahLst/>
              <a:cxnLst/>
              <a:rect l="l" t="t" r="r" b="b"/>
              <a:pathLst>
                <a:path w="2470" h="2447" extrusionOk="0">
                  <a:moveTo>
                    <a:pt x="267" y="0"/>
                  </a:moveTo>
                  <a:cubicBezTo>
                    <a:pt x="132" y="0"/>
                    <a:pt x="1" y="82"/>
                    <a:pt x="1" y="245"/>
                  </a:cubicBezTo>
                  <a:cubicBezTo>
                    <a:pt x="1" y="779"/>
                    <a:pt x="368" y="1346"/>
                    <a:pt x="668" y="1713"/>
                  </a:cubicBezTo>
                  <a:cubicBezTo>
                    <a:pt x="889" y="1989"/>
                    <a:pt x="1269" y="2447"/>
                    <a:pt x="1657" y="2447"/>
                  </a:cubicBezTo>
                  <a:cubicBezTo>
                    <a:pt x="1739" y="2447"/>
                    <a:pt x="1821" y="2426"/>
                    <a:pt x="1902" y="2380"/>
                  </a:cubicBezTo>
                  <a:cubicBezTo>
                    <a:pt x="2469" y="2080"/>
                    <a:pt x="2236" y="1346"/>
                    <a:pt x="1936" y="946"/>
                  </a:cubicBezTo>
                  <a:cubicBezTo>
                    <a:pt x="1569" y="546"/>
                    <a:pt x="1002" y="79"/>
                    <a:pt x="434" y="45"/>
                  </a:cubicBezTo>
                  <a:cubicBezTo>
                    <a:pt x="384" y="15"/>
                    <a:pt x="325" y="0"/>
                    <a:pt x="267"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4" name="Google Shape;2524;p21"/>
          <p:cNvGrpSpPr/>
          <p:nvPr/>
        </p:nvGrpSpPr>
        <p:grpSpPr>
          <a:xfrm flipH="1">
            <a:off x="7481563" y="-436182"/>
            <a:ext cx="548163" cy="942251"/>
            <a:chOff x="1455834" y="-430995"/>
            <a:chExt cx="660677" cy="1135653"/>
          </a:xfrm>
        </p:grpSpPr>
        <p:sp>
          <p:nvSpPr>
            <p:cNvPr id="2525" name="Google Shape;2525;p21"/>
            <p:cNvSpPr/>
            <p:nvPr/>
          </p:nvSpPr>
          <p:spPr>
            <a:xfrm>
              <a:off x="1455834" y="-342088"/>
              <a:ext cx="651576" cy="1046745"/>
            </a:xfrm>
            <a:custGeom>
              <a:avLst/>
              <a:gdLst/>
              <a:ahLst/>
              <a:cxnLst/>
              <a:rect l="l" t="t" r="r" b="b"/>
              <a:pathLst>
                <a:path w="21750" h="34941" extrusionOk="0">
                  <a:moveTo>
                    <a:pt x="16913" y="1"/>
                  </a:moveTo>
                  <a:cubicBezTo>
                    <a:pt x="14337" y="1"/>
                    <a:pt x="10562" y="1386"/>
                    <a:pt x="8840" y="2318"/>
                  </a:cubicBezTo>
                  <a:cubicBezTo>
                    <a:pt x="5904" y="3852"/>
                    <a:pt x="3603" y="5920"/>
                    <a:pt x="2202" y="8856"/>
                  </a:cubicBezTo>
                  <a:cubicBezTo>
                    <a:pt x="0" y="13192"/>
                    <a:pt x="334" y="18396"/>
                    <a:pt x="667" y="23199"/>
                  </a:cubicBezTo>
                  <a:cubicBezTo>
                    <a:pt x="901" y="27102"/>
                    <a:pt x="1535" y="31138"/>
                    <a:pt x="901" y="34941"/>
                  </a:cubicBezTo>
                  <a:cubicBezTo>
                    <a:pt x="6338" y="32439"/>
                    <a:pt x="12843" y="29704"/>
                    <a:pt x="16445" y="24600"/>
                  </a:cubicBezTo>
                  <a:cubicBezTo>
                    <a:pt x="20248" y="19163"/>
                    <a:pt x="21749" y="14159"/>
                    <a:pt x="20548" y="7521"/>
                  </a:cubicBezTo>
                  <a:cubicBezTo>
                    <a:pt x="20148" y="5153"/>
                    <a:pt x="18380" y="2084"/>
                    <a:pt x="18513" y="49"/>
                  </a:cubicBezTo>
                  <a:lnTo>
                    <a:pt x="18513" y="49"/>
                  </a:lnTo>
                  <a:lnTo>
                    <a:pt x="18180" y="149"/>
                  </a:lnTo>
                  <a:cubicBezTo>
                    <a:pt x="17810" y="47"/>
                    <a:pt x="17382" y="1"/>
                    <a:pt x="16913" y="1"/>
                  </a:cubicBezTo>
                  <a:close/>
                </a:path>
              </a:pathLst>
            </a:custGeom>
            <a:solidFill>
              <a:srgbClr val="C6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21"/>
            <p:cNvSpPr/>
            <p:nvPr/>
          </p:nvSpPr>
          <p:spPr>
            <a:xfrm>
              <a:off x="1538301" y="-430995"/>
              <a:ext cx="578210" cy="1060406"/>
            </a:xfrm>
            <a:custGeom>
              <a:avLst/>
              <a:gdLst/>
              <a:ahLst/>
              <a:cxnLst/>
              <a:rect l="l" t="t" r="r" b="b"/>
              <a:pathLst>
                <a:path w="19301" h="35397" extrusionOk="0">
                  <a:moveTo>
                    <a:pt x="18677" y="0"/>
                  </a:moveTo>
                  <a:cubicBezTo>
                    <a:pt x="18582" y="0"/>
                    <a:pt x="18484" y="34"/>
                    <a:pt x="18396" y="115"/>
                  </a:cubicBezTo>
                  <a:cubicBezTo>
                    <a:pt x="15027" y="2917"/>
                    <a:pt x="12191" y="6153"/>
                    <a:pt x="10490" y="10256"/>
                  </a:cubicBezTo>
                  <a:cubicBezTo>
                    <a:pt x="9423" y="12824"/>
                    <a:pt x="8622" y="15459"/>
                    <a:pt x="7588" y="18061"/>
                  </a:cubicBezTo>
                  <a:cubicBezTo>
                    <a:pt x="6520" y="20730"/>
                    <a:pt x="5420" y="23365"/>
                    <a:pt x="4252" y="26000"/>
                  </a:cubicBezTo>
                  <a:cubicBezTo>
                    <a:pt x="2951" y="28936"/>
                    <a:pt x="1584" y="31871"/>
                    <a:pt x="183" y="34773"/>
                  </a:cubicBezTo>
                  <a:cubicBezTo>
                    <a:pt x="0" y="35093"/>
                    <a:pt x="286" y="35397"/>
                    <a:pt x="559" y="35397"/>
                  </a:cubicBezTo>
                  <a:cubicBezTo>
                    <a:pt x="686" y="35397"/>
                    <a:pt x="809" y="35332"/>
                    <a:pt x="883" y="35174"/>
                  </a:cubicBezTo>
                  <a:cubicBezTo>
                    <a:pt x="3352" y="30103"/>
                    <a:pt x="5687" y="25000"/>
                    <a:pt x="7788" y="19763"/>
                  </a:cubicBezTo>
                  <a:cubicBezTo>
                    <a:pt x="8855" y="17161"/>
                    <a:pt x="9823" y="14525"/>
                    <a:pt x="10757" y="11857"/>
                  </a:cubicBezTo>
                  <a:cubicBezTo>
                    <a:pt x="11524" y="9789"/>
                    <a:pt x="12525" y="7787"/>
                    <a:pt x="13826" y="5986"/>
                  </a:cubicBezTo>
                  <a:cubicBezTo>
                    <a:pt x="15293" y="3985"/>
                    <a:pt x="17095" y="2283"/>
                    <a:pt x="18963" y="682"/>
                  </a:cubicBezTo>
                  <a:cubicBezTo>
                    <a:pt x="19301" y="422"/>
                    <a:pt x="19011" y="0"/>
                    <a:pt x="18677"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21"/>
            <p:cNvSpPr/>
            <p:nvPr/>
          </p:nvSpPr>
          <p:spPr>
            <a:xfrm>
              <a:off x="1524162" y="373308"/>
              <a:ext cx="201494" cy="167043"/>
            </a:xfrm>
            <a:custGeom>
              <a:avLst/>
              <a:gdLst/>
              <a:ahLst/>
              <a:cxnLst/>
              <a:rect l="l" t="t" r="r" b="b"/>
              <a:pathLst>
                <a:path w="6726" h="5576" extrusionOk="0">
                  <a:moveTo>
                    <a:pt x="4720" y="0"/>
                  </a:moveTo>
                  <a:cubicBezTo>
                    <a:pt x="4637" y="0"/>
                    <a:pt x="4555" y="19"/>
                    <a:pt x="4491" y="51"/>
                  </a:cubicBezTo>
                  <a:cubicBezTo>
                    <a:pt x="3156" y="651"/>
                    <a:pt x="1855" y="1385"/>
                    <a:pt x="454" y="1852"/>
                  </a:cubicBezTo>
                  <a:cubicBezTo>
                    <a:pt x="1" y="2003"/>
                    <a:pt x="123" y="2676"/>
                    <a:pt x="523" y="2676"/>
                  </a:cubicBezTo>
                  <a:cubicBezTo>
                    <a:pt x="564" y="2676"/>
                    <a:pt x="608" y="2668"/>
                    <a:pt x="655" y="2653"/>
                  </a:cubicBezTo>
                  <a:cubicBezTo>
                    <a:pt x="1941" y="2214"/>
                    <a:pt x="3150" y="1597"/>
                    <a:pt x="4372" y="1002"/>
                  </a:cubicBezTo>
                  <a:lnTo>
                    <a:pt x="4372" y="1002"/>
                  </a:lnTo>
                  <a:cubicBezTo>
                    <a:pt x="4665" y="2485"/>
                    <a:pt x="5313" y="3873"/>
                    <a:pt x="5825" y="5288"/>
                  </a:cubicBezTo>
                  <a:cubicBezTo>
                    <a:pt x="5891" y="5488"/>
                    <a:pt x="6059" y="5576"/>
                    <a:pt x="6225" y="5576"/>
                  </a:cubicBezTo>
                  <a:cubicBezTo>
                    <a:pt x="6476" y="5576"/>
                    <a:pt x="6726" y="5375"/>
                    <a:pt x="6626" y="5055"/>
                  </a:cubicBezTo>
                  <a:cubicBezTo>
                    <a:pt x="6058" y="3487"/>
                    <a:pt x="5325" y="1952"/>
                    <a:pt x="5091" y="284"/>
                  </a:cubicBezTo>
                  <a:cubicBezTo>
                    <a:pt x="5069" y="81"/>
                    <a:pt x="4893" y="0"/>
                    <a:pt x="4720"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21"/>
            <p:cNvSpPr/>
            <p:nvPr/>
          </p:nvSpPr>
          <p:spPr>
            <a:xfrm>
              <a:off x="1522934" y="228264"/>
              <a:ext cx="280103" cy="217881"/>
            </a:xfrm>
            <a:custGeom>
              <a:avLst/>
              <a:gdLst/>
              <a:ahLst/>
              <a:cxnLst/>
              <a:rect l="l" t="t" r="r" b="b"/>
              <a:pathLst>
                <a:path w="9350" h="7273" extrusionOk="0">
                  <a:moveTo>
                    <a:pt x="6183" y="0"/>
                  </a:moveTo>
                  <a:cubicBezTo>
                    <a:pt x="4107" y="0"/>
                    <a:pt x="2152" y="1072"/>
                    <a:pt x="395" y="2058"/>
                  </a:cubicBezTo>
                  <a:cubicBezTo>
                    <a:pt x="1" y="2283"/>
                    <a:pt x="225" y="2818"/>
                    <a:pt x="586" y="2818"/>
                  </a:cubicBezTo>
                  <a:cubicBezTo>
                    <a:pt x="652" y="2818"/>
                    <a:pt x="723" y="2800"/>
                    <a:pt x="796" y="2758"/>
                  </a:cubicBezTo>
                  <a:cubicBezTo>
                    <a:pt x="2474" y="1857"/>
                    <a:pt x="4326" y="840"/>
                    <a:pt x="6270" y="840"/>
                  </a:cubicBezTo>
                  <a:cubicBezTo>
                    <a:pt x="6287" y="840"/>
                    <a:pt x="6304" y="840"/>
                    <a:pt x="6321" y="840"/>
                  </a:cubicBezTo>
                  <a:lnTo>
                    <a:pt x="6321" y="840"/>
                  </a:lnTo>
                  <a:cubicBezTo>
                    <a:pt x="6680" y="2983"/>
                    <a:pt x="7901" y="4885"/>
                    <a:pt x="8468" y="6995"/>
                  </a:cubicBezTo>
                  <a:cubicBezTo>
                    <a:pt x="8520" y="7189"/>
                    <a:pt x="8673" y="7273"/>
                    <a:pt x="8832" y="7273"/>
                  </a:cubicBezTo>
                  <a:cubicBezTo>
                    <a:pt x="9083" y="7273"/>
                    <a:pt x="9350" y="7067"/>
                    <a:pt x="9268" y="6761"/>
                  </a:cubicBezTo>
                  <a:cubicBezTo>
                    <a:pt x="8701" y="4626"/>
                    <a:pt x="7367" y="2691"/>
                    <a:pt x="7100" y="456"/>
                  </a:cubicBezTo>
                  <a:cubicBezTo>
                    <a:pt x="7067" y="223"/>
                    <a:pt x="6933" y="56"/>
                    <a:pt x="6700" y="23"/>
                  </a:cubicBezTo>
                  <a:cubicBezTo>
                    <a:pt x="6527" y="8"/>
                    <a:pt x="6355" y="0"/>
                    <a:pt x="6183"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1"/>
            <p:cNvSpPr/>
            <p:nvPr/>
          </p:nvSpPr>
          <p:spPr>
            <a:xfrm>
              <a:off x="1512719" y="76270"/>
              <a:ext cx="388219" cy="265753"/>
            </a:xfrm>
            <a:custGeom>
              <a:avLst/>
              <a:gdLst/>
              <a:ahLst/>
              <a:cxnLst/>
              <a:rect l="l" t="t" r="r" b="b"/>
              <a:pathLst>
                <a:path w="12959" h="8871" extrusionOk="0">
                  <a:moveTo>
                    <a:pt x="9243" y="1"/>
                  </a:moveTo>
                  <a:cubicBezTo>
                    <a:pt x="9197" y="1"/>
                    <a:pt x="9152" y="9"/>
                    <a:pt x="9109" y="27"/>
                  </a:cubicBezTo>
                  <a:cubicBezTo>
                    <a:pt x="6240" y="794"/>
                    <a:pt x="3438" y="1761"/>
                    <a:pt x="503" y="2295"/>
                  </a:cubicBezTo>
                  <a:cubicBezTo>
                    <a:pt x="0" y="2389"/>
                    <a:pt x="178" y="3104"/>
                    <a:pt x="646" y="3104"/>
                  </a:cubicBezTo>
                  <a:cubicBezTo>
                    <a:pt x="675" y="3104"/>
                    <a:pt x="705" y="3101"/>
                    <a:pt x="736" y="3095"/>
                  </a:cubicBezTo>
                  <a:cubicBezTo>
                    <a:pt x="3528" y="2582"/>
                    <a:pt x="6226" y="1668"/>
                    <a:pt x="8981" y="916"/>
                  </a:cubicBezTo>
                  <a:lnTo>
                    <a:pt x="8981" y="916"/>
                  </a:lnTo>
                  <a:cubicBezTo>
                    <a:pt x="10166" y="3393"/>
                    <a:pt x="11307" y="5933"/>
                    <a:pt x="12078" y="8566"/>
                  </a:cubicBezTo>
                  <a:cubicBezTo>
                    <a:pt x="12131" y="8779"/>
                    <a:pt x="12291" y="8870"/>
                    <a:pt x="12456" y="8870"/>
                  </a:cubicBezTo>
                  <a:cubicBezTo>
                    <a:pt x="12702" y="8870"/>
                    <a:pt x="12958" y="8666"/>
                    <a:pt x="12878" y="8366"/>
                  </a:cubicBezTo>
                  <a:cubicBezTo>
                    <a:pt x="12078" y="5530"/>
                    <a:pt x="10810" y="2862"/>
                    <a:pt x="9576" y="193"/>
                  </a:cubicBezTo>
                  <a:cubicBezTo>
                    <a:pt x="9502" y="70"/>
                    <a:pt x="9373" y="1"/>
                    <a:pt x="9243"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21"/>
            <p:cNvSpPr/>
            <p:nvPr/>
          </p:nvSpPr>
          <p:spPr>
            <a:xfrm>
              <a:off x="1532699" y="-106248"/>
              <a:ext cx="446786" cy="249426"/>
            </a:xfrm>
            <a:custGeom>
              <a:avLst/>
              <a:gdLst/>
              <a:ahLst/>
              <a:cxnLst/>
              <a:rect l="l" t="t" r="r" b="b"/>
              <a:pathLst>
                <a:path w="14914" h="8326" extrusionOk="0">
                  <a:moveTo>
                    <a:pt x="10815" y="0"/>
                  </a:moveTo>
                  <a:cubicBezTo>
                    <a:pt x="10781" y="0"/>
                    <a:pt x="10746" y="5"/>
                    <a:pt x="10710" y="15"/>
                  </a:cubicBezTo>
                  <a:cubicBezTo>
                    <a:pt x="7308" y="1349"/>
                    <a:pt x="4139" y="3351"/>
                    <a:pt x="503" y="4051"/>
                  </a:cubicBezTo>
                  <a:cubicBezTo>
                    <a:pt x="1" y="4146"/>
                    <a:pt x="178" y="4861"/>
                    <a:pt x="618" y="4861"/>
                  </a:cubicBezTo>
                  <a:cubicBezTo>
                    <a:pt x="645" y="4861"/>
                    <a:pt x="674" y="4858"/>
                    <a:pt x="703" y="4852"/>
                  </a:cubicBezTo>
                  <a:cubicBezTo>
                    <a:pt x="4210" y="4176"/>
                    <a:pt x="7282" y="2291"/>
                    <a:pt x="10577" y="961"/>
                  </a:cubicBezTo>
                  <a:lnTo>
                    <a:pt x="10577" y="961"/>
                  </a:lnTo>
                  <a:cubicBezTo>
                    <a:pt x="11592" y="3362"/>
                    <a:pt x="13160" y="5527"/>
                    <a:pt x="14013" y="8021"/>
                  </a:cubicBezTo>
                  <a:cubicBezTo>
                    <a:pt x="14079" y="8234"/>
                    <a:pt x="14248" y="8325"/>
                    <a:pt x="14415" y="8325"/>
                  </a:cubicBezTo>
                  <a:cubicBezTo>
                    <a:pt x="14665" y="8325"/>
                    <a:pt x="14913" y="8121"/>
                    <a:pt x="14813" y="7821"/>
                  </a:cubicBezTo>
                  <a:cubicBezTo>
                    <a:pt x="13913" y="5186"/>
                    <a:pt x="12211" y="2917"/>
                    <a:pt x="11211" y="315"/>
                  </a:cubicBezTo>
                  <a:cubicBezTo>
                    <a:pt x="11154" y="146"/>
                    <a:pt x="11002" y="0"/>
                    <a:pt x="1081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21"/>
            <p:cNvSpPr/>
            <p:nvPr/>
          </p:nvSpPr>
          <p:spPr>
            <a:xfrm>
              <a:off x="1720100" y="-252581"/>
              <a:ext cx="279863" cy="178007"/>
            </a:xfrm>
            <a:custGeom>
              <a:avLst/>
              <a:gdLst/>
              <a:ahLst/>
              <a:cxnLst/>
              <a:rect l="l" t="t" r="r" b="b"/>
              <a:pathLst>
                <a:path w="9342" h="5942" extrusionOk="0">
                  <a:moveTo>
                    <a:pt x="7095" y="0"/>
                  </a:moveTo>
                  <a:cubicBezTo>
                    <a:pt x="7051" y="0"/>
                    <a:pt x="7004" y="9"/>
                    <a:pt x="6956" y="30"/>
                  </a:cubicBezTo>
                  <a:cubicBezTo>
                    <a:pt x="4688" y="797"/>
                    <a:pt x="2653" y="2065"/>
                    <a:pt x="418" y="2965"/>
                  </a:cubicBezTo>
                  <a:cubicBezTo>
                    <a:pt x="1" y="3115"/>
                    <a:pt x="116" y="3797"/>
                    <a:pt x="503" y="3797"/>
                  </a:cubicBezTo>
                  <a:cubicBezTo>
                    <a:pt x="549" y="3797"/>
                    <a:pt x="599" y="3787"/>
                    <a:pt x="652" y="3766"/>
                  </a:cubicBezTo>
                  <a:cubicBezTo>
                    <a:pt x="2725" y="2918"/>
                    <a:pt x="4680" y="1744"/>
                    <a:pt x="6795" y="970"/>
                  </a:cubicBezTo>
                  <a:lnTo>
                    <a:pt x="6795" y="970"/>
                  </a:lnTo>
                  <a:cubicBezTo>
                    <a:pt x="7288" y="2577"/>
                    <a:pt x="7663" y="4267"/>
                    <a:pt x="8457" y="5734"/>
                  </a:cubicBezTo>
                  <a:cubicBezTo>
                    <a:pt x="8530" y="5880"/>
                    <a:pt x="8652" y="5941"/>
                    <a:pt x="8777" y="5941"/>
                  </a:cubicBezTo>
                  <a:cubicBezTo>
                    <a:pt x="9052" y="5941"/>
                    <a:pt x="9341" y="5645"/>
                    <a:pt x="9158" y="5300"/>
                  </a:cubicBezTo>
                  <a:cubicBezTo>
                    <a:pt x="8357" y="3766"/>
                    <a:pt x="8024" y="1965"/>
                    <a:pt x="7456" y="297"/>
                  </a:cubicBezTo>
                  <a:cubicBezTo>
                    <a:pt x="7403" y="138"/>
                    <a:pt x="7266" y="0"/>
                    <a:pt x="709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21"/>
            <p:cNvSpPr/>
            <p:nvPr/>
          </p:nvSpPr>
          <p:spPr>
            <a:xfrm>
              <a:off x="1919452" y="216941"/>
              <a:ext cx="31006" cy="24026"/>
            </a:xfrm>
            <a:custGeom>
              <a:avLst/>
              <a:gdLst/>
              <a:ahLst/>
              <a:cxnLst/>
              <a:rect l="l" t="t" r="r" b="b"/>
              <a:pathLst>
                <a:path w="1035" h="802" extrusionOk="0">
                  <a:moveTo>
                    <a:pt x="535" y="1"/>
                  </a:moveTo>
                  <a:cubicBezTo>
                    <a:pt x="1" y="1"/>
                    <a:pt x="1" y="801"/>
                    <a:pt x="535" y="801"/>
                  </a:cubicBezTo>
                  <a:cubicBezTo>
                    <a:pt x="1035" y="801"/>
                    <a:pt x="1035" y="1"/>
                    <a:pt x="535"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21"/>
            <p:cNvSpPr/>
            <p:nvPr/>
          </p:nvSpPr>
          <p:spPr>
            <a:xfrm>
              <a:off x="1955429" y="183960"/>
              <a:ext cx="31006" cy="24026"/>
            </a:xfrm>
            <a:custGeom>
              <a:avLst/>
              <a:gdLst/>
              <a:ahLst/>
              <a:cxnLst/>
              <a:rect l="l" t="t" r="r" b="b"/>
              <a:pathLst>
                <a:path w="1035" h="802" extrusionOk="0">
                  <a:moveTo>
                    <a:pt x="501" y="1"/>
                  </a:moveTo>
                  <a:cubicBezTo>
                    <a:pt x="1" y="1"/>
                    <a:pt x="1" y="801"/>
                    <a:pt x="501" y="801"/>
                  </a:cubicBezTo>
                  <a:cubicBezTo>
                    <a:pt x="1035" y="801"/>
                    <a:pt x="1035" y="1"/>
                    <a:pt x="501"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21"/>
            <p:cNvSpPr/>
            <p:nvPr/>
          </p:nvSpPr>
          <p:spPr>
            <a:xfrm>
              <a:off x="1968429" y="242912"/>
              <a:ext cx="31006" cy="24026"/>
            </a:xfrm>
            <a:custGeom>
              <a:avLst/>
              <a:gdLst/>
              <a:ahLst/>
              <a:cxnLst/>
              <a:rect l="l" t="t" r="r" b="b"/>
              <a:pathLst>
                <a:path w="1035" h="802" extrusionOk="0">
                  <a:moveTo>
                    <a:pt x="501" y="1"/>
                  </a:moveTo>
                  <a:cubicBezTo>
                    <a:pt x="0" y="1"/>
                    <a:pt x="0" y="801"/>
                    <a:pt x="501" y="801"/>
                  </a:cubicBezTo>
                  <a:cubicBezTo>
                    <a:pt x="1034" y="801"/>
                    <a:pt x="1034" y="1"/>
                    <a:pt x="501"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21"/>
            <p:cNvSpPr/>
            <p:nvPr/>
          </p:nvSpPr>
          <p:spPr>
            <a:xfrm>
              <a:off x="1586709" y="67044"/>
              <a:ext cx="32025" cy="24026"/>
            </a:xfrm>
            <a:custGeom>
              <a:avLst/>
              <a:gdLst/>
              <a:ahLst/>
              <a:cxnLst/>
              <a:rect l="l" t="t" r="r" b="b"/>
              <a:pathLst>
                <a:path w="1069" h="802" extrusionOk="0">
                  <a:moveTo>
                    <a:pt x="535" y="1"/>
                  </a:moveTo>
                  <a:cubicBezTo>
                    <a:pt x="1" y="1"/>
                    <a:pt x="1" y="802"/>
                    <a:pt x="535" y="802"/>
                  </a:cubicBezTo>
                  <a:cubicBezTo>
                    <a:pt x="1068" y="802"/>
                    <a:pt x="1068" y="1"/>
                    <a:pt x="535"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1"/>
            <p:cNvSpPr/>
            <p:nvPr/>
          </p:nvSpPr>
          <p:spPr>
            <a:xfrm>
              <a:off x="1625681" y="37088"/>
              <a:ext cx="32025" cy="25015"/>
            </a:xfrm>
            <a:custGeom>
              <a:avLst/>
              <a:gdLst/>
              <a:ahLst/>
              <a:cxnLst/>
              <a:rect l="l" t="t" r="r" b="b"/>
              <a:pathLst>
                <a:path w="1069" h="835" extrusionOk="0">
                  <a:moveTo>
                    <a:pt x="535" y="0"/>
                  </a:moveTo>
                  <a:cubicBezTo>
                    <a:pt x="1" y="0"/>
                    <a:pt x="1" y="834"/>
                    <a:pt x="535" y="834"/>
                  </a:cubicBezTo>
                  <a:cubicBezTo>
                    <a:pt x="1068" y="834"/>
                    <a:pt x="1068" y="0"/>
                    <a:pt x="53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21"/>
            <p:cNvSpPr/>
            <p:nvPr/>
          </p:nvSpPr>
          <p:spPr>
            <a:xfrm>
              <a:off x="1736605" y="-219720"/>
              <a:ext cx="31995" cy="24026"/>
            </a:xfrm>
            <a:custGeom>
              <a:avLst/>
              <a:gdLst/>
              <a:ahLst/>
              <a:cxnLst/>
              <a:rect l="l" t="t" r="r" b="b"/>
              <a:pathLst>
                <a:path w="1068" h="802" extrusionOk="0">
                  <a:moveTo>
                    <a:pt x="534" y="0"/>
                  </a:moveTo>
                  <a:cubicBezTo>
                    <a:pt x="1" y="0"/>
                    <a:pt x="1" y="801"/>
                    <a:pt x="534" y="801"/>
                  </a:cubicBezTo>
                  <a:cubicBezTo>
                    <a:pt x="1068" y="801"/>
                    <a:pt x="1068"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21"/>
            <p:cNvSpPr/>
            <p:nvPr/>
          </p:nvSpPr>
          <p:spPr>
            <a:xfrm>
              <a:off x="1779561" y="-252701"/>
              <a:ext cx="31006" cy="25015"/>
            </a:xfrm>
            <a:custGeom>
              <a:avLst/>
              <a:gdLst/>
              <a:ahLst/>
              <a:cxnLst/>
              <a:rect l="l" t="t" r="r" b="b"/>
              <a:pathLst>
                <a:path w="1035" h="835" extrusionOk="0">
                  <a:moveTo>
                    <a:pt x="501" y="1"/>
                  </a:moveTo>
                  <a:cubicBezTo>
                    <a:pt x="1" y="1"/>
                    <a:pt x="1" y="835"/>
                    <a:pt x="501" y="835"/>
                  </a:cubicBezTo>
                  <a:cubicBezTo>
                    <a:pt x="1035" y="835"/>
                    <a:pt x="1035" y="1"/>
                    <a:pt x="501"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1"/>
            <p:cNvSpPr/>
            <p:nvPr/>
          </p:nvSpPr>
          <p:spPr>
            <a:xfrm>
              <a:off x="1785582" y="265918"/>
              <a:ext cx="31995" cy="23996"/>
            </a:xfrm>
            <a:custGeom>
              <a:avLst/>
              <a:gdLst/>
              <a:ahLst/>
              <a:cxnLst/>
              <a:rect l="l" t="t" r="r" b="b"/>
              <a:pathLst>
                <a:path w="1068" h="801" extrusionOk="0">
                  <a:moveTo>
                    <a:pt x="534" y="0"/>
                  </a:moveTo>
                  <a:cubicBezTo>
                    <a:pt x="0" y="0"/>
                    <a:pt x="0" y="801"/>
                    <a:pt x="534" y="801"/>
                  </a:cubicBezTo>
                  <a:cubicBezTo>
                    <a:pt x="1067" y="801"/>
                    <a:pt x="1067"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21"/>
            <p:cNvSpPr/>
            <p:nvPr/>
          </p:nvSpPr>
          <p:spPr>
            <a:xfrm>
              <a:off x="1808558" y="323852"/>
              <a:ext cx="31995" cy="25015"/>
            </a:xfrm>
            <a:custGeom>
              <a:avLst/>
              <a:gdLst/>
              <a:ahLst/>
              <a:cxnLst/>
              <a:rect l="l" t="t" r="r" b="b"/>
              <a:pathLst>
                <a:path w="1068" h="835" extrusionOk="0">
                  <a:moveTo>
                    <a:pt x="534" y="1"/>
                  </a:moveTo>
                  <a:cubicBezTo>
                    <a:pt x="0" y="1"/>
                    <a:pt x="0" y="835"/>
                    <a:pt x="534" y="835"/>
                  </a:cubicBezTo>
                  <a:cubicBezTo>
                    <a:pt x="1068" y="835"/>
                    <a:pt x="1068" y="1"/>
                    <a:pt x="534"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21"/>
            <p:cNvSpPr/>
            <p:nvPr/>
          </p:nvSpPr>
          <p:spPr>
            <a:xfrm>
              <a:off x="1524761" y="369833"/>
              <a:ext cx="32025" cy="23996"/>
            </a:xfrm>
            <a:custGeom>
              <a:avLst/>
              <a:gdLst/>
              <a:ahLst/>
              <a:cxnLst/>
              <a:rect l="l" t="t" r="r" b="b"/>
              <a:pathLst>
                <a:path w="1069" h="801" extrusionOk="0">
                  <a:moveTo>
                    <a:pt x="535" y="0"/>
                  </a:moveTo>
                  <a:cubicBezTo>
                    <a:pt x="1" y="0"/>
                    <a:pt x="1" y="801"/>
                    <a:pt x="535" y="801"/>
                  </a:cubicBezTo>
                  <a:cubicBezTo>
                    <a:pt x="1068" y="801"/>
                    <a:pt x="1068" y="0"/>
                    <a:pt x="53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21"/>
            <p:cNvSpPr/>
            <p:nvPr/>
          </p:nvSpPr>
          <p:spPr>
            <a:xfrm>
              <a:off x="1573738" y="333857"/>
              <a:ext cx="31995" cy="23996"/>
            </a:xfrm>
            <a:custGeom>
              <a:avLst/>
              <a:gdLst/>
              <a:ahLst/>
              <a:cxnLst/>
              <a:rect l="l" t="t" r="r" b="b"/>
              <a:pathLst>
                <a:path w="1068" h="801" extrusionOk="0">
                  <a:moveTo>
                    <a:pt x="534" y="0"/>
                  </a:moveTo>
                  <a:cubicBezTo>
                    <a:pt x="0" y="0"/>
                    <a:pt x="0" y="801"/>
                    <a:pt x="534" y="801"/>
                  </a:cubicBezTo>
                  <a:cubicBezTo>
                    <a:pt x="1068" y="801"/>
                    <a:pt x="1068"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21"/>
            <p:cNvSpPr/>
            <p:nvPr/>
          </p:nvSpPr>
          <p:spPr>
            <a:xfrm>
              <a:off x="1632690" y="545701"/>
              <a:ext cx="31006" cy="23996"/>
            </a:xfrm>
            <a:custGeom>
              <a:avLst/>
              <a:gdLst/>
              <a:ahLst/>
              <a:cxnLst/>
              <a:rect l="l" t="t" r="r" b="b"/>
              <a:pathLst>
                <a:path w="1035" h="801" extrusionOk="0">
                  <a:moveTo>
                    <a:pt x="534" y="0"/>
                  </a:moveTo>
                  <a:cubicBezTo>
                    <a:pt x="0" y="0"/>
                    <a:pt x="0" y="801"/>
                    <a:pt x="534" y="801"/>
                  </a:cubicBezTo>
                  <a:cubicBezTo>
                    <a:pt x="1034" y="801"/>
                    <a:pt x="1034"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1"/>
            <p:cNvSpPr/>
            <p:nvPr/>
          </p:nvSpPr>
          <p:spPr>
            <a:xfrm>
              <a:off x="1599709" y="597644"/>
              <a:ext cx="32025" cy="25015"/>
            </a:xfrm>
            <a:custGeom>
              <a:avLst/>
              <a:gdLst/>
              <a:ahLst/>
              <a:cxnLst/>
              <a:rect l="l" t="t" r="r" b="b"/>
              <a:pathLst>
                <a:path w="1069" h="835" extrusionOk="0">
                  <a:moveTo>
                    <a:pt x="534" y="1"/>
                  </a:moveTo>
                  <a:cubicBezTo>
                    <a:pt x="1" y="1"/>
                    <a:pt x="1" y="835"/>
                    <a:pt x="534" y="835"/>
                  </a:cubicBezTo>
                  <a:cubicBezTo>
                    <a:pt x="1068" y="835"/>
                    <a:pt x="1068" y="1"/>
                    <a:pt x="534"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5" name="Google Shape;2545;p21"/>
          <p:cNvGrpSpPr/>
          <p:nvPr/>
        </p:nvGrpSpPr>
        <p:grpSpPr>
          <a:xfrm flipH="1">
            <a:off x="6986707" y="-461408"/>
            <a:ext cx="676573" cy="945704"/>
            <a:chOff x="1897495" y="-461400"/>
            <a:chExt cx="815443" cy="1139815"/>
          </a:xfrm>
        </p:grpSpPr>
        <p:sp>
          <p:nvSpPr>
            <p:cNvPr id="2546" name="Google Shape;2546;p21"/>
            <p:cNvSpPr/>
            <p:nvPr/>
          </p:nvSpPr>
          <p:spPr>
            <a:xfrm>
              <a:off x="1897495" y="-345293"/>
              <a:ext cx="815443" cy="1023708"/>
            </a:xfrm>
            <a:custGeom>
              <a:avLst/>
              <a:gdLst/>
              <a:ahLst/>
              <a:cxnLst/>
              <a:rect l="l" t="t" r="r" b="b"/>
              <a:pathLst>
                <a:path w="27220" h="34172" extrusionOk="0">
                  <a:moveTo>
                    <a:pt x="7239" y="1"/>
                  </a:moveTo>
                  <a:cubicBezTo>
                    <a:pt x="7053" y="1"/>
                    <a:pt x="6874" y="8"/>
                    <a:pt x="6705" y="23"/>
                  </a:cubicBezTo>
                  <a:cubicBezTo>
                    <a:pt x="4470" y="3992"/>
                    <a:pt x="3536" y="8496"/>
                    <a:pt x="2035" y="12665"/>
                  </a:cubicBezTo>
                  <a:cubicBezTo>
                    <a:pt x="1607" y="13858"/>
                    <a:pt x="1" y="17770"/>
                    <a:pt x="1459" y="17770"/>
                  </a:cubicBezTo>
                  <a:cubicBezTo>
                    <a:pt x="1591" y="17770"/>
                    <a:pt x="1749" y="17738"/>
                    <a:pt x="1935" y="17669"/>
                  </a:cubicBezTo>
                  <a:cubicBezTo>
                    <a:pt x="3669" y="16968"/>
                    <a:pt x="4236" y="14433"/>
                    <a:pt x="6338" y="13833"/>
                  </a:cubicBezTo>
                  <a:lnTo>
                    <a:pt x="6338" y="13833"/>
                  </a:lnTo>
                  <a:cubicBezTo>
                    <a:pt x="7405" y="16401"/>
                    <a:pt x="2969" y="18503"/>
                    <a:pt x="3436" y="21071"/>
                  </a:cubicBezTo>
                  <a:cubicBezTo>
                    <a:pt x="3669" y="22806"/>
                    <a:pt x="7405" y="28276"/>
                    <a:pt x="9273" y="28510"/>
                  </a:cubicBezTo>
                  <a:cubicBezTo>
                    <a:pt x="9290" y="28511"/>
                    <a:pt x="9307" y="28512"/>
                    <a:pt x="9324" y="28512"/>
                  </a:cubicBezTo>
                  <a:cubicBezTo>
                    <a:pt x="10766" y="28512"/>
                    <a:pt x="12521" y="23463"/>
                    <a:pt x="13943" y="23463"/>
                  </a:cubicBezTo>
                  <a:cubicBezTo>
                    <a:pt x="14092" y="23463"/>
                    <a:pt x="14236" y="23518"/>
                    <a:pt x="14377" y="23640"/>
                  </a:cubicBezTo>
                  <a:cubicBezTo>
                    <a:pt x="16011" y="24907"/>
                    <a:pt x="12542" y="29110"/>
                    <a:pt x="13109" y="30611"/>
                  </a:cubicBezTo>
                  <a:cubicBezTo>
                    <a:pt x="13910" y="32846"/>
                    <a:pt x="20782" y="33780"/>
                    <a:pt x="22883" y="34114"/>
                  </a:cubicBezTo>
                  <a:cubicBezTo>
                    <a:pt x="23175" y="34153"/>
                    <a:pt x="23443" y="34172"/>
                    <a:pt x="23691" y="34172"/>
                  </a:cubicBezTo>
                  <a:cubicBezTo>
                    <a:pt x="26409" y="34172"/>
                    <a:pt x="26547" y="31901"/>
                    <a:pt x="26853" y="29210"/>
                  </a:cubicBezTo>
                  <a:cubicBezTo>
                    <a:pt x="27086" y="27009"/>
                    <a:pt x="27219" y="24674"/>
                    <a:pt x="27086" y="22339"/>
                  </a:cubicBezTo>
                  <a:cubicBezTo>
                    <a:pt x="26986" y="19070"/>
                    <a:pt x="24651" y="20004"/>
                    <a:pt x="22082" y="19303"/>
                  </a:cubicBezTo>
                  <a:cubicBezTo>
                    <a:pt x="17546" y="18036"/>
                    <a:pt x="23584" y="17802"/>
                    <a:pt x="25218" y="17569"/>
                  </a:cubicBezTo>
                  <a:cubicBezTo>
                    <a:pt x="27086" y="17335"/>
                    <a:pt x="26986" y="17102"/>
                    <a:pt x="26853" y="15234"/>
                  </a:cubicBezTo>
                  <a:cubicBezTo>
                    <a:pt x="26752" y="13733"/>
                    <a:pt x="26752" y="12432"/>
                    <a:pt x="26386" y="11031"/>
                  </a:cubicBezTo>
                  <a:cubicBezTo>
                    <a:pt x="25918" y="8781"/>
                    <a:pt x="24929" y="8033"/>
                    <a:pt x="23430" y="8033"/>
                  </a:cubicBezTo>
                  <a:cubicBezTo>
                    <a:pt x="22685" y="8033"/>
                    <a:pt x="21812" y="8218"/>
                    <a:pt x="20815" y="8496"/>
                  </a:cubicBezTo>
                  <a:cubicBezTo>
                    <a:pt x="20323" y="8660"/>
                    <a:pt x="19140" y="9169"/>
                    <a:pt x="18237" y="9169"/>
                  </a:cubicBezTo>
                  <a:cubicBezTo>
                    <a:pt x="17854" y="9169"/>
                    <a:pt x="17521" y="9077"/>
                    <a:pt x="17312" y="8829"/>
                  </a:cubicBezTo>
                  <a:cubicBezTo>
                    <a:pt x="15911" y="7428"/>
                    <a:pt x="19047" y="6728"/>
                    <a:pt x="19881" y="6394"/>
                  </a:cubicBezTo>
                  <a:cubicBezTo>
                    <a:pt x="21482" y="5794"/>
                    <a:pt x="23950" y="5227"/>
                    <a:pt x="21716" y="3459"/>
                  </a:cubicBezTo>
                  <a:cubicBezTo>
                    <a:pt x="20448" y="2658"/>
                    <a:pt x="18447" y="2525"/>
                    <a:pt x="17079" y="2191"/>
                  </a:cubicBezTo>
                  <a:cubicBezTo>
                    <a:pt x="14548" y="1535"/>
                    <a:pt x="9999" y="1"/>
                    <a:pt x="7239" y="1"/>
                  </a:cubicBezTo>
                  <a:close/>
                </a:path>
              </a:pathLst>
            </a:custGeom>
            <a:solidFill>
              <a:srgbClr val="83C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21"/>
            <p:cNvSpPr/>
            <p:nvPr/>
          </p:nvSpPr>
          <p:spPr>
            <a:xfrm>
              <a:off x="2063148" y="-461400"/>
              <a:ext cx="574974" cy="1048962"/>
            </a:xfrm>
            <a:custGeom>
              <a:avLst/>
              <a:gdLst/>
              <a:ahLst/>
              <a:cxnLst/>
              <a:rect l="l" t="t" r="r" b="b"/>
              <a:pathLst>
                <a:path w="19193" h="35015" extrusionOk="0">
                  <a:moveTo>
                    <a:pt x="382" y="0"/>
                  </a:moveTo>
                  <a:cubicBezTo>
                    <a:pt x="201" y="0"/>
                    <a:pt x="1" y="156"/>
                    <a:pt x="41" y="396"/>
                  </a:cubicBezTo>
                  <a:cubicBezTo>
                    <a:pt x="574" y="2731"/>
                    <a:pt x="1742" y="4966"/>
                    <a:pt x="2876" y="7034"/>
                  </a:cubicBezTo>
                  <a:cubicBezTo>
                    <a:pt x="4110" y="9303"/>
                    <a:pt x="5344" y="11538"/>
                    <a:pt x="6579" y="13806"/>
                  </a:cubicBezTo>
                  <a:cubicBezTo>
                    <a:pt x="9014" y="18342"/>
                    <a:pt x="11516" y="22879"/>
                    <a:pt x="14051" y="27349"/>
                  </a:cubicBezTo>
                  <a:cubicBezTo>
                    <a:pt x="15518" y="29884"/>
                    <a:pt x="16986" y="32386"/>
                    <a:pt x="18521" y="34854"/>
                  </a:cubicBezTo>
                  <a:cubicBezTo>
                    <a:pt x="18583" y="34968"/>
                    <a:pt x="18677" y="35014"/>
                    <a:pt x="18771" y="35014"/>
                  </a:cubicBezTo>
                  <a:cubicBezTo>
                    <a:pt x="18981" y="35014"/>
                    <a:pt x="19192" y="34784"/>
                    <a:pt x="19054" y="34554"/>
                  </a:cubicBezTo>
                  <a:cubicBezTo>
                    <a:pt x="13717" y="25848"/>
                    <a:pt x="8947" y="16841"/>
                    <a:pt x="4044" y="7902"/>
                  </a:cubicBezTo>
                  <a:cubicBezTo>
                    <a:pt x="2709" y="5467"/>
                    <a:pt x="1275" y="2965"/>
                    <a:pt x="641" y="230"/>
                  </a:cubicBezTo>
                  <a:cubicBezTo>
                    <a:pt x="614" y="69"/>
                    <a:pt x="502" y="0"/>
                    <a:pt x="382"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21"/>
            <p:cNvSpPr/>
            <p:nvPr/>
          </p:nvSpPr>
          <p:spPr>
            <a:xfrm>
              <a:off x="2112814" y="-304284"/>
              <a:ext cx="166684" cy="157666"/>
            </a:xfrm>
            <a:custGeom>
              <a:avLst/>
              <a:gdLst/>
              <a:ahLst/>
              <a:cxnLst/>
              <a:rect l="l" t="t" r="r" b="b"/>
              <a:pathLst>
                <a:path w="5564" h="5263" extrusionOk="0">
                  <a:moveTo>
                    <a:pt x="1439" y="0"/>
                  </a:moveTo>
                  <a:cubicBezTo>
                    <a:pt x="1101" y="0"/>
                    <a:pt x="860" y="241"/>
                    <a:pt x="718" y="555"/>
                  </a:cubicBezTo>
                  <a:cubicBezTo>
                    <a:pt x="384" y="1156"/>
                    <a:pt x="217" y="1789"/>
                    <a:pt x="151" y="2457"/>
                  </a:cubicBezTo>
                  <a:cubicBezTo>
                    <a:pt x="84" y="3290"/>
                    <a:pt x="117" y="4124"/>
                    <a:pt x="17" y="4958"/>
                  </a:cubicBezTo>
                  <a:cubicBezTo>
                    <a:pt x="0" y="5163"/>
                    <a:pt x="149" y="5263"/>
                    <a:pt x="307" y="5263"/>
                  </a:cubicBezTo>
                  <a:cubicBezTo>
                    <a:pt x="458" y="5263"/>
                    <a:pt x="618" y="5171"/>
                    <a:pt x="651" y="4992"/>
                  </a:cubicBezTo>
                  <a:cubicBezTo>
                    <a:pt x="784" y="3691"/>
                    <a:pt x="584" y="2356"/>
                    <a:pt x="1085" y="1156"/>
                  </a:cubicBezTo>
                  <a:cubicBezTo>
                    <a:pt x="1151" y="989"/>
                    <a:pt x="1251" y="789"/>
                    <a:pt x="1351" y="689"/>
                  </a:cubicBezTo>
                  <a:cubicBezTo>
                    <a:pt x="1371" y="650"/>
                    <a:pt x="1379" y="633"/>
                    <a:pt x="1382" y="633"/>
                  </a:cubicBezTo>
                  <a:cubicBezTo>
                    <a:pt x="1385" y="633"/>
                    <a:pt x="1385" y="641"/>
                    <a:pt x="1385" y="655"/>
                  </a:cubicBezTo>
                  <a:cubicBezTo>
                    <a:pt x="1452" y="622"/>
                    <a:pt x="1385" y="622"/>
                    <a:pt x="1418" y="622"/>
                  </a:cubicBezTo>
                  <a:lnTo>
                    <a:pt x="1485" y="622"/>
                  </a:lnTo>
                  <a:cubicBezTo>
                    <a:pt x="1852" y="722"/>
                    <a:pt x="2252" y="1089"/>
                    <a:pt x="2619" y="1289"/>
                  </a:cubicBezTo>
                  <a:cubicBezTo>
                    <a:pt x="3019" y="1489"/>
                    <a:pt x="3420" y="1656"/>
                    <a:pt x="3787" y="1856"/>
                  </a:cubicBezTo>
                  <a:cubicBezTo>
                    <a:pt x="4187" y="2090"/>
                    <a:pt x="4587" y="2323"/>
                    <a:pt x="4954" y="2557"/>
                  </a:cubicBezTo>
                  <a:cubicBezTo>
                    <a:pt x="5012" y="2597"/>
                    <a:pt x="5069" y="2614"/>
                    <a:pt x="5124" y="2614"/>
                  </a:cubicBezTo>
                  <a:cubicBezTo>
                    <a:pt x="5383" y="2614"/>
                    <a:pt x="5563" y="2216"/>
                    <a:pt x="5288" y="2023"/>
                  </a:cubicBezTo>
                  <a:cubicBezTo>
                    <a:pt x="4554" y="1523"/>
                    <a:pt x="3787" y="1122"/>
                    <a:pt x="2986" y="755"/>
                  </a:cubicBezTo>
                  <a:cubicBezTo>
                    <a:pt x="2519" y="522"/>
                    <a:pt x="2119" y="155"/>
                    <a:pt x="1618" y="21"/>
                  </a:cubicBezTo>
                  <a:cubicBezTo>
                    <a:pt x="1556" y="7"/>
                    <a:pt x="1496" y="0"/>
                    <a:pt x="1439"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21"/>
            <p:cNvSpPr/>
            <p:nvPr/>
          </p:nvSpPr>
          <p:spPr>
            <a:xfrm>
              <a:off x="2178776" y="-133328"/>
              <a:ext cx="228696" cy="228396"/>
            </a:xfrm>
            <a:custGeom>
              <a:avLst/>
              <a:gdLst/>
              <a:ahLst/>
              <a:cxnLst/>
              <a:rect l="l" t="t" r="r" b="b"/>
              <a:pathLst>
                <a:path w="7634" h="7624" extrusionOk="0">
                  <a:moveTo>
                    <a:pt x="1506" y="1"/>
                  </a:moveTo>
                  <a:cubicBezTo>
                    <a:pt x="1383" y="1"/>
                    <a:pt x="1245" y="110"/>
                    <a:pt x="1218" y="219"/>
                  </a:cubicBezTo>
                  <a:cubicBezTo>
                    <a:pt x="717" y="2587"/>
                    <a:pt x="284" y="4922"/>
                    <a:pt x="17" y="7324"/>
                  </a:cubicBezTo>
                  <a:cubicBezTo>
                    <a:pt x="0" y="7524"/>
                    <a:pt x="150" y="7624"/>
                    <a:pt x="309" y="7624"/>
                  </a:cubicBezTo>
                  <a:cubicBezTo>
                    <a:pt x="467" y="7624"/>
                    <a:pt x="634" y="7524"/>
                    <a:pt x="651" y="7324"/>
                  </a:cubicBezTo>
                  <a:cubicBezTo>
                    <a:pt x="873" y="5096"/>
                    <a:pt x="1278" y="2899"/>
                    <a:pt x="1749" y="732"/>
                  </a:cubicBezTo>
                  <a:lnTo>
                    <a:pt x="1749" y="732"/>
                  </a:lnTo>
                  <a:cubicBezTo>
                    <a:pt x="3636" y="1390"/>
                    <a:pt x="5479" y="2290"/>
                    <a:pt x="7055" y="3488"/>
                  </a:cubicBezTo>
                  <a:cubicBezTo>
                    <a:pt x="7116" y="3537"/>
                    <a:pt x="7176" y="3558"/>
                    <a:pt x="7232" y="3558"/>
                  </a:cubicBezTo>
                  <a:cubicBezTo>
                    <a:pt x="7479" y="3558"/>
                    <a:pt x="7634" y="3145"/>
                    <a:pt x="7389" y="2954"/>
                  </a:cubicBezTo>
                  <a:cubicBezTo>
                    <a:pt x="5654" y="1653"/>
                    <a:pt x="3619" y="686"/>
                    <a:pt x="1585" y="19"/>
                  </a:cubicBezTo>
                  <a:cubicBezTo>
                    <a:pt x="1560" y="6"/>
                    <a:pt x="1533" y="1"/>
                    <a:pt x="1506"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1"/>
            <p:cNvSpPr/>
            <p:nvPr/>
          </p:nvSpPr>
          <p:spPr>
            <a:xfrm>
              <a:off x="2245726" y="-14016"/>
              <a:ext cx="256676" cy="324949"/>
            </a:xfrm>
            <a:custGeom>
              <a:avLst/>
              <a:gdLst/>
              <a:ahLst/>
              <a:cxnLst/>
              <a:rect l="l" t="t" r="r" b="b"/>
              <a:pathLst>
                <a:path w="8568" h="10847" extrusionOk="0">
                  <a:moveTo>
                    <a:pt x="1357" y="0"/>
                  </a:moveTo>
                  <a:cubicBezTo>
                    <a:pt x="1199" y="0"/>
                    <a:pt x="1051" y="107"/>
                    <a:pt x="1051" y="305"/>
                  </a:cubicBezTo>
                  <a:cubicBezTo>
                    <a:pt x="1151" y="3774"/>
                    <a:pt x="150" y="7110"/>
                    <a:pt x="17" y="10546"/>
                  </a:cubicBezTo>
                  <a:cubicBezTo>
                    <a:pt x="0" y="10746"/>
                    <a:pt x="150" y="10846"/>
                    <a:pt x="309" y="10846"/>
                  </a:cubicBezTo>
                  <a:cubicBezTo>
                    <a:pt x="467" y="10846"/>
                    <a:pt x="634" y="10746"/>
                    <a:pt x="650" y="10546"/>
                  </a:cubicBezTo>
                  <a:cubicBezTo>
                    <a:pt x="778" y="7272"/>
                    <a:pt x="1692" y="4088"/>
                    <a:pt x="1692" y="794"/>
                  </a:cubicBezTo>
                  <a:lnTo>
                    <a:pt x="1692" y="794"/>
                  </a:lnTo>
                  <a:cubicBezTo>
                    <a:pt x="3789" y="1755"/>
                    <a:pt x="6004" y="2529"/>
                    <a:pt x="7989" y="3708"/>
                  </a:cubicBezTo>
                  <a:cubicBezTo>
                    <a:pt x="8044" y="3746"/>
                    <a:pt x="8099" y="3763"/>
                    <a:pt x="8150" y="3763"/>
                  </a:cubicBezTo>
                  <a:cubicBezTo>
                    <a:pt x="8405" y="3763"/>
                    <a:pt x="8567" y="3341"/>
                    <a:pt x="8289" y="3174"/>
                  </a:cubicBezTo>
                  <a:cubicBezTo>
                    <a:pt x="6154" y="1873"/>
                    <a:pt x="3786" y="1106"/>
                    <a:pt x="1518" y="38"/>
                  </a:cubicBezTo>
                  <a:cubicBezTo>
                    <a:pt x="1467" y="13"/>
                    <a:pt x="1411" y="0"/>
                    <a:pt x="135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21"/>
            <p:cNvSpPr/>
            <p:nvPr/>
          </p:nvSpPr>
          <p:spPr>
            <a:xfrm>
              <a:off x="2354134" y="146605"/>
              <a:ext cx="132532" cy="171297"/>
            </a:xfrm>
            <a:custGeom>
              <a:avLst/>
              <a:gdLst/>
              <a:ahLst/>
              <a:cxnLst/>
              <a:rect l="l" t="t" r="r" b="b"/>
              <a:pathLst>
                <a:path w="4424" h="5718" extrusionOk="0">
                  <a:moveTo>
                    <a:pt x="760" y="1"/>
                  </a:moveTo>
                  <a:cubicBezTo>
                    <a:pt x="625" y="1"/>
                    <a:pt x="490" y="76"/>
                    <a:pt x="467" y="214"/>
                  </a:cubicBezTo>
                  <a:cubicBezTo>
                    <a:pt x="234" y="1948"/>
                    <a:pt x="0" y="3683"/>
                    <a:pt x="0" y="5417"/>
                  </a:cubicBezTo>
                  <a:cubicBezTo>
                    <a:pt x="0" y="5618"/>
                    <a:pt x="159" y="5718"/>
                    <a:pt x="317" y="5718"/>
                  </a:cubicBezTo>
                  <a:cubicBezTo>
                    <a:pt x="476" y="5718"/>
                    <a:pt x="634" y="5618"/>
                    <a:pt x="634" y="5417"/>
                  </a:cubicBezTo>
                  <a:cubicBezTo>
                    <a:pt x="634" y="3875"/>
                    <a:pt x="805" y="2304"/>
                    <a:pt x="1016" y="757"/>
                  </a:cubicBezTo>
                  <a:lnTo>
                    <a:pt x="1016" y="757"/>
                  </a:lnTo>
                  <a:cubicBezTo>
                    <a:pt x="1943" y="1205"/>
                    <a:pt x="2830" y="1775"/>
                    <a:pt x="3770" y="2215"/>
                  </a:cubicBezTo>
                  <a:cubicBezTo>
                    <a:pt x="3816" y="2236"/>
                    <a:pt x="3861" y="2245"/>
                    <a:pt x="3905" y="2245"/>
                  </a:cubicBezTo>
                  <a:cubicBezTo>
                    <a:pt x="4209" y="2245"/>
                    <a:pt x="4424" y="1794"/>
                    <a:pt x="4103" y="1648"/>
                  </a:cubicBezTo>
                  <a:cubicBezTo>
                    <a:pt x="3002" y="1181"/>
                    <a:pt x="2035" y="514"/>
                    <a:pt x="934" y="47"/>
                  </a:cubicBezTo>
                  <a:cubicBezTo>
                    <a:pt x="883" y="16"/>
                    <a:pt x="821" y="1"/>
                    <a:pt x="760"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21"/>
            <p:cNvSpPr/>
            <p:nvPr/>
          </p:nvSpPr>
          <p:spPr>
            <a:xfrm>
              <a:off x="2447056" y="299348"/>
              <a:ext cx="169589" cy="204310"/>
            </a:xfrm>
            <a:custGeom>
              <a:avLst/>
              <a:gdLst/>
              <a:ahLst/>
              <a:cxnLst/>
              <a:rect l="l" t="t" r="r" b="b"/>
              <a:pathLst>
                <a:path w="5661" h="6820" extrusionOk="0">
                  <a:moveTo>
                    <a:pt x="824" y="1"/>
                  </a:moveTo>
                  <a:cubicBezTo>
                    <a:pt x="701" y="1"/>
                    <a:pt x="562" y="115"/>
                    <a:pt x="534" y="252"/>
                  </a:cubicBezTo>
                  <a:cubicBezTo>
                    <a:pt x="0" y="2253"/>
                    <a:pt x="34" y="4455"/>
                    <a:pt x="167" y="6490"/>
                  </a:cubicBezTo>
                  <a:cubicBezTo>
                    <a:pt x="184" y="6711"/>
                    <a:pt x="349" y="6819"/>
                    <a:pt x="506" y="6819"/>
                  </a:cubicBezTo>
                  <a:cubicBezTo>
                    <a:pt x="657" y="6819"/>
                    <a:pt x="801" y="6719"/>
                    <a:pt x="801" y="6523"/>
                  </a:cubicBezTo>
                  <a:cubicBezTo>
                    <a:pt x="675" y="4632"/>
                    <a:pt x="638" y="2623"/>
                    <a:pt x="1056" y="748"/>
                  </a:cubicBezTo>
                  <a:lnTo>
                    <a:pt x="1056" y="748"/>
                  </a:lnTo>
                  <a:cubicBezTo>
                    <a:pt x="2421" y="1283"/>
                    <a:pt x="3810" y="1697"/>
                    <a:pt x="5171" y="2253"/>
                  </a:cubicBezTo>
                  <a:cubicBezTo>
                    <a:pt x="5215" y="2273"/>
                    <a:pt x="5256" y="2282"/>
                    <a:pt x="5294" y="2282"/>
                  </a:cubicBezTo>
                  <a:cubicBezTo>
                    <a:pt x="5570" y="2282"/>
                    <a:pt x="5661" y="1799"/>
                    <a:pt x="5338" y="1653"/>
                  </a:cubicBezTo>
                  <a:cubicBezTo>
                    <a:pt x="3870" y="1052"/>
                    <a:pt x="2369" y="619"/>
                    <a:pt x="901" y="18"/>
                  </a:cubicBezTo>
                  <a:cubicBezTo>
                    <a:pt x="877" y="6"/>
                    <a:pt x="851" y="1"/>
                    <a:pt x="824"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21"/>
            <p:cNvSpPr/>
            <p:nvPr/>
          </p:nvSpPr>
          <p:spPr>
            <a:xfrm>
              <a:off x="2522004" y="425790"/>
              <a:ext cx="120399" cy="140800"/>
            </a:xfrm>
            <a:custGeom>
              <a:avLst/>
              <a:gdLst/>
              <a:ahLst/>
              <a:cxnLst/>
              <a:rect l="l" t="t" r="r" b="b"/>
              <a:pathLst>
                <a:path w="4019" h="4700" extrusionOk="0">
                  <a:moveTo>
                    <a:pt x="534" y="0"/>
                  </a:moveTo>
                  <a:cubicBezTo>
                    <a:pt x="401" y="0"/>
                    <a:pt x="267" y="67"/>
                    <a:pt x="234" y="200"/>
                  </a:cubicBezTo>
                  <a:cubicBezTo>
                    <a:pt x="0" y="1601"/>
                    <a:pt x="0" y="3002"/>
                    <a:pt x="0" y="4370"/>
                  </a:cubicBezTo>
                  <a:cubicBezTo>
                    <a:pt x="0" y="4591"/>
                    <a:pt x="165" y="4700"/>
                    <a:pt x="327" y="4700"/>
                  </a:cubicBezTo>
                  <a:cubicBezTo>
                    <a:pt x="482" y="4700"/>
                    <a:pt x="634" y="4600"/>
                    <a:pt x="634" y="4403"/>
                  </a:cubicBezTo>
                  <a:cubicBezTo>
                    <a:pt x="634" y="3143"/>
                    <a:pt x="604" y="1853"/>
                    <a:pt x="798" y="618"/>
                  </a:cubicBezTo>
                  <a:lnTo>
                    <a:pt x="798" y="618"/>
                  </a:lnTo>
                  <a:cubicBezTo>
                    <a:pt x="1714" y="705"/>
                    <a:pt x="2642" y="1075"/>
                    <a:pt x="3403" y="1501"/>
                  </a:cubicBezTo>
                  <a:cubicBezTo>
                    <a:pt x="3459" y="1532"/>
                    <a:pt x="3514" y="1545"/>
                    <a:pt x="3565" y="1545"/>
                  </a:cubicBezTo>
                  <a:cubicBezTo>
                    <a:pt x="3847" y="1545"/>
                    <a:pt x="4019" y="1137"/>
                    <a:pt x="3736" y="968"/>
                  </a:cubicBezTo>
                  <a:cubicBezTo>
                    <a:pt x="2769" y="434"/>
                    <a:pt x="1635" y="0"/>
                    <a:pt x="534"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21"/>
            <p:cNvSpPr/>
            <p:nvPr/>
          </p:nvSpPr>
          <p:spPr>
            <a:xfrm>
              <a:off x="2081331" y="278888"/>
              <a:ext cx="34002" cy="26003"/>
            </a:xfrm>
            <a:custGeom>
              <a:avLst/>
              <a:gdLst/>
              <a:ahLst/>
              <a:cxnLst/>
              <a:rect l="l" t="t" r="r" b="b"/>
              <a:pathLst>
                <a:path w="1135" h="868" extrusionOk="0">
                  <a:moveTo>
                    <a:pt x="568" y="1"/>
                  </a:moveTo>
                  <a:cubicBezTo>
                    <a:pt x="1" y="1"/>
                    <a:pt x="1"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21"/>
            <p:cNvSpPr/>
            <p:nvPr/>
          </p:nvSpPr>
          <p:spPr>
            <a:xfrm>
              <a:off x="2116319" y="320856"/>
              <a:ext cx="34002" cy="26003"/>
            </a:xfrm>
            <a:custGeom>
              <a:avLst/>
              <a:gdLst/>
              <a:ahLst/>
              <a:cxnLst/>
              <a:rect l="l" t="t" r="r" b="b"/>
              <a:pathLst>
                <a:path w="1135" h="868" extrusionOk="0">
                  <a:moveTo>
                    <a:pt x="567" y="1"/>
                  </a:moveTo>
                  <a:cubicBezTo>
                    <a:pt x="0" y="1"/>
                    <a:pt x="0" y="868"/>
                    <a:pt x="567" y="868"/>
                  </a:cubicBezTo>
                  <a:cubicBezTo>
                    <a:pt x="1134" y="868"/>
                    <a:pt x="1134"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1"/>
            <p:cNvSpPr/>
            <p:nvPr/>
          </p:nvSpPr>
          <p:spPr>
            <a:xfrm>
              <a:off x="2130308" y="260915"/>
              <a:ext cx="34002" cy="26992"/>
            </a:xfrm>
            <a:custGeom>
              <a:avLst/>
              <a:gdLst/>
              <a:ahLst/>
              <a:cxnLst/>
              <a:rect l="l" t="t" r="r" b="b"/>
              <a:pathLst>
                <a:path w="1135" h="901" extrusionOk="0">
                  <a:moveTo>
                    <a:pt x="567" y="0"/>
                  </a:moveTo>
                  <a:cubicBezTo>
                    <a:pt x="0" y="0"/>
                    <a:pt x="0" y="901"/>
                    <a:pt x="567" y="901"/>
                  </a:cubicBezTo>
                  <a:cubicBezTo>
                    <a:pt x="1134" y="901"/>
                    <a:pt x="1134"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1"/>
            <p:cNvSpPr/>
            <p:nvPr/>
          </p:nvSpPr>
          <p:spPr>
            <a:xfrm>
              <a:off x="2604920" y="13094"/>
              <a:ext cx="34032" cy="26003"/>
            </a:xfrm>
            <a:custGeom>
              <a:avLst/>
              <a:gdLst/>
              <a:ahLst/>
              <a:cxnLst/>
              <a:rect l="l" t="t" r="r" b="b"/>
              <a:pathLst>
                <a:path w="1136" h="868" extrusionOk="0">
                  <a:moveTo>
                    <a:pt x="568" y="1"/>
                  </a:moveTo>
                  <a:cubicBezTo>
                    <a:pt x="1" y="1"/>
                    <a:pt x="1"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1"/>
            <p:cNvSpPr/>
            <p:nvPr/>
          </p:nvSpPr>
          <p:spPr>
            <a:xfrm>
              <a:off x="2594945" y="69051"/>
              <a:ext cx="33013" cy="26003"/>
            </a:xfrm>
            <a:custGeom>
              <a:avLst/>
              <a:gdLst/>
              <a:ahLst/>
              <a:cxnLst/>
              <a:rect l="l" t="t" r="r" b="b"/>
              <a:pathLst>
                <a:path w="1102" h="868" extrusionOk="0">
                  <a:moveTo>
                    <a:pt x="567" y="1"/>
                  </a:moveTo>
                  <a:cubicBezTo>
                    <a:pt x="0" y="1"/>
                    <a:pt x="0" y="868"/>
                    <a:pt x="567" y="868"/>
                  </a:cubicBezTo>
                  <a:cubicBezTo>
                    <a:pt x="1101" y="868"/>
                    <a:pt x="1101"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21"/>
            <p:cNvSpPr/>
            <p:nvPr/>
          </p:nvSpPr>
          <p:spPr>
            <a:xfrm>
              <a:off x="2538988" y="27083"/>
              <a:ext cx="34002" cy="26003"/>
            </a:xfrm>
            <a:custGeom>
              <a:avLst/>
              <a:gdLst/>
              <a:ahLst/>
              <a:cxnLst/>
              <a:rect l="l" t="t" r="r" b="b"/>
              <a:pathLst>
                <a:path w="1135" h="868" extrusionOk="0">
                  <a:moveTo>
                    <a:pt x="567" y="1"/>
                  </a:moveTo>
                  <a:cubicBezTo>
                    <a:pt x="0" y="1"/>
                    <a:pt x="0" y="868"/>
                    <a:pt x="567" y="868"/>
                  </a:cubicBezTo>
                  <a:cubicBezTo>
                    <a:pt x="1134" y="868"/>
                    <a:pt x="1134"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21"/>
            <p:cNvSpPr/>
            <p:nvPr/>
          </p:nvSpPr>
          <p:spPr>
            <a:xfrm>
              <a:off x="2455054" y="585662"/>
              <a:ext cx="34002" cy="27022"/>
            </a:xfrm>
            <a:custGeom>
              <a:avLst/>
              <a:gdLst/>
              <a:ahLst/>
              <a:cxnLst/>
              <a:rect l="l" t="t" r="r" b="b"/>
              <a:pathLst>
                <a:path w="1135" h="902" extrusionOk="0">
                  <a:moveTo>
                    <a:pt x="567" y="0"/>
                  </a:moveTo>
                  <a:cubicBezTo>
                    <a:pt x="0" y="0"/>
                    <a:pt x="0" y="901"/>
                    <a:pt x="567" y="901"/>
                  </a:cubicBezTo>
                  <a:cubicBezTo>
                    <a:pt x="1134" y="901"/>
                    <a:pt x="1134"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21"/>
            <p:cNvSpPr/>
            <p:nvPr/>
          </p:nvSpPr>
          <p:spPr>
            <a:xfrm>
              <a:off x="2493007" y="603635"/>
              <a:ext cx="34032" cy="26033"/>
            </a:xfrm>
            <a:custGeom>
              <a:avLst/>
              <a:gdLst/>
              <a:ahLst/>
              <a:cxnLst/>
              <a:rect l="l" t="t" r="r" b="b"/>
              <a:pathLst>
                <a:path w="1136" h="869" extrusionOk="0">
                  <a:moveTo>
                    <a:pt x="568" y="1"/>
                  </a:moveTo>
                  <a:cubicBezTo>
                    <a:pt x="1" y="1"/>
                    <a:pt x="1"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21"/>
            <p:cNvSpPr/>
            <p:nvPr/>
          </p:nvSpPr>
          <p:spPr>
            <a:xfrm>
              <a:off x="2639908" y="390802"/>
              <a:ext cx="34002" cy="26003"/>
            </a:xfrm>
            <a:custGeom>
              <a:avLst/>
              <a:gdLst/>
              <a:ahLst/>
              <a:cxnLst/>
              <a:rect l="l" t="t" r="r" b="b"/>
              <a:pathLst>
                <a:path w="1135" h="868" extrusionOk="0">
                  <a:moveTo>
                    <a:pt x="567" y="1"/>
                  </a:moveTo>
                  <a:cubicBezTo>
                    <a:pt x="0" y="1"/>
                    <a:pt x="0" y="868"/>
                    <a:pt x="567" y="868"/>
                  </a:cubicBezTo>
                  <a:cubicBezTo>
                    <a:pt x="1135" y="868"/>
                    <a:pt x="1135"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21"/>
            <p:cNvSpPr/>
            <p:nvPr/>
          </p:nvSpPr>
          <p:spPr>
            <a:xfrm>
              <a:off x="2639908" y="355844"/>
              <a:ext cx="34002" cy="26003"/>
            </a:xfrm>
            <a:custGeom>
              <a:avLst/>
              <a:gdLst/>
              <a:ahLst/>
              <a:cxnLst/>
              <a:rect l="l" t="t" r="r" b="b"/>
              <a:pathLst>
                <a:path w="1135" h="868" extrusionOk="0">
                  <a:moveTo>
                    <a:pt x="567" y="0"/>
                  </a:moveTo>
                  <a:cubicBezTo>
                    <a:pt x="0" y="0"/>
                    <a:pt x="0" y="867"/>
                    <a:pt x="567" y="867"/>
                  </a:cubicBezTo>
                  <a:cubicBezTo>
                    <a:pt x="1135" y="867"/>
                    <a:pt x="1135"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21"/>
            <p:cNvSpPr/>
            <p:nvPr/>
          </p:nvSpPr>
          <p:spPr>
            <a:xfrm>
              <a:off x="2116319" y="-49842"/>
              <a:ext cx="34002" cy="26992"/>
            </a:xfrm>
            <a:custGeom>
              <a:avLst/>
              <a:gdLst/>
              <a:ahLst/>
              <a:cxnLst/>
              <a:rect l="l" t="t" r="r" b="b"/>
              <a:pathLst>
                <a:path w="1135" h="901" extrusionOk="0">
                  <a:moveTo>
                    <a:pt x="567" y="0"/>
                  </a:moveTo>
                  <a:cubicBezTo>
                    <a:pt x="0" y="0"/>
                    <a:pt x="0" y="901"/>
                    <a:pt x="567" y="901"/>
                  </a:cubicBezTo>
                  <a:cubicBezTo>
                    <a:pt x="1134" y="901"/>
                    <a:pt x="1134"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21"/>
            <p:cNvSpPr/>
            <p:nvPr/>
          </p:nvSpPr>
          <p:spPr>
            <a:xfrm>
              <a:off x="2319146" y="-206719"/>
              <a:ext cx="33013" cy="26003"/>
            </a:xfrm>
            <a:custGeom>
              <a:avLst/>
              <a:gdLst/>
              <a:ahLst/>
              <a:cxnLst/>
              <a:rect l="l" t="t" r="r" b="b"/>
              <a:pathLst>
                <a:path w="1102" h="868" extrusionOk="0">
                  <a:moveTo>
                    <a:pt x="568" y="0"/>
                  </a:moveTo>
                  <a:cubicBezTo>
                    <a:pt x="1" y="0"/>
                    <a:pt x="1" y="867"/>
                    <a:pt x="568" y="867"/>
                  </a:cubicBezTo>
                  <a:cubicBezTo>
                    <a:pt x="1102" y="867"/>
                    <a:pt x="1102" y="0"/>
                    <a:pt x="568"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21"/>
            <p:cNvSpPr/>
            <p:nvPr/>
          </p:nvSpPr>
          <p:spPr>
            <a:xfrm>
              <a:off x="2434055" y="101043"/>
              <a:ext cx="34002" cy="26003"/>
            </a:xfrm>
            <a:custGeom>
              <a:avLst/>
              <a:gdLst/>
              <a:ahLst/>
              <a:cxnLst/>
              <a:rect l="l" t="t" r="r" b="b"/>
              <a:pathLst>
                <a:path w="1135" h="868" extrusionOk="0">
                  <a:moveTo>
                    <a:pt x="568" y="0"/>
                  </a:moveTo>
                  <a:cubicBezTo>
                    <a:pt x="1" y="0"/>
                    <a:pt x="1" y="867"/>
                    <a:pt x="568" y="867"/>
                  </a:cubicBezTo>
                  <a:cubicBezTo>
                    <a:pt x="1135" y="867"/>
                    <a:pt x="1135" y="0"/>
                    <a:pt x="568"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21"/>
            <p:cNvSpPr/>
            <p:nvPr/>
          </p:nvSpPr>
          <p:spPr>
            <a:xfrm>
              <a:off x="2172275" y="125007"/>
              <a:ext cx="34002" cy="26003"/>
            </a:xfrm>
            <a:custGeom>
              <a:avLst/>
              <a:gdLst/>
              <a:ahLst/>
              <a:cxnLst/>
              <a:rect l="l" t="t" r="r" b="b"/>
              <a:pathLst>
                <a:path w="1135" h="868" extrusionOk="0">
                  <a:moveTo>
                    <a:pt x="567" y="1"/>
                  </a:moveTo>
                  <a:cubicBezTo>
                    <a:pt x="0" y="1"/>
                    <a:pt x="0" y="868"/>
                    <a:pt x="567" y="868"/>
                  </a:cubicBezTo>
                  <a:cubicBezTo>
                    <a:pt x="1134" y="868"/>
                    <a:pt x="1134"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77" name="Google Shape;2577;p21"/>
          <p:cNvGrpSpPr/>
          <p:nvPr/>
        </p:nvGrpSpPr>
        <p:grpSpPr>
          <a:xfrm flipH="1">
            <a:off x="8123388" y="-280695"/>
            <a:ext cx="363800" cy="984632"/>
            <a:chOff x="904476" y="-243594"/>
            <a:chExt cx="438472" cy="1186732"/>
          </a:xfrm>
        </p:grpSpPr>
        <p:sp>
          <p:nvSpPr>
            <p:cNvPr id="2578" name="Google Shape;2578;p21"/>
            <p:cNvSpPr/>
            <p:nvPr/>
          </p:nvSpPr>
          <p:spPr>
            <a:xfrm>
              <a:off x="904476" y="362824"/>
              <a:ext cx="134719" cy="198648"/>
            </a:xfrm>
            <a:custGeom>
              <a:avLst/>
              <a:gdLst/>
              <a:ahLst/>
              <a:cxnLst/>
              <a:rect l="l" t="t" r="r" b="b"/>
              <a:pathLst>
                <a:path w="4497" h="6631" extrusionOk="0">
                  <a:moveTo>
                    <a:pt x="4430" y="1"/>
                  </a:moveTo>
                  <a:cubicBezTo>
                    <a:pt x="4429" y="1"/>
                    <a:pt x="4429" y="2"/>
                    <a:pt x="4428" y="3"/>
                  </a:cubicBezTo>
                  <a:lnTo>
                    <a:pt x="4428" y="3"/>
                  </a:lnTo>
                  <a:cubicBezTo>
                    <a:pt x="4451" y="2"/>
                    <a:pt x="4474" y="1"/>
                    <a:pt x="4496" y="1"/>
                  </a:cubicBezTo>
                  <a:close/>
                  <a:moveTo>
                    <a:pt x="4428" y="3"/>
                  </a:moveTo>
                  <a:cubicBezTo>
                    <a:pt x="1897" y="113"/>
                    <a:pt x="192" y="2657"/>
                    <a:pt x="60" y="5004"/>
                  </a:cubicBezTo>
                  <a:cubicBezTo>
                    <a:pt x="1" y="6109"/>
                    <a:pt x="548" y="6631"/>
                    <a:pt x="1247" y="6631"/>
                  </a:cubicBezTo>
                  <a:cubicBezTo>
                    <a:pt x="1730" y="6631"/>
                    <a:pt x="2285" y="6382"/>
                    <a:pt x="2762" y="5905"/>
                  </a:cubicBezTo>
                  <a:cubicBezTo>
                    <a:pt x="3729" y="4904"/>
                    <a:pt x="3996" y="3270"/>
                    <a:pt x="4163" y="1969"/>
                  </a:cubicBezTo>
                  <a:cubicBezTo>
                    <a:pt x="4263" y="1403"/>
                    <a:pt x="4196" y="471"/>
                    <a:pt x="4428" y="3"/>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21"/>
            <p:cNvSpPr/>
            <p:nvPr/>
          </p:nvSpPr>
          <p:spPr>
            <a:xfrm>
              <a:off x="1121083" y="147893"/>
              <a:ext cx="221865" cy="139272"/>
            </a:xfrm>
            <a:custGeom>
              <a:avLst/>
              <a:gdLst/>
              <a:ahLst/>
              <a:cxnLst/>
              <a:rect l="l" t="t" r="r" b="b"/>
              <a:pathLst>
                <a:path w="7406" h="4649" extrusionOk="0">
                  <a:moveTo>
                    <a:pt x="294" y="1"/>
                  </a:moveTo>
                  <a:cubicBezTo>
                    <a:pt x="218" y="1"/>
                    <a:pt x="143" y="2"/>
                    <a:pt x="67" y="4"/>
                  </a:cubicBezTo>
                  <a:lnTo>
                    <a:pt x="1" y="137"/>
                  </a:lnTo>
                  <a:cubicBezTo>
                    <a:pt x="367" y="1005"/>
                    <a:pt x="834" y="2039"/>
                    <a:pt x="1402" y="2739"/>
                  </a:cubicBezTo>
                  <a:cubicBezTo>
                    <a:pt x="2106" y="3561"/>
                    <a:pt x="3506" y="4648"/>
                    <a:pt x="4715" y="4648"/>
                  </a:cubicBezTo>
                  <a:cubicBezTo>
                    <a:pt x="5223" y="4648"/>
                    <a:pt x="5697" y="4457"/>
                    <a:pt x="6072" y="3973"/>
                  </a:cubicBezTo>
                  <a:cubicBezTo>
                    <a:pt x="7406" y="2239"/>
                    <a:pt x="4971" y="704"/>
                    <a:pt x="3570" y="438"/>
                  </a:cubicBezTo>
                  <a:cubicBezTo>
                    <a:pt x="2540" y="219"/>
                    <a:pt x="1394" y="1"/>
                    <a:pt x="294" y="1"/>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21"/>
            <p:cNvSpPr/>
            <p:nvPr/>
          </p:nvSpPr>
          <p:spPr>
            <a:xfrm>
              <a:off x="926523" y="45086"/>
              <a:ext cx="117673" cy="243525"/>
            </a:xfrm>
            <a:custGeom>
              <a:avLst/>
              <a:gdLst/>
              <a:ahLst/>
              <a:cxnLst/>
              <a:rect l="l" t="t" r="r" b="b"/>
              <a:pathLst>
                <a:path w="3928" h="8129" extrusionOk="0">
                  <a:moveTo>
                    <a:pt x="3827" y="0"/>
                  </a:moveTo>
                  <a:cubicBezTo>
                    <a:pt x="1492" y="0"/>
                    <a:pt x="24" y="4070"/>
                    <a:pt x="24" y="5938"/>
                  </a:cubicBezTo>
                  <a:cubicBezTo>
                    <a:pt x="1" y="7075"/>
                    <a:pt x="583" y="8129"/>
                    <a:pt x="1413" y="8129"/>
                  </a:cubicBezTo>
                  <a:cubicBezTo>
                    <a:pt x="1751" y="8129"/>
                    <a:pt x="2130" y="7954"/>
                    <a:pt x="2526" y="7539"/>
                  </a:cubicBezTo>
                  <a:cubicBezTo>
                    <a:pt x="3660" y="6405"/>
                    <a:pt x="3827" y="4670"/>
                    <a:pt x="3894" y="3169"/>
                  </a:cubicBezTo>
                  <a:cubicBezTo>
                    <a:pt x="3927" y="2102"/>
                    <a:pt x="3827" y="1068"/>
                    <a:pt x="3827"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21"/>
            <p:cNvSpPr/>
            <p:nvPr/>
          </p:nvSpPr>
          <p:spPr>
            <a:xfrm>
              <a:off x="1114103" y="299887"/>
              <a:ext cx="171147" cy="210272"/>
            </a:xfrm>
            <a:custGeom>
              <a:avLst/>
              <a:gdLst/>
              <a:ahLst/>
              <a:cxnLst/>
              <a:rect l="l" t="t" r="r" b="b"/>
              <a:pathLst>
                <a:path w="5713" h="7019" extrusionOk="0">
                  <a:moveTo>
                    <a:pt x="133" y="0"/>
                  </a:moveTo>
                  <a:lnTo>
                    <a:pt x="200" y="134"/>
                  </a:lnTo>
                  <a:cubicBezTo>
                    <a:pt x="0" y="934"/>
                    <a:pt x="467" y="2002"/>
                    <a:pt x="667" y="2802"/>
                  </a:cubicBezTo>
                  <a:cubicBezTo>
                    <a:pt x="1001" y="4370"/>
                    <a:pt x="1635" y="6472"/>
                    <a:pt x="3436" y="6939"/>
                  </a:cubicBezTo>
                  <a:cubicBezTo>
                    <a:pt x="3627" y="6993"/>
                    <a:pt x="3803" y="7018"/>
                    <a:pt x="3965" y="7018"/>
                  </a:cubicBezTo>
                  <a:cubicBezTo>
                    <a:pt x="5388" y="7018"/>
                    <a:pt x="5713" y="5068"/>
                    <a:pt x="5204" y="3870"/>
                  </a:cubicBezTo>
                  <a:cubicBezTo>
                    <a:pt x="4570" y="2302"/>
                    <a:pt x="3336" y="1601"/>
                    <a:pt x="1868" y="901"/>
                  </a:cubicBezTo>
                  <a:cubicBezTo>
                    <a:pt x="1334" y="601"/>
                    <a:pt x="701" y="200"/>
                    <a:pt x="133"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21"/>
            <p:cNvSpPr/>
            <p:nvPr/>
          </p:nvSpPr>
          <p:spPr>
            <a:xfrm>
              <a:off x="962380" y="553670"/>
              <a:ext cx="142747" cy="313715"/>
            </a:xfrm>
            <a:custGeom>
              <a:avLst/>
              <a:gdLst/>
              <a:ahLst/>
              <a:cxnLst/>
              <a:rect l="l" t="t" r="r" b="b"/>
              <a:pathLst>
                <a:path w="4765" h="10472" extrusionOk="0">
                  <a:moveTo>
                    <a:pt x="3964" y="1"/>
                  </a:moveTo>
                  <a:cubicBezTo>
                    <a:pt x="3936" y="25"/>
                    <a:pt x="3909" y="51"/>
                    <a:pt x="3883" y="78"/>
                  </a:cubicBezTo>
                  <a:lnTo>
                    <a:pt x="3883" y="78"/>
                  </a:lnTo>
                  <a:cubicBezTo>
                    <a:pt x="3932" y="52"/>
                    <a:pt x="3981" y="26"/>
                    <a:pt x="4031" y="1"/>
                  </a:cubicBezTo>
                  <a:close/>
                  <a:moveTo>
                    <a:pt x="3883" y="78"/>
                  </a:moveTo>
                  <a:cubicBezTo>
                    <a:pt x="1280" y="1479"/>
                    <a:pt x="0" y="4425"/>
                    <a:pt x="295" y="7340"/>
                  </a:cubicBezTo>
                  <a:cubicBezTo>
                    <a:pt x="379" y="8517"/>
                    <a:pt x="1052" y="10472"/>
                    <a:pt x="2413" y="10472"/>
                  </a:cubicBezTo>
                  <a:cubicBezTo>
                    <a:pt x="2672" y="10472"/>
                    <a:pt x="2955" y="10401"/>
                    <a:pt x="3264" y="10242"/>
                  </a:cubicBezTo>
                  <a:cubicBezTo>
                    <a:pt x="4765" y="9441"/>
                    <a:pt x="4264" y="6506"/>
                    <a:pt x="4031" y="5238"/>
                  </a:cubicBezTo>
                  <a:cubicBezTo>
                    <a:pt x="3869" y="4168"/>
                    <a:pt x="2981" y="1047"/>
                    <a:pt x="3883" y="78"/>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21"/>
            <p:cNvSpPr/>
            <p:nvPr/>
          </p:nvSpPr>
          <p:spPr>
            <a:xfrm>
              <a:off x="1109101" y="685593"/>
              <a:ext cx="152124" cy="257545"/>
            </a:xfrm>
            <a:custGeom>
              <a:avLst/>
              <a:gdLst/>
              <a:ahLst/>
              <a:cxnLst/>
              <a:rect l="l" t="t" r="r" b="b"/>
              <a:pathLst>
                <a:path w="5078" h="8597" extrusionOk="0">
                  <a:moveTo>
                    <a:pt x="1101" y="0"/>
                  </a:moveTo>
                  <a:cubicBezTo>
                    <a:pt x="467" y="2002"/>
                    <a:pt x="0" y="6838"/>
                    <a:pt x="1868" y="8173"/>
                  </a:cubicBezTo>
                  <a:cubicBezTo>
                    <a:pt x="2271" y="8469"/>
                    <a:pt x="2642" y="8597"/>
                    <a:pt x="2976" y="8597"/>
                  </a:cubicBezTo>
                  <a:cubicBezTo>
                    <a:pt x="4331" y="8597"/>
                    <a:pt x="5078" y="6502"/>
                    <a:pt x="4837" y="5137"/>
                  </a:cubicBezTo>
                  <a:cubicBezTo>
                    <a:pt x="4537" y="3503"/>
                    <a:pt x="3136" y="1468"/>
                    <a:pt x="1868" y="467"/>
                  </a:cubicBezTo>
                  <a:cubicBezTo>
                    <a:pt x="1635" y="300"/>
                    <a:pt x="1335" y="200"/>
                    <a:pt x="1101"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21"/>
            <p:cNvSpPr/>
            <p:nvPr/>
          </p:nvSpPr>
          <p:spPr>
            <a:xfrm>
              <a:off x="1073125" y="-243594"/>
              <a:ext cx="112161" cy="1077032"/>
            </a:xfrm>
            <a:custGeom>
              <a:avLst/>
              <a:gdLst/>
              <a:ahLst/>
              <a:cxnLst/>
              <a:rect l="l" t="t" r="r" b="b"/>
              <a:pathLst>
                <a:path w="3744" h="35952" extrusionOk="0">
                  <a:moveTo>
                    <a:pt x="1294" y="1"/>
                  </a:moveTo>
                  <a:cubicBezTo>
                    <a:pt x="1173" y="1"/>
                    <a:pt x="1061" y="70"/>
                    <a:pt x="1034" y="230"/>
                  </a:cubicBezTo>
                  <a:cubicBezTo>
                    <a:pt x="501" y="2499"/>
                    <a:pt x="334" y="4800"/>
                    <a:pt x="234" y="7102"/>
                  </a:cubicBezTo>
                  <a:cubicBezTo>
                    <a:pt x="134" y="9470"/>
                    <a:pt x="0" y="11839"/>
                    <a:pt x="0" y="14207"/>
                  </a:cubicBezTo>
                  <a:cubicBezTo>
                    <a:pt x="0" y="16575"/>
                    <a:pt x="100" y="18944"/>
                    <a:pt x="301" y="21279"/>
                  </a:cubicBezTo>
                  <a:cubicBezTo>
                    <a:pt x="467" y="23580"/>
                    <a:pt x="734" y="25882"/>
                    <a:pt x="1301" y="28117"/>
                  </a:cubicBezTo>
                  <a:cubicBezTo>
                    <a:pt x="1935" y="30652"/>
                    <a:pt x="2769" y="33121"/>
                    <a:pt x="3103" y="35722"/>
                  </a:cubicBezTo>
                  <a:cubicBezTo>
                    <a:pt x="3129" y="35883"/>
                    <a:pt x="3241" y="35952"/>
                    <a:pt x="3362" y="35952"/>
                  </a:cubicBezTo>
                  <a:cubicBezTo>
                    <a:pt x="3543" y="35952"/>
                    <a:pt x="3743" y="35796"/>
                    <a:pt x="3703" y="35556"/>
                  </a:cubicBezTo>
                  <a:cubicBezTo>
                    <a:pt x="3403" y="33321"/>
                    <a:pt x="2736" y="31186"/>
                    <a:pt x="2169" y="29018"/>
                  </a:cubicBezTo>
                  <a:cubicBezTo>
                    <a:pt x="1568" y="26749"/>
                    <a:pt x="1201" y="24514"/>
                    <a:pt x="968" y="22179"/>
                  </a:cubicBezTo>
                  <a:cubicBezTo>
                    <a:pt x="567" y="17576"/>
                    <a:pt x="534" y="12939"/>
                    <a:pt x="801" y="8303"/>
                  </a:cubicBezTo>
                  <a:cubicBezTo>
                    <a:pt x="968" y="5668"/>
                    <a:pt x="1001" y="2999"/>
                    <a:pt x="1635" y="397"/>
                  </a:cubicBezTo>
                  <a:cubicBezTo>
                    <a:pt x="1675" y="157"/>
                    <a:pt x="1475" y="1"/>
                    <a:pt x="129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21"/>
            <p:cNvSpPr/>
            <p:nvPr/>
          </p:nvSpPr>
          <p:spPr>
            <a:xfrm>
              <a:off x="949020" y="-33577"/>
              <a:ext cx="148379" cy="280432"/>
            </a:xfrm>
            <a:custGeom>
              <a:avLst/>
              <a:gdLst/>
              <a:ahLst/>
              <a:cxnLst/>
              <a:rect l="l" t="t" r="r" b="b"/>
              <a:pathLst>
                <a:path w="4953" h="9361" extrusionOk="0">
                  <a:moveTo>
                    <a:pt x="4497" y="1"/>
                  </a:moveTo>
                  <a:cubicBezTo>
                    <a:pt x="4404" y="1"/>
                    <a:pt x="4311" y="37"/>
                    <a:pt x="4243" y="124"/>
                  </a:cubicBezTo>
                  <a:cubicBezTo>
                    <a:pt x="2442" y="2826"/>
                    <a:pt x="641" y="5695"/>
                    <a:pt x="40" y="8964"/>
                  </a:cubicBezTo>
                  <a:cubicBezTo>
                    <a:pt x="0" y="9204"/>
                    <a:pt x="201" y="9360"/>
                    <a:pt x="381" y="9360"/>
                  </a:cubicBezTo>
                  <a:cubicBezTo>
                    <a:pt x="502" y="9360"/>
                    <a:pt x="614" y="9291"/>
                    <a:pt x="641" y="9131"/>
                  </a:cubicBezTo>
                  <a:cubicBezTo>
                    <a:pt x="1241" y="5928"/>
                    <a:pt x="3009" y="3093"/>
                    <a:pt x="4811" y="458"/>
                  </a:cubicBezTo>
                  <a:cubicBezTo>
                    <a:pt x="4953" y="221"/>
                    <a:pt x="4725" y="1"/>
                    <a:pt x="4497"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21"/>
            <p:cNvSpPr/>
            <p:nvPr/>
          </p:nvSpPr>
          <p:spPr>
            <a:xfrm>
              <a:off x="1072016" y="255883"/>
              <a:ext cx="139422" cy="185886"/>
            </a:xfrm>
            <a:custGeom>
              <a:avLst/>
              <a:gdLst/>
              <a:ahLst/>
              <a:cxnLst/>
              <a:rect l="l" t="t" r="r" b="b"/>
              <a:pathLst>
                <a:path w="4654" h="6205" extrusionOk="0">
                  <a:moveTo>
                    <a:pt x="431" y="0"/>
                  </a:moveTo>
                  <a:cubicBezTo>
                    <a:pt x="204" y="0"/>
                    <a:pt x="1" y="306"/>
                    <a:pt x="204" y="535"/>
                  </a:cubicBezTo>
                  <a:cubicBezTo>
                    <a:pt x="971" y="1369"/>
                    <a:pt x="1672" y="2236"/>
                    <a:pt x="2339" y="3137"/>
                  </a:cubicBezTo>
                  <a:cubicBezTo>
                    <a:pt x="2973" y="4004"/>
                    <a:pt x="3573" y="4972"/>
                    <a:pt x="3974" y="5972"/>
                  </a:cubicBezTo>
                  <a:cubicBezTo>
                    <a:pt x="4028" y="6135"/>
                    <a:pt x="4159" y="6204"/>
                    <a:pt x="4287" y="6204"/>
                  </a:cubicBezTo>
                  <a:cubicBezTo>
                    <a:pt x="4474" y="6204"/>
                    <a:pt x="4653" y="6057"/>
                    <a:pt x="4574" y="5839"/>
                  </a:cubicBezTo>
                  <a:cubicBezTo>
                    <a:pt x="3740" y="3671"/>
                    <a:pt x="2206" y="1769"/>
                    <a:pt x="638" y="102"/>
                  </a:cubicBezTo>
                  <a:cubicBezTo>
                    <a:pt x="574" y="30"/>
                    <a:pt x="501" y="0"/>
                    <a:pt x="431"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21"/>
            <p:cNvSpPr/>
            <p:nvPr/>
          </p:nvSpPr>
          <p:spPr>
            <a:xfrm>
              <a:off x="1005186" y="527189"/>
              <a:ext cx="112730" cy="285225"/>
            </a:xfrm>
            <a:custGeom>
              <a:avLst/>
              <a:gdLst/>
              <a:ahLst/>
              <a:cxnLst/>
              <a:rect l="l" t="t" r="r" b="b"/>
              <a:pathLst>
                <a:path w="3763" h="9521" extrusionOk="0">
                  <a:moveTo>
                    <a:pt x="3282" y="1"/>
                  </a:moveTo>
                  <a:cubicBezTo>
                    <a:pt x="3210" y="1"/>
                    <a:pt x="3135" y="25"/>
                    <a:pt x="3069" y="84"/>
                  </a:cubicBezTo>
                  <a:cubicBezTo>
                    <a:pt x="534" y="2219"/>
                    <a:pt x="0" y="6189"/>
                    <a:pt x="534" y="9291"/>
                  </a:cubicBezTo>
                  <a:cubicBezTo>
                    <a:pt x="560" y="9451"/>
                    <a:pt x="673" y="9520"/>
                    <a:pt x="793" y="9520"/>
                  </a:cubicBezTo>
                  <a:cubicBezTo>
                    <a:pt x="974" y="9520"/>
                    <a:pt x="1174" y="9364"/>
                    <a:pt x="1134" y="9124"/>
                  </a:cubicBezTo>
                  <a:cubicBezTo>
                    <a:pt x="667" y="6222"/>
                    <a:pt x="1134" y="2519"/>
                    <a:pt x="3503" y="518"/>
                  </a:cubicBezTo>
                  <a:cubicBezTo>
                    <a:pt x="3763" y="310"/>
                    <a:pt x="3536" y="1"/>
                    <a:pt x="3282"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21"/>
            <p:cNvSpPr/>
            <p:nvPr/>
          </p:nvSpPr>
          <p:spPr>
            <a:xfrm>
              <a:off x="931735" y="330292"/>
              <a:ext cx="160333" cy="197450"/>
            </a:xfrm>
            <a:custGeom>
              <a:avLst/>
              <a:gdLst/>
              <a:ahLst/>
              <a:cxnLst/>
              <a:rect l="l" t="t" r="r" b="b"/>
              <a:pathLst>
                <a:path w="5352" h="6591" extrusionOk="0">
                  <a:moveTo>
                    <a:pt x="4956" y="0"/>
                  </a:moveTo>
                  <a:cubicBezTo>
                    <a:pt x="4924" y="0"/>
                    <a:pt x="4890" y="6"/>
                    <a:pt x="4854" y="19"/>
                  </a:cubicBezTo>
                  <a:cubicBezTo>
                    <a:pt x="2319" y="1087"/>
                    <a:pt x="284" y="3522"/>
                    <a:pt x="17" y="6290"/>
                  </a:cubicBezTo>
                  <a:cubicBezTo>
                    <a:pt x="0" y="6491"/>
                    <a:pt x="150" y="6591"/>
                    <a:pt x="309" y="6591"/>
                  </a:cubicBezTo>
                  <a:cubicBezTo>
                    <a:pt x="467" y="6591"/>
                    <a:pt x="634" y="6491"/>
                    <a:pt x="651" y="6290"/>
                  </a:cubicBezTo>
                  <a:cubicBezTo>
                    <a:pt x="884" y="3822"/>
                    <a:pt x="2786" y="1554"/>
                    <a:pt x="5021" y="620"/>
                  </a:cubicBezTo>
                  <a:cubicBezTo>
                    <a:pt x="5351" y="499"/>
                    <a:pt x="5249" y="0"/>
                    <a:pt x="4956"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21"/>
            <p:cNvSpPr/>
            <p:nvPr/>
          </p:nvSpPr>
          <p:spPr>
            <a:xfrm>
              <a:off x="1075821" y="128692"/>
              <a:ext cx="182142" cy="123395"/>
            </a:xfrm>
            <a:custGeom>
              <a:avLst/>
              <a:gdLst/>
              <a:ahLst/>
              <a:cxnLst/>
              <a:rect l="l" t="t" r="r" b="b"/>
              <a:pathLst>
                <a:path w="6080" h="4119" extrusionOk="0">
                  <a:moveTo>
                    <a:pt x="480" y="0"/>
                  </a:moveTo>
                  <a:cubicBezTo>
                    <a:pt x="191" y="0"/>
                    <a:pt x="0" y="409"/>
                    <a:pt x="311" y="578"/>
                  </a:cubicBezTo>
                  <a:cubicBezTo>
                    <a:pt x="1245" y="1079"/>
                    <a:pt x="2312" y="1245"/>
                    <a:pt x="3213" y="1812"/>
                  </a:cubicBezTo>
                  <a:cubicBezTo>
                    <a:pt x="4047" y="2346"/>
                    <a:pt x="4847" y="3113"/>
                    <a:pt x="5381" y="3981"/>
                  </a:cubicBezTo>
                  <a:cubicBezTo>
                    <a:pt x="5449" y="4078"/>
                    <a:pt x="5543" y="4119"/>
                    <a:pt x="5637" y="4119"/>
                  </a:cubicBezTo>
                  <a:cubicBezTo>
                    <a:pt x="5861" y="4119"/>
                    <a:pt x="6080" y="3883"/>
                    <a:pt x="5915" y="3647"/>
                  </a:cubicBezTo>
                  <a:cubicBezTo>
                    <a:pt x="5381" y="2713"/>
                    <a:pt x="4547" y="1979"/>
                    <a:pt x="3680" y="1379"/>
                  </a:cubicBezTo>
                  <a:cubicBezTo>
                    <a:pt x="2746" y="712"/>
                    <a:pt x="1612" y="545"/>
                    <a:pt x="644" y="44"/>
                  </a:cubicBezTo>
                  <a:cubicBezTo>
                    <a:pt x="588" y="14"/>
                    <a:pt x="532" y="0"/>
                    <a:pt x="480"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21"/>
            <p:cNvSpPr/>
            <p:nvPr/>
          </p:nvSpPr>
          <p:spPr>
            <a:xfrm>
              <a:off x="994192" y="204958"/>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21"/>
            <p:cNvSpPr/>
            <p:nvPr/>
          </p:nvSpPr>
          <p:spPr>
            <a:xfrm>
              <a:off x="1001172" y="174973"/>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21"/>
            <p:cNvSpPr/>
            <p:nvPr/>
          </p:nvSpPr>
          <p:spPr>
            <a:xfrm>
              <a:off x="1257979" y="207954"/>
              <a:ext cx="20012" cy="16027"/>
            </a:xfrm>
            <a:custGeom>
              <a:avLst/>
              <a:gdLst/>
              <a:ahLst/>
              <a:cxnLst/>
              <a:rect l="l" t="t" r="r" b="b"/>
              <a:pathLst>
                <a:path w="668" h="535" extrusionOk="0">
                  <a:moveTo>
                    <a:pt x="334" y="0"/>
                  </a:moveTo>
                  <a:cubicBezTo>
                    <a:pt x="0" y="0"/>
                    <a:pt x="0"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21"/>
            <p:cNvSpPr/>
            <p:nvPr/>
          </p:nvSpPr>
          <p:spPr>
            <a:xfrm>
              <a:off x="1264959" y="244919"/>
              <a:ext cx="20042" cy="16027"/>
            </a:xfrm>
            <a:custGeom>
              <a:avLst/>
              <a:gdLst/>
              <a:ahLst/>
              <a:cxnLst/>
              <a:rect l="l" t="t" r="r" b="b"/>
              <a:pathLst>
                <a:path w="669" h="535" extrusionOk="0">
                  <a:moveTo>
                    <a:pt x="335" y="1"/>
                  </a:moveTo>
                  <a:cubicBezTo>
                    <a:pt x="1" y="1"/>
                    <a:pt x="1" y="534"/>
                    <a:pt x="335" y="534"/>
                  </a:cubicBezTo>
                  <a:cubicBezTo>
                    <a:pt x="668" y="534"/>
                    <a:pt x="668" y="1"/>
                    <a:pt x="335"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21"/>
            <p:cNvSpPr/>
            <p:nvPr/>
          </p:nvSpPr>
          <p:spPr>
            <a:xfrm>
              <a:off x="1283950" y="223950"/>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21"/>
            <p:cNvSpPr/>
            <p:nvPr/>
          </p:nvSpPr>
          <p:spPr>
            <a:xfrm>
              <a:off x="973194" y="477733"/>
              <a:ext cx="20012" cy="15039"/>
            </a:xfrm>
            <a:custGeom>
              <a:avLst/>
              <a:gdLst/>
              <a:ahLst/>
              <a:cxnLst/>
              <a:rect l="l" t="t" r="r" b="b"/>
              <a:pathLst>
                <a:path w="668" h="502" extrusionOk="0">
                  <a:moveTo>
                    <a:pt x="334" y="1"/>
                  </a:moveTo>
                  <a:cubicBezTo>
                    <a:pt x="1" y="1"/>
                    <a:pt x="1" y="501"/>
                    <a:pt x="334" y="501"/>
                  </a:cubicBezTo>
                  <a:cubicBezTo>
                    <a:pt x="668" y="501"/>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21"/>
            <p:cNvSpPr/>
            <p:nvPr/>
          </p:nvSpPr>
          <p:spPr>
            <a:xfrm>
              <a:off x="980203" y="450773"/>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21"/>
            <p:cNvSpPr/>
            <p:nvPr/>
          </p:nvSpPr>
          <p:spPr>
            <a:xfrm>
              <a:off x="1211009" y="461766"/>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21"/>
            <p:cNvSpPr/>
            <p:nvPr/>
          </p:nvSpPr>
          <p:spPr>
            <a:xfrm>
              <a:off x="1222991" y="431781"/>
              <a:ext cx="20042" cy="16027"/>
            </a:xfrm>
            <a:custGeom>
              <a:avLst/>
              <a:gdLst/>
              <a:ahLst/>
              <a:cxnLst/>
              <a:rect l="l" t="t" r="r" b="b"/>
              <a:pathLst>
                <a:path w="669" h="535" extrusionOk="0">
                  <a:moveTo>
                    <a:pt x="335" y="0"/>
                  </a:moveTo>
                  <a:cubicBezTo>
                    <a:pt x="1" y="0"/>
                    <a:pt x="1" y="534"/>
                    <a:pt x="335" y="534"/>
                  </a:cubicBezTo>
                  <a:cubicBezTo>
                    <a:pt x="668" y="534"/>
                    <a:pt x="668" y="0"/>
                    <a:pt x="335"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21"/>
            <p:cNvSpPr/>
            <p:nvPr/>
          </p:nvSpPr>
          <p:spPr>
            <a:xfrm>
              <a:off x="1240006" y="457752"/>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21"/>
            <p:cNvSpPr/>
            <p:nvPr/>
          </p:nvSpPr>
          <p:spPr>
            <a:xfrm>
              <a:off x="1022171" y="830458"/>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21"/>
            <p:cNvSpPr/>
            <p:nvPr/>
          </p:nvSpPr>
          <p:spPr>
            <a:xfrm>
              <a:off x="1047153" y="816469"/>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21"/>
            <p:cNvSpPr/>
            <p:nvPr/>
          </p:nvSpPr>
          <p:spPr>
            <a:xfrm>
              <a:off x="1174044" y="866434"/>
              <a:ext cx="20012" cy="16027"/>
            </a:xfrm>
            <a:custGeom>
              <a:avLst/>
              <a:gdLst/>
              <a:ahLst/>
              <a:cxnLst/>
              <a:rect l="l" t="t" r="r" b="b"/>
              <a:pathLst>
                <a:path w="668" h="535" extrusionOk="0">
                  <a:moveTo>
                    <a:pt x="334" y="1"/>
                  </a:moveTo>
                  <a:cubicBezTo>
                    <a:pt x="0" y="1"/>
                    <a:pt x="0" y="534"/>
                    <a:pt x="334" y="534"/>
                  </a:cubicBezTo>
                  <a:cubicBezTo>
                    <a:pt x="668" y="534"/>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21"/>
            <p:cNvSpPr/>
            <p:nvPr/>
          </p:nvSpPr>
          <p:spPr>
            <a:xfrm>
              <a:off x="1191029" y="837467"/>
              <a:ext cx="21030" cy="15009"/>
            </a:xfrm>
            <a:custGeom>
              <a:avLst/>
              <a:gdLst/>
              <a:ahLst/>
              <a:cxnLst/>
              <a:rect l="l" t="t" r="r" b="b"/>
              <a:pathLst>
                <a:path w="702" h="501" extrusionOk="0">
                  <a:moveTo>
                    <a:pt x="367" y="0"/>
                  </a:moveTo>
                  <a:cubicBezTo>
                    <a:pt x="1" y="0"/>
                    <a:pt x="1" y="501"/>
                    <a:pt x="367" y="501"/>
                  </a:cubicBezTo>
                  <a:cubicBezTo>
                    <a:pt x="701" y="501"/>
                    <a:pt x="701" y="0"/>
                    <a:pt x="367"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21"/>
            <p:cNvSpPr/>
            <p:nvPr/>
          </p:nvSpPr>
          <p:spPr>
            <a:xfrm>
              <a:off x="1207025" y="866434"/>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5" name="Google Shape;2605;p21"/>
          <p:cNvGrpSpPr/>
          <p:nvPr/>
        </p:nvGrpSpPr>
        <p:grpSpPr>
          <a:xfrm flipH="1">
            <a:off x="8532685" y="-170594"/>
            <a:ext cx="747610" cy="722927"/>
            <a:chOff x="-168381" y="-168706"/>
            <a:chExt cx="901061" cy="871312"/>
          </a:xfrm>
        </p:grpSpPr>
        <p:sp>
          <p:nvSpPr>
            <p:cNvPr id="2606" name="Google Shape;2606;p21"/>
            <p:cNvSpPr/>
            <p:nvPr/>
          </p:nvSpPr>
          <p:spPr>
            <a:xfrm>
              <a:off x="-157717" y="-134796"/>
              <a:ext cx="890397" cy="837402"/>
            </a:xfrm>
            <a:custGeom>
              <a:avLst/>
              <a:gdLst/>
              <a:ahLst/>
              <a:cxnLst/>
              <a:rect l="l" t="t" r="r" b="b"/>
              <a:pathLst>
                <a:path w="29722" h="27953" extrusionOk="0">
                  <a:moveTo>
                    <a:pt x="568" y="1"/>
                  </a:moveTo>
                  <a:cubicBezTo>
                    <a:pt x="334" y="3603"/>
                    <a:pt x="34" y="8507"/>
                    <a:pt x="101" y="10442"/>
                  </a:cubicBezTo>
                  <a:cubicBezTo>
                    <a:pt x="201" y="13444"/>
                    <a:pt x="1" y="14978"/>
                    <a:pt x="368" y="17880"/>
                  </a:cubicBezTo>
                  <a:cubicBezTo>
                    <a:pt x="609" y="19676"/>
                    <a:pt x="721" y="23022"/>
                    <a:pt x="2365" y="23022"/>
                  </a:cubicBezTo>
                  <a:cubicBezTo>
                    <a:pt x="2767" y="23022"/>
                    <a:pt x="3261" y="22822"/>
                    <a:pt x="3870" y="22350"/>
                  </a:cubicBezTo>
                  <a:cubicBezTo>
                    <a:pt x="4427" y="21877"/>
                    <a:pt x="5052" y="20848"/>
                    <a:pt x="5709" y="20848"/>
                  </a:cubicBezTo>
                  <a:cubicBezTo>
                    <a:pt x="5840" y="20848"/>
                    <a:pt x="5972" y="20888"/>
                    <a:pt x="6105" y="20983"/>
                  </a:cubicBezTo>
                  <a:cubicBezTo>
                    <a:pt x="6572" y="21383"/>
                    <a:pt x="6672" y="23217"/>
                    <a:pt x="6772" y="23718"/>
                  </a:cubicBezTo>
                  <a:cubicBezTo>
                    <a:pt x="7062" y="24907"/>
                    <a:pt x="7320" y="27398"/>
                    <a:pt x="8831" y="27398"/>
                  </a:cubicBezTo>
                  <a:cubicBezTo>
                    <a:pt x="8888" y="27398"/>
                    <a:pt x="8947" y="27394"/>
                    <a:pt x="9007" y="27387"/>
                  </a:cubicBezTo>
                  <a:cubicBezTo>
                    <a:pt x="10442" y="27187"/>
                    <a:pt x="11809" y="24285"/>
                    <a:pt x="13043" y="23518"/>
                  </a:cubicBezTo>
                  <a:cubicBezTo>
                    <a:pt x="14017" y="24583"/>
                    <a:pt x="15074" y="27952"/>
                    <a:pt x="16721" y="27952"/>
                  </a:cubicBezTo>
                  <a:cubicBezTo>
                    <a:pt x="16880" y="27952"/>
                    <a:pt x="17043" y="27921"/>
                    <a:pt x="17213" y="27854"/>
                  </a:cubicBezTo>
                  <a:cubicBezTo>
                    <a:pt x="18381" y="27387"/>
                    <a:pt x="18747" y="25452"/>
                    <a:pt x="20115" y="24085"/>
                  </a:cubicBezTo>
                  <a:cubicBezTo>
                    <a:pt x="21574" y="24241"/>
                    <a:pt x="24886" y="25639"/>
                    <a:pt x="26727" y="25639"/>
                  </a:cubicBezTo>
                  <a:cubicBezTo>
                    <a:pt x="27242" y="25639"/>
                    <a:pt x="27642" y="25530"/>
                    <a:pt x="27854" y="25252"/>
                  </a:cubicBezTo>
                  <a:cubicBezTo>
                    <a:pt x="28821" y="23985"/>
                    <a:pt x="26119" y="18681"/>
                    <a:pt x="25752" y="17513"/>
                  </a:cubicBezTo>
                  <a:cubicBezTo>
                    <a:pt x="27187" y="16813"/>
                    <a:pt x="29722" y="16246"/>
                    <a:pt x="28655" y="14311"/>
                  </a:cubicBezTo>
                  <a:cubicBezTo>
                    <a:pt x="27954" y="12943"/>
                    <a:pt x="26119" y="12176"/>
                    <a:pt x="25152" y="10909"/>
                  </a:cubicBezTo>
                  <a:cubicBezTo>
                    <a:pt x="26420" y="10141"/>
                    <a:pt x="29422" y="9774"/>
                    <a:pt x="28655" y="7906"/>
                  </a:cubicBezTo>
                  <a:cubicBezTo>
                    <a:pt x="28054" y="6472"/>
                    <a:pt x="25252" y="5705"/>
                    <a:pt x="23985" y="5104"/>
                  </a:cubicBezTo>
                  <a:cubicBezTo>
                    <a:pt x="25052" y="4137"/>
                    <a:pt x="26720" y="3670"/>
                    <a:pt x="25152" y="2302"/>
                  </a:cubicBezTo>
                  <a:cubicBezTo>
                    <a:pt x="24185" y="1335"/>
                    <a:pt x="22250" y="1035"/>
                    <a:pt x="20982" y="868"/>
                  </a:cubicBezTo>
                  <a:cubicBezTo>
                    <a:pt x="17413" y="268"/>
                    <a:pt x="4270" y="1"/>
                    <a:pt x="568" y="1"/>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21"/>
            <p:cNvSpPr/>
            <p:nvPr/>
          </p:nvSpPr>
          <p:spPr>
            <a:xfrm>
              <a:off x="-168381" y="-168706"/>
              <a:ext cx="804808" cy="754000"/>
            </a:xfrm>
            <a:custGeom>
              <a:avLst/>
              <a:gdLst/>
              <a:ahLst/>
              <a:cxnLst/>
              <a:rect l="l" t="t" r="r" b="b"/>
              <a:pathLst>
                <a:path w="26865" h="25169" extrusionOk="0">
                  <a:moveTo>
                    <a:pt x="581" y="0"/>
                  </a:moveTo>
                  <a:cubicBezTo>
                    <a:pt x="295" y="0"/>
                    <a:pt x="1" y="425"/>
                    <a:pt x="257" y="733"/>
                  </a:cubicBezTo>
                  <a:cubicBezTo>
                    <a:pt x="2959" y="4202"/>
                    <a:pt x="6528" y="6870"/>
                    <a:pt x="9763" y="9772"/>
                  </a:cubicBezTo>
                  <a:cubicBezTo>
                    <a:pt x="13366" y="12975"/>
                    <a:pt x="16568" y="16577"/>
                    <a:pt x="20104" y="19846"/>
                  </a:cubicBezTo>
                  <a:cubicBezTo>
                    <a:pt x="22039" y="21648"/>
                    <a:pt x="23940" y="23549"/>
                    <a:pt x="26075" y="25083"/>
                  </a:cubicBezTo>
                  <a:cubicBezTo>
                    <a:pt x="26153" y="25143"/>
                    <a:pt x="26230" y="25168"/>
                    <a:pt x="26303" y="25168"/>
                  </a:cubicBezTo>
                  <a:cubicBezTo>
                    <a:pt x="26636" y="25168"/>
                    <a:pt x="26865" y="24629"/>
                    <a:pt x="26509" y="24383"/>
                  </a:cubicBezTo>
                  <a:cubicBezTo>
                    <a:pt x="24574" y="22982"/>
                    <a:pt x="22873" y="21247"/>
                    <a:pt x="21105" y="19646"/>
                  </a:cubicBezTo>
                  <a:cubicBezTo>
                    <a:pt x="19337" y="18045"/>
                    <a:pt x="17669" y="16310"/>
                    <a:pt x="16001" y="14609"/>
                  </a:cubicBezTo>
                  <a:cubicBezTo>
                    <a:pt x="14333" y="12941"/>
                    <a:pt x="12666" y="11273"/>
                    <a:pt x="10931" y="9706"/>
                  </a:cubicBezTo>
                  <a:cubicBezTo>
                    <a:pt x="9330" y="8238"/>
                    <a:pt x="7662" y="6870"/>
                    <a:pt x="6061" y="5436"/>
                  </a:cubicBezTo>
                  <a:cubicBezTo>
                    <a:pt x="4193" y="3801"/>
                    <a:pt x="2358" y="2100"/>
                    <a:pt x="824" y="132"/>
                  </a:cubicBezTo>
                  <a:cubicBezTo>
                    <a:pt x="754" y="39"/>
                    <a:pt x="668" y="0"/>
                    <a:pt x="581"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21"/>
            <p:cNvSpPr/>
            <p:nvPr/>
          </p:nvSpPr>
          <p:spPr>
            <a:xfrm>
              <a:off x="380880" y="342484"/>
              <a:ext cx="199876" cy="224232"/>
            </a:xfrm>
            <a:custGeom>
              <a:avLst/>
              <a:gdLst/>
              <a:ahLst/>
              <a:cxnLst/>
              <a:rect l="l" t="t" r="r" b="b"/>
              <a:pathLst>
                <a:path w="6672" h="7485" extrusionOk="0">
                  <a:moveTo>
                    <a:pt x="5644" y="1"/>
                  </a:moveTo>
                  <a:cubicBezTo>
                    <a:pt x="3868" y="1"/>
                    <a:pt x="2120" y="503"/>
                    <a:pt x="401" y="780"/>
                  </a:cubicBezTo>
                  <a:cubicBezTo>
                    <a:pt x="200" y="813"/>
                    <a:pt x="100" y="1013"/>
                    <a:pt x="100" y="1180"/>
                  </a:cubicBezTo>
                  <a:cubicBezTo>
                    <a:pt x="0" y="3148"/>
                    <a:pt x="100" y="5116"/>
                    <a:pt x="100" y="7084"/>
                  </a:cubicBezTo>
                  <a:cubicBezTo>
                    <a:pt x="100" y="7351"/>
                    <a:pt x="309" y="7485"/>
                    <a:pt x="517" y="7485"/>
                  </a:cubicBezTo>
                  <a:cubicBezTo>
                    <a:pt x="726" y="7485"/>
                    <a:pt x="934" y="7351"/>
                    <a:pt x="934" y="7084"/>
                  </a:cubicBezTo>
                  <a:cubicBezTo>
                    <a:pt x="903" y="5232"/>
                    <a:pt x="842" y="3379"/>
                    <a:pt x="918" y="1526"/>
                  </a:cubicBezTo>
                  <a:lnTo>
                    <a:pt x="918" y="1526"/>
                  </a:lnTo>
                  <a:cubicBezTo>
                    <a:pt x="2493" y="1248"/>
                    <a:pt x="4069" y="834"/>
                    <a:pt x="5644" y="834"/>
                  </a:cubicBezTo>
                  <a:cubicBezTo>
                    <a:pt x="5797" y="834"/>
                    <a:pt x="5951" y="838"/>
                    <a:pt x="6105" y="846"/>
                  </a:cubicBezTo>
                  <a:cubicBezTo>
                    <a:pt x="6672" y="846"/>
                    <a:pt x="6638" y="13"/>
                    <a:pt x="6105" y="13"/>
                  </a:cubicBezTo>
                  <a:cubicBezTo>
                    <a:pt x="5951" y="5"/>
                    <a:pt x="5798" y="1"/>
                    <a:pt x="5644"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21"/>
            <p:cNvSpPr/>
            <p:nvPr/>
          </p:nvSpPr>
          <p:spPr>
            <a:xfrm>
              <a:off x="243984" y="203700"/>
              <a:ext cx="219978" cy="244124"/>
            </a:xfrm>
            <a:custGeom>
              <a:avLst/>
              <a:gdLst/>
              <a:ahLst/>
              <a:cxnLst/>
              <a:rect l="l" t="t" r="r" b="b"/>
              <a:pathLst>
                <a:path w="7343" h="8149" extrusionOk="0">
                  <a:moveTo>
                    <a:pt x="6692" y="1"/>
                  </a:moveTo>
                  <a:cubicBezTo>
                    <a:pt x="6664" y="1"/>
                    <a:pt x="6635" y="3"/>
                    <a:pt x="6605" y="9"/>
                  </a:cubicBezTo>
                  <a:cubicBezTo>
                    <a:pt x="4570" y="276"/>
                    <a:pt x="2569" y="576"/>
                    <a:pt x="534" y="676"/>
                  </a:cubicBezTo>
                  <a:cubicBezTo>
                    <a:pt x="301" y="676"/>
                    <a:pt x="100" y="843"/>
                    <a:pt x="100" y="1076"/>
                  </a:cubicBezTo>
                  <a:cubicBezTo>
                    <a:pt x="0" y="3311"/>
                    <a:pt x="100" y="5546"/>
                    <a:pt x="100" y="7748"/>
                  </a:cubicBezTo>
                  <a:cubicBezTo>
                    <a:pt x="100" y="8015"/>
                    <a:pt x="309" y="8148"/>
                    <a:pt x="517" y="8148"/>
                  </a:cubicBezTo>
                  <a:cubicBezTo>
                    <a:pt x="726" y="8148"/>
                    <a:pt x="934" y="8015"/>
                    <a:pt x="934" y="7748"/>
                  </a:cubicBezTo>
                  <a:cubicBezTo>
                    <a:pt x="934" y="5682"/>
                    <a:pt x="846" y="3587"/>
                    <a:pt x="918" y="1490"/>
                  </a:cubicBezTo>
                  <a:lnTo>
                    <a:pt x="918" y="1490"/>
                  </a:lnTo>
                  <a:cubicBezTo>
                    <a:pt x="2892" y="1373"/>
                    <a:pt x="4865" y="1091"/>
                    <a:pt x="6839" y="809"/>
                  </a:cubicBezTo>
                  <a:cubicBezTo>
                    <a:pt x="7342" y="747"/>
                    <a:pt x="7163" y="1"/>
                    <a:pt x="6692"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21"/>
            <p:cNvSpPr/>
            <p:nvPr/>
          </p:nvSpPr>
          <p:spPr>
            <a:xfrm>
              <a:off x="73119" y="64048"/>
              <a:ext cx="303799" cy="334805"/>
            </a:xfrm>
            <a:custGeom>
              <a:avLst/>
              <a:gdLst/>
              <a:ahLst/>
              <a:cxnLst/>
              <a:rect l="l" t="t" r="r" b="b"/>
              <a:pathLst>
                <a:path w="10141" h="11176" extrusionOk="0">
                  <a:moveTo>
                    <a:pt x="9607" y="1"/>
                  </a:moveTo>
                  <a:cubicBezTo>
                    <a:pt x="6705" y="1"/>
                    <a:pt x="3803" y="101"/>
                    <a:pt x="901" y="301"/>
                  </a:cubicBezTo>
                  <a:cubicBezTo>
                    <a:pt x="667" y="301"/>
                    <a:pt x="501" y="468"/>
                    <a:pt x="501" y="701"/>
                  </a:cubicBezTo>
                  <a:cubicBezTo>
                    <a:pt x="200" y="4070"/>
                    <a:pt x="0" y="7406"/>
                    <a:pt x="0" y="10775"/>
                  </a:cubicBezTo>
                  <a:cubicBezTo>
                    <a:pt x="0" y="11042"/>
                    <a:pt x="209" y="11176"/>
                    <a:pt x="417" y="11176"/>
                  </a:cubicBezTo>
                  <a:cubicBezTo>
                    <a:pt x="626" y="11176"/>
                    <a:pt x="834" y="11042"/>
                    <a:pt x="834" y="10775"/>
                  </a:cubicBezTo>
                  <a:cubicBezTo>
                    <a:pt x="834" y="7542"/>
                    <a:pt x="1019" y="4339"/>
                    <a:pt x="1299" y="1108"/>
                  </a:cubicBezTo>
                  <a:lnTo>
                    <a:pt x="1299" y="1108"/>
                  </a:lnTo>
                  <a:cubicBezTo>
                    <a:pt x="4068" y="926"/>
                    <a:pt x="6838" y="835"/>
                    <a:pt x="9607" y="835"/>
                  </a:cubicBezTo>
                  <a:cubicBezTo>
                    <a:pt x="10141" y="835"/>
                    <a:pt x="10141" y="1"/>
                    <a:pt x="960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21"/>
            <p:cNvSpPr/>
            <p:nvPr/>
          </p:nvSpPr>
          <p:spPr>
            <a:xfrm>
              <a:off x="-59793" y="-50082"/>
              <a:ext cx="283847" cy="333038"/>
            </a:xfrm>
            <a:custGeom>
              <a:avLst/>
              <a:gdLst/>
              <a:ahLst/>
              <a:cxnLst/>
              <a:rect l="l" t="t" r="r" b="b"/>
              <a:pathLst>
                <a:path w="9475" h="11117" extrusionOk="0">
                  <a:moveTo>
                    <a:pt x="4345" y="0"/>
                  </a:moveTo>
                  <a:cubicBezTo>
                    <a:pt x="3143" y="0"/>
                    <a:pt x="1946" y="77"/>
                    <a:pt x="768" y="342"/>
                  </a:cubicBezTo>
                  <a:cubicBezTo>
                    <a:pt x="601" y="375"/>
                    <a:pt x="501" y="575"/>
                    <a:pt x="468" y="742"/>
                  </a:cubicBezTo>
                  <a:cubicBezTo>
                    <a:pt x="168" y="4044"/>
                    <a:pt x="1" y="7380"/>
                    <a:pt x="1" y="10716"/>
                  </a:cubicBezTo>
                  <a:cubicBezTo>
                    <a:pt x="1" y="10983"/>
                    <a:pt x="209" y="11116"/>
                    <a:pt x="418" y="11116"/>
                  </a:cubicBezTo>
                  <a:cubicBezTo>
                    <a:pt x="626" y="11116"/>
                    <a:pt x="835" y="10983"/>
                    <a:pt x="835" y="10716"/>
                  </a:cubicBezTo>
                  <a:cubicBezTo>
                    <a:pt x="835" y="7495"/>
                    <a:pt x="990" y="4274"/>
                    <a:pt x="1271" y="1084"/>
                  </a:cubicBezTo>
                  <a:lnTo>
                    <a:pt x="1271" y="1084"/>
                  </a:lnTo>
                  <a:cubicBezTo>
                    <a:pt x="2280" y="878"/>
                    <a:pt x="3303" y="814"/>
                    <a:pt x="4328" y="814"/>
                  </a:cubicBezTo>
                  <a:cubicBezTo>
                    <a:pt x="5862" y="814"/>
                    <a:pt x="7401" y="956"/>
                    <a:pt x="8907" y="976"/>
                  </a:cubicBezTo>
                  <a:cubicBezTo>
                    <a:pt x="9474" y="976"/>
                    <a:pt x="9474" y="142"/>
                    <a:pt x="8907" y="142"/>
                  </a:cubicBezTo>
                  <a:cubicBezTo>
                    <a:pt x="7397" y="123"/>
                    <a:pt x="5867" y="0"/>
                    <a:pt x="4345"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21"/>
            <p:cNvSpPr/>
            <p:nvPr/>
          </p:nvSpPr>
          <p:spPr>
            <a:xfrm>
              <a:off x="459812" y="66055"/>
              <a:ext cx="28010" cy="21030"/>
            </a:xfrm>
            <a:custGeom>
              <a:avLst/>
              <a:gdLst/>
              <a:ahLst/>
              <a:cxnLst/>
              <a:rect l="l" t="t" r="r" b="b"/>
              <a:pathLst>
                <a:path w="935" h="702" extrusionOk="0">
                  <a:moveTo>
                    <a:pt x="467" y="1"/>
                  </a:moveTo>
                  <a:cubicBezTo>
                    <a:pt x="0" y="1"/>
                    <a:pt x="0" y="701"/>
                    <a:pt x="467" y="701"/>
                  </a:cubicBezTo>
                  <a:cubicBezTo>
                    <a:pt x="934" y="701"/>
                    <a:pt x="934" y="1"/>
                    <a:pt x="46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21"/>
            <p:cNvSpPr/>
            <p:nvPr/>
          </p:nvSpPr>
          <p:spPr>
            <a:xfrm>
              <a:off x="471794" y="121023"/>
              <a:ext cx="28010" cy="22019"/>
            </a:xfrm>
            <a:custGeom>
              <a:avLst/>
              <a:gdLst/>
              <a:ahLst/>
              <a:cxnLst/>
              <a:rect l="l" t="t" r="r" b="b"/>
              <a:pathLst>
                <a:path w="935" h="735"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21"/>
            <p:cNvSpPr/>
            <p:nvPr/>
          </p:nvSpPr>
          <p:spPr>
            <a:xfrm>
              <a:off x="512773" y="80044"/>
              <a:ext cx="28010" cy="22019"/>
            </a:xfrm>
            <a:custGeom>
              <a:avLst/>
              <a:gdLst/>
              <a:ahLst/>
              <a:cxnLst/>
              <a:rect l="l" t="t" r="r" b="b"/>
              <a:pathLst>
                <a:path w="935" h="735" extrusionOk="0">
                  <a:moveTo>
                    <a:pt x="467" y="1"/>
                  </a:moveTo>
                  <a:cubicBezTo>
                    <a:pt x="0" y="1"/>
                    <a:pt x="0" y="734"/>
                    <a:pt x="467" y="734"/>
                  </a:cubicBezTo>
                  <a:cubicBezTo>
                    <a:pt x="934" y="734"/>
                    <a:pt x="934" y="1"/>
                    <a:pt x="46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21"/>
            <p:cNvSpPr/>
            <p:nvPr/>
          </p:nvSpPr>
          <p:spPr>
            <a:xfrm>
              <a:off x="89085" y="511702"/>
              <a:ext cx="28010" cy="22019"/>
            </a:xfrm>
            <a:custGeom>
              <a:avLst/>
              <a:gdLst/>
              <a:ahLst/>
              <a:cxnLst/>
              <a:rect l="l" t="t" r="r" b="b"/>
              <a:pathLst>
                <a:path w="935" h="735" extrusionOk="0">
                  <a:moveTo>
                    <a:pt x="468" y="1"/>
                  </a:moveTo>
                  <a:cubicBezTo>
                    <a:pt x="1" y="1"/>
                    <a:pt x="1" y="735"/>
                    <a:pt x="468" y="735"/>
                  </a:cubicBezTo>
                  <a:cubicBezTo>
                    <a:pt x="935" y="735"/>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21"/>
            <p:cNvSpPr/>
            <p:nvPr/>
          </p:nvSpPr>
          <p:spPr>
            <a:xfrm>
              <a:off x="115086" y="451761"/>
              <a:ext cx="28010" cy="21030"/>
            </a:xfrm>
            <a:custGeom>
              <a:avLst/>
              <a:gdLst/>
              <a:ahLst/>
              <a:cxnLst/>
              <a:rect l="l" t="t" r="r" b="b"/>
              <a:pathLst>
                <a:path w="935" h="702" extrusionOk="0">
                  <a:moveTo>
                    <a:pt x="467" y="1"/>
                  </a:moveTo>
                  <a:cubicBezTo>
                    <a:pt x="0" y="1"/>
                    <a:pt x="0" y="701"/>
                    <a:pt x="467" y="701"/>
                  </a:cubicBezTo>
                  <a:cubicBezTo>
                    <a:pt x="934" y="701"/>
                    <a:pt x="934" y="1"/>
                    <a:pt x="46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21"/>
            <p:cNvSpPr/>
            <p:nvPr/>
          </p:nvSpPr>
          <p:spPr>
            <a:xfrm>
              <a:off x="147049" y="503734"/>
              <a:ext cx="28010" cy="21989"/>
            </a:xfrm>
            <a:custGeom>
              <a:avLst/>
              <a:gdLst/>
              <a:ahLst/>
              <a:cxnLst/>
              <a:rect l="l" t="t" r="r" b="b"/>
              <a:pathLst>
                <a:path w="935" h="734"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21"/>
            <p:cNvSpPr/>
            <p:nvPr/>
          </p:nvSpPr>
          <p:spPr>
            <a:xfrm>
              <a:off x="7943" y="204958"/>
              <a:ext cx="28010" cy="22019"/>
            </a:xfrm>
            <a:custGeom>
              <a:avLst/>
              <a:gdLst/>
              <a:ahLst/>
              <a:cxnLst/>
              <a:rect l="l" t="t" r="r" b="b"/>
              <a:pathLst>
                <a:path w="935" h="735"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21"/>
            <p:cNvSpPr/>
            <p:nvPr/>
          </p:nvSpPr>
          <p:spPr>
            <a:xfrm>
              <a:off x="13934" y="146995"/>
              <a:ext cx="28010" cy="22019"/>
            </a:xfrm>
            <a:custGeom>
              <a:avLst/>
              <a:gdLst/>
              <a:ahLst/>
              <a:cxnLst/>
              <a:rect l="l" t="t" r="r" b="b"/>
              <a:pathLst>
                <a:path w="935" h="735" extrusionOk="0">
                  <a:moveTo>
                    <a:pt x="468" y="1"/>
                  </a:moveTo>
                  <a:cubicBezTo>
                    <a:pt x="1" y="1"/>
                    <a:pt x="1" y="734"/>
                    <a:pt x="468" y="734"/>
                  </a:cubicBezTo>
                  <a:cubicBezTo>
                    <a:pt x="935" y="734"/>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21"/>
            <p:cNvSpPr/>
            <p:nvPr/>
          </p:nvSpPr>
          <p:spPr>
            <a:xfrm>
              <a:off x="430845" y="285898"/>
              <a:ext cx="28010" cy="22019"/>
            </a:xfrm>
            <a:custGeom>
              <a:avLst/>
              <a:gdLst/>
              <a:ahLst/>
              <a:cxnLst/>
              <a:rect l="l" t="t" r="r" b="b"/>
              <a:pathLst>
                <a:path w="935" h="735" extrusionOk="0">
                  <a:moveTo>
                    <a:pt x="467" y="0"/>
                  </a:moveTo>
                  <a:cubicBezTo>
                    <a:pt x="0" y="0"/>
                    <a:pt x="0" y="734"/>
                    <a:pt x="467" y="734"/>
                  </a:cubicBezTo>
                  <a:cubicBezTo>
                    <a:pt x="934" y="734"/>
                    <a:pt x="934" y="0"/>
                    <a:pt x="467"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21"/>
            <p:cNvSpPr/>
            <p:nvPr/>
          </p:nvSpPr>
          <p:spPr>
            <a:xfrm>
              <a:off x="462808" y="268913"/>
              <a:ext cx="28010" cy="21989"/>
            </a:xfrm>
            <a:custGeom>
              <a:avLst/>
              <a:gdLst/>
              <a:ahLst/>
              <a:cxnLst/>
              <a:rect l="l" t="t" r="r" b="b"/>
              <a:pathLst>
                <a:path w="935" h="734"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21"/>
            <p:cNvSpPr/>
            <p:nvPr/>
          </p:nvSpPr>
          <p:spPr>
            <a:xfrm>
              <a:off x="219990" y="5096"/>
              <a:ext cx="28010" cy="21030"/>
            </a:xfrm>
            <a:custGeom>
              <a:avLst/>
              <a:gdLst/>
              <a:ahLst/>
              <a:cxnLst/>
              <a:rect l="l" t="t" r="r" b="b"/>
              <a:pathLst>
                <a:path w="935" h="702" extrusionOk="0">
                  <a:moveTo>
                    <a:pt x="468" y="1"/>
                  </a:moveTo>
                  <a:cubicBezTo>
                    <a:pt x="1" y="1"/>
                    <a:pt x="1" y="701"/>
                    <a:pt x="468" y="701"/>
                  </a:cubicBezTo>
                  <a:cubicBezTo>
                    <a:pt x="935" y="701"/>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21"/>
            <p:cNvSpPr/>
            <p:nvPr/>
          </p:nvSpPr>
          <p:spPr>
            <a:xfrm>
              <a:off x="578705" y="465750"/>
              <a:ext cx="28010" cy="22019"/>
            </a:xfrm>
            <a:custGeom>
              <a:avLst/>
              <a:gdLst/>
              <a:ahLst/>
              <a:cxnLst/>
              <a:rect l="l" t="t" r="r" b="b"/>
              <a:pathLst>
                <a:path w="935" h="735" extrusionOk="0">
                  <a:moveTo>
                    <a:pt x="468" y="1"/>
                  </a:moveTo>
                  <a:cubicBezTo>
                    <a:pt x="1" y="1"/>
                    <a:pt x="1" y="734"/>
                    <a:pt x="468" y="734"/>
                  </a:cubicBezTo>
                  <a:cubicBezTo>
                    <a:pt x="935" y="734"/>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21"/>
            <p:cNvSpPr/>
            <p:nvPr/>
          </p:nvSpPr>
          <p:spPr>
            <a:xfrm>
              <a:off x="494770" y="523714"/>
              <a:ext cx="28010" cy="22019"/>
            </a:xfrm>
            <a:custGeom>
              <a:avLst/>
              <a:gdLst/>
              <a:ahLst/>
              <a:cxnLst/>
              <a:rect l="l" t="t" r="r" b="b"/>
              <a:pathLst>
                <a:path w="935" h="735"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extBox 5">
            <a:extLst>
              <a:ext uri="{FF2B5EF4-FFF2-40B4-BE49-F238E27FC236}">
                <a16:creationId xmlns:a16="http://schemas.microsoft.com/office/drawing/2014/main" id="{447D4A90-6489-4C0C-CC16-70D0EA36BC17}"/>
              </a:ext>
            </a:extLst>
          </p:cNvPr>
          <p:cNvSpPr txBox="1"/>
          <p:nvPr/>
        </p:nvSpPr>
        <p:spPr>
          <a:xfrm>
            <a:off x="123939" y="600313"/>
            <a:ext cx="8894644" cy="307777"/>
          </a:xfrm>
          <a:prstGeom prst="rect">
            <a:avLst/>
          </a:prstGeom>
          <a:noFill/>
        </p:spPr>
        <p:txBody>
          <a:bodyPr wrap="square" rtlCol="0">
            <a:spAutoFit/>
          </a:bodyPr>
          <a:lstStyle/>
          <a:p>
            <a:pPr lvl="2" algn="just"/>
            <a:r>
              <a:rPr lang="en-US" b="1"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Kiểm</a:t>
            </a:r>
            <a:r>
              <a:rPr lang="en-US" b="1"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b="1"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nghiệm</a:t>
            </a:r>
            <a:r>
              <a:rPr lang="en-US" b="1"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b="1"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độ</a:t>
            </a:r>
            <a:r>
              <a:rPr lang="en-US" b="1"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b="1"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chính</a:t>
            </a:r>
            <a:r>
              <a:rPr lang="en-US" b="1"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b="1"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xác</a:t>
            </a:r>
            <a:r>
              <a:rPr lang="en-US" b="1"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b="1"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của</a:t>
            </a:r>
            <a:r>
              <a:rPr lang="en-US" b="1"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b="1"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phương</a:t>
            </a:r>
            <a:r>
              <a:rPr lang="en-US" b="1"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b="1"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pháp</a:t>
            </a:r>
            <a:r>
              <a:rPr lang="en-US" b="1"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2:</a:t>
            </a:r>
          </a:p>
        </p:txBody>
      </p:sp>
      <p:graphicFrame>
        <p:nvGraphicFramePr>
          <p:cNvPr id="2" name="Table 2">
            <a:extLst>
              <a:ext uri="{FF2B5EF4-FFF2-40B4-BE49-F238E27FC236}">
                <a16:creationId xmlns:a16="http://schemas.microsoft.com/office/drawing/2014/main" id="{FEA62329-0BAC-B246-3298-1525863D999F}"/>
              </a:ext>
            </a:extLst>
          </p:cNvPr>
          <p:cNvGraphicFramePr>
            <a:graphicFrameLocks noGrp="1"/>
          </p:cNvGraphicFramePr>
          <p:nvPr>
            <p:extLst>
              <p:ext uri="{D42A27DB-BD31-4B8C-83A1-F6EECF244321}">
                <p14:modId xmlns:p14="http://schemas.microsoft.com/office/powerpoint/2010/main" val="1208298886"/>
              </p:ext>
            </p:extLst>
          </p:nvPr>
        </p:nvGraphicFramePr>
        <p:xfrm>
          <a:off x="98897" y="1526311"/>
          <a:ext cx="8894643" cy="2809240"/>
        </p:xfrm>
        <a:graphic>
          <a:graphicData uri="http://schemas.openxmlformats.org/drawingml/2006/table">
            <a:tbl>
              <a:tblPr firstRow="1" bandRow="1">
                <a:tableStyleId>{5C22544A-7EE6-4342-B048-85BDC9FD1C3A}</a:tableStyleId>
              </a:tblPr>
              <a:tblGrid>
                <a:gridCol w="3825095">
                  <a:extLst>
                    <a:ext uri="{9D8B030D-6E8A-4147-A177-3AD203B41FA5}">
                      <a16:colId xmlns:a16="http://schemas.microsoft.com/office/drawing/2014/main" val="185890443"/>
                    </a:ext>
                  </a:extLst>
                </a:gridCol>
                <a:gridCol w="3769901">
                  <a:extLst>
                    <a:ext uri="{9D8B030D-6E8A-4147-A177-3AD203B41FA5}">
                      <a16:colId xmlns:a16="http://schemas.microsoft.com/office/drawing/2014/main" val="2863665247"/>
                    </a:ext>
                  </a:extLst>
                </a:gridCol>
                <a:gridCol w="1299647">
                  <a:extLst>
                    <a:ext uri="{9D8B030D-6E8A-4147-A177-3AD203B41FA5}">
                      <a16:colId xmlns:a16="http://schemas.microsoft.com/office/drawing/2014/main" val="1223812777"/>
                    </a:ext>
                  </a:extLst>
                </a:gridCol>
              </a:tblGrid>
              <a:tr h="370840">
                <a:tc>
                  <a:txBody>
                    <a:bodyPr/>
                    <a:lstStyle/>
                    <a:p>
                      <a:pPr algn="ctr"/>
                      <a:r>
                        <a:rPr lang="en-US" sz="1300" dirty="0" err="1">
                          <a:latin typeface="Times New Roman" panose="02020603050405020304" pitchFamily="18" charset="0"/>
                          <a:cs typeface="Times New Roman" panose="02020603050405020304" pitchFamily="18" charset="0"/>
                        </a:rPr>
                        <a:t>Điều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kiện</a:t>
                      </a:r>
                      <a:endParaRPr lang="en-US" sz="1300" dirty="0">
                        <a:latin typeface="Times New Roman" panose="02020603050405020304" pitchFamily="18" charset="0"/>
                        <a:cs typeface="Times New Roman" panose="02020603050405020304" pitchFamily="18" charset="0"/>
                      </a:endParaRPr>
                    </a:p>
                  </a:txBody>
                  <a:tcPr/>
                </a:tc>
                <a:tc>
                  <a:txBody>
                    <a:bodyPr/>
                    <a:lstStyle/>
                    <a:p>
                      <a:pPr algn="ctr"/>
                      <a:r>
                        <a:rPr lang="en-US" sz="1300" dirty="0" err="1">
                          <a:latin typeface="Times New Roman" panose="02020603050405020304" pitchFamily="18" charset="0"/>
                          <a:cs typeface="Times New Roman" panose="02020603050405020304" pitchFamily="18" charset="0"/>
                        </a:rPr>
                        <a:t>Kết</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quả</a:t>
                      </a:r>
                      <a:endParaRPr lang="en-US" sz="1300" dirty="0">
                        <a:latin typeface="Times New Roman" panose="02020603050405020304" pitchFamily="18" charset="0"/>
                        <a:cs typeface="Times New Roman" panose="02020603050405020304" pitchFamily="18" charset="0"/>
                      </a:endParaRPr>
                    </a:p>
                  </a:txBody>
                  <a:tcPr/>
                </a:tc>
                <a:tc>
                  <a:txBody>
                    <a:bodyPr/>
                    <a:lstStyle/>
                    <a:p>
                      <a:pPr algn="ctr"/>
                      <a:r>
                        <a:rPr lang="en-US" sz="1300" dirty="0" err="1">
                          <a:latin typeface="Times New Roman" panose="02020603050405020304" pitchFamily="18" charset="0"/>
                          <a:cs typeface="Times New Roman" panose="02020603050405020304" pitchFamily="18" charset="0"/>
                        </a:rPr>
                        <a:t>Độ</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sai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số</a:t>
                      </a:r>
                      <a:endParaRPr lang="en-US" sz="13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03507192"/>
                  </a:ext>
                </a:extLst>
              </a:tr>
              <a:tr h="370840">
                <a:tc>
                  <a:txBody>
                    <a:bodyPr/>
                    <a:lstStyle/>
                    <a:p>
                      <a:pPr algn="l"/>
                      <a:r>
                        <a:rPr lang="en-US" sz="1300" dirty="0" err="1">
                          <a:latin typeface="Times New Roman" panose="02020603050405020304" pitchFamily="18" charset="0"/>
                          <a:cs typeface="Times New Roman" panose="02020603050405020304" pitchFamily="18" charset="0"/>
                        </a:rPr>
                        <a:t>Các</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trận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đấu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đội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nhà</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dự</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đoán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có</a:t>
                      </a:r>
                      <a:r>
                        <a:rPr lang="en-US" sz="1300" dirty="0">
                          <a:latin typeface="Times New Roman" panose="02020603050405020304" pitchFamily="18" charset="0"/>
                          <a:cs typeface="Times New Roman" panose="02020603050405020304" pitchFamily="18" charset="0"/>
                        </a:rPr>
                        <a:t> &gt;70% </a:t>
                      </a:r>
                      <a:r>
                        <a:rPr lang="en-US" sz="1300" dirty="0" err="1">
                          <a:latin typeface="Times New Roman" panose="02020603050405020304" pitchFamily="18" charset="0"/>
                          <a:cs typeface="Times New Roman" panose="02020603050405020304" pitchFamily="18" charset="0"/>
                        </a:rPr>
                        <a:t>tỉ</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lệ</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thắng</a:t>
                      </a:r>
                      <a:r>
                        <a:rPr lang="en-US" sz="1300" dirty="0">
                          <a:latin typeface="Times New Roman" panose="02020603050405020304" pitchFamily="18" charset="0"/>
                          <a:cs typeface="Times New Roman" panose="02020603050405020304" pitchFamily="18" charset="0"/>
                        </a:rPr>
                        <a:t> (mean probability = 77.82%, length = 19)</a:t>
                      </a:r>
                    </a:p>
                  </a:txBody>
                  <a:tcPr/>
                </a:tc>
                <a:tc>
                  <a:txBody>
                    <a:bodyPr/>
                    <a:lstStyle/>
                    <a:p>
                      <a:pPr algn="l"/>
                      <a:r>
                        <a:rPr lang="en-US" sz="1300" dirty="0" err="1">
                          <a:latin typeface="Times New Roman" panose="02020603050405020304" pitchFamily="18" charset="0"/>
                          <a:cs typeface="Times New Roman" panose="02020603050405020304" pitchFamily="18" charset="0"/>
                        </a:rPr>
                        <a:t>Có</a:t>
                      </a:r>
                      <a:r>
                        <a:rPr lang="en-US" sz="1300" dirty="0">
                          <a:latin typeface="Times New Roman" panose="02020603050405020304" pitchFamily="18" charset="0"/>
                          <a:cs typeface="Times New Roman" panose="02020603050405020304" pitchFamily="18" charset="0"/>
                        </a:rPr>
                        <a:t> 89.47% </a:t>
                      </a:r>
                      <a:r>
                        <a:rPr lang="en-US" sz="1300" dirty="0" err="1">
                          <a:latin typeface="Times New Roman" panose="02020603050405020304" pitchFamily="18" charset="0"/>
                          <a:cs typeface="Times New Roman" panose="02020603050405020304" pitchFamily="18" charset="0"/>
                        </a:rPr>
                        <a:t>số</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trận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trong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số</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đó</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là</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trận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đội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nhà</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thắng</a:t>
                      </a:r>
                      <a:endParaRPr lang="en-US" sz="1300" dirty="0">
                        <a:latin typeface="Times New Roman" panose="02020603050405020304" pitchFamily="18" charset="0"/>
                        <a:cs typeface="Times New Roman" panose="02020603050405020304" pitchFamily="18" charset="0"/>
                      </a:endParaRPr>
                    </a:p>
                  </a:txBody>
                  <a:tcPr/>
                </a:tc>
                <a:tc>
                  <a:txBody>
                    <a:bodyPr/>
                    <a:lstStyle/>
                    <a:p>
                      <a:pPr algn="ctr"/>
                      <a:r>
                        <a:rPr lang="en-US" sz="1300" dirty="0">
                          <a:latin typeface="Times New Roman" panose="02020603050405020304" pitchFamily="18" charset="0"/>
                          <a:cs typeface="Times New Roman" panose="02020603050405020304" pitchFamily="18" charset="0"/>
                        </a:rPr>
                        <a:t>11.65%</a:t>
                      </a:r>
                    </a:p>
                  </a:txBody>
                  <a:tcPr/>
                </a:tc>
                <a:extLst>
                  <a:ext uri="{0D108BD9-81ED-4DB2-BD59-A6C34878D82A}">
                    <a16:rowId xmlns:a16="http://schemas.microsoft.com/office/drawing/2014/main" val="3869648484"/>
                  </a:ext>
                </a:extLst>
              </a:tr>
              <a:tr h="370840">
                <a:tc>
                  <a:txBody>
                    <a:bodyPr/>
                    <a:lstStyle/>
                    <a:p>
                      <a:pPr algn="l"/>
                      <a:r>
                        <a:rPr lang="en-US" sz="1300" dirty="0" err="1">
                          <a:latin typeface="Times New Roman" panose="02020603050405020304" pitchFamily="18" charset="0"/>
                          <a:cs typeface="Times New Roman" panose="02020603050405020304" pitchFamily="18" charset="0"/>
                        </a:rPr>
                        <a:t>Các</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trận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đấu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đội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nhà</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dự</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đoán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có</a:t>
                      </a:r>
                      <a:r>
                        <a:rPr lang="en-US" sz="1300" dirty="0">
                          <a:latin typeface="Times New Roman" panose="02020603050405020304" pitchFamily="18" charset="0"/>
                          <a:cs typeface="Times New Roman" panose="02020603050405020304" pitchFamily="18" charset="0"/>
                        </a:rPr>
                        <a:t> &lt;30 </a:t>
                      </a:r>
                      <a:r>
                        <a:rPr lang="en-US" sz="1300" dirty="0" err="1">
                          <a:latin typeface="Times New Roman" panose="02020603050405020304" pitchFamily="18" charset="0"/>
                          <a:cs typeface="Times New Roman" panose="02020603050405020304" pitchFamily="18" charset="0"/>
                        </a:rPr>
                        <a:t>tỉ</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lệ</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thắng</a:t>
                      </a:r>
                      <a:r>
                        <a:rPr lang="en-US" sz="1300" dirty="0">
                          <a:latin typeface="Times New Roman" panose="02020603050405020304" pitchFamily="18" charset="0"/>
                          <a:cs typeface="Times New Roman" panose="02020603050405020304" pitchFamily="18" charset="0"/>
                        </a:rPr>
                        <a:t> </a:t>
                      </a:r>
                    </a:p>
                    <a:p>
                      <a:pPr algn="l"/>
                      <a:r>
                        <a:rPr lang="en-US" sz="1300" dirty="0">
                          <a:latin typeface="Times New Roman" panose="02020603050405020304" pitchFamily="18" charset="0"/>
                          <a:cs typeface="Times New Roman" panose="02020603050405020304" pitchFamily="18" charset="0"/>
                        </a:rPr>
                        <a:t>(mean probability = 21.90%, length = 82)</a:t>
                      </a:r>
                    </a:p>
                  </a:txBody>
                  <a:tcPr/>
                </a:tc>
                <a:tc>
                  <a:txBody>
                    <a:bodyPr/>
                    <a:lstStyle/>
                    <a:p>
                      <a:pPr algn="l"/>
                      <a:r>
                        <a:rPr lang="en-US" sz="1300" dirty="0" err="1">
                          <a:latin typeface="Times New Roman" panose="02020603050405020304" pitchFamily="18" charset="0"/>
                          <a:cs typeface="Times New Roman" panose="02020603050405020304" pitchFamily="18" charset="0"/>
                        </a:rPr>
                        <a:t>Có</a:t>
                      </a:r>
                      <a:r>
                        <a:rPr lang="en-US" sz="1300" dirty="0">
                          <a:latin typeface="Times New Roman" panose="02020603050405020304" pitchFamily="18" charset="0"/>
                          <a:cs typeface="Times New Roman" panose="02020603050405020304" pitchFamily="18" charset="0"/>
                        </a:rPr>
                        <a:t> 35.37% </a:t>
                      </a:r>
                      <a:r>
                        <a:rPr lang="en-US" sz="1300" dirty="0" err="1">
                          <a:latin typeface="Times New Roman" panose="02020603050405020304" pitchFamily="18" charset="0"/>
                          <a:cs typeface="Times New Roman" panose="02020603050405020304" pitchFamily="18" charset="0"/>
                        </a:rPr>
                        <a:t>số</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trận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trong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số</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đó</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là</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trận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đội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nhà</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thắng</a:t>
                      </a:r>
                      <a:endParaRPr lang="en-US" sz="1300" dirty="0">
                        <a:latin typeface="Times New Roman" panose="02020603050405020304" pitchFamily="18" charset="0"/>
                        <a:cs typeface="Times New Roman" panose="02020603050405020304" pitchFamily="18" charset="0"/>
                      </a:endParaRPr>
                    </a:p>
                  </a:txBody>
                  <a:tcPr/>
                </a:tc>
                <a:tc>
                  <a:txBody>
                    <a:bodyPr/>
                    <a:lstStyle/>
                    <a:p>
                      <a:pPr algn="ctr"/>
                      <a:r>
                        <a:rPr lang="en-US" sz="1300" dirty="0">
                          <a:latin typeface="Times New Roman" panose="02020603050405020304" pitchFamily="18" charset="0"/>
                          <a:cs typeface="Times New Roman" panose="02020603050405020304" pitchFamily="18" charset="0"/>
                        </a:rPr>
                        <a:t>13.47%</a:t>
                      </a:r>
                    </a:p>
                  </a:txBody>
                  <a:tcPr/>
                </a:tc>
                <a:extLst>
                  <a:ext uri="{0D108BD9-81ED-4DB2-BD59-A6C34878D82A}">
                    <a16:rowId xmlns:a16="http://schemas.microsoft.com/office/drawing/2014/main" val="1829690966"/>
                  </a:ext>
                </a:extLst>
              </a:tr>
              <a:tr h="370840">
                <a:tc>
                  <a:txBody>
                    <a:bodyPr/>
                    <a:lstStyle/>
                    <a:p>
                      <a:pPr algn="l"/>
                      <a:r>
                        <a:rPr lang="en-US" sz="1300" dirty="0" err="1">
                          <a:latin typeface="Times New Roman" panose="02020603050405020304" pitchFamily="18" charset="0"/>
                          <a:cs typeface="Times New Roman" panose="02020603050405020304" pitchFamily="18" charset="0"/>
                        </a:rPr>
                        <a:t>Các</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trận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đấu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đội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khách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dự</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đoán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có</a:t>
                      </a:r>
                      <a:r>
                        <a:rPr lang="en-US" sz="1300" dirty="0">
                          <a:latin typeface="Times New Roman" panose="02020603050405020304" pitchFamily="18" charset="0"/>
                          <a:cs typeface="Times New Roman" panose="02020603050405020304" pitchFamily="18" charset="0"/>
                        </a:rPr>
                        <a:t> &gt;70% </a:t>
                      </a:r>
                      <a:r>
                        <a:rPr lang="en-US" sz="1300" dirty="0" err="1">
                          <a:latin typeface="Times New Roman" panose="02020603050405020304" pitchFamily="18" charset="0"/>
                          <a:cs typeface="Times New Roman" panose="02020603050405020304" pitchFamily="18" charset="0"/>
                        </a:rPr>
                        <a:t>tỉ</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lệ</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thắng</a:t>
                      </a:r>
                      <a:r>
                        <a:rPr lang="en-US" sz="1300" dirty="0">
                          <a:latin typeface="Times New Roman" panose="02020603050405020304" pitchFamily="18" charset="0"/>
                          <a:cs typeface="Times New Roman" panose="02020603050405020304" pitchFamily="18" charset="0"/>
                        </a:rPr>
                        <a:t> (mean probability = 80.24%, length = 12)</a:t>
                      </a:r>
                    </a:p>
                  </a:txBody>
                  <a:tcPr/>
                </a:tc>
                <a:tc>
                  <a:txBody>
                    <a:bodyPr/>
                    <a:lstStyle/>
                    <a:p>
                      <a:pPr algn="l"/>
                      <a:r>
                        <a:rPr lang="en-US" sz="1300" dirty="0" err="1">
                          <a:latin typeface="Times New Roman" panose="02020603050405020304" pitchFamily="18" charset="0"/>
                          <a:cs typeface="Times New Roman" panose="02020603050405020304" pitchFamily="18" charset="0"/>
                        </a:rPr>
                        <a:t>Có</a:t>
                      </a:r>
                      <a:r>
                        <a:rPr lang="en-US" sz="1300" dirty="0">
                          <a:latin typeface="Times New Roman" panose="02020603050405020304" pitchFamily="18" charset="0"/>
                          <a:cs typeface="Times New Roman" panose="02020603050405020304" pitchFamily="18" charset="0"/>
                        </a:rPr>
                        <a:t> 58.33% </a:t>
                      </a:r>
                      <a:r>
                        <a:rPr lang="en-US" sz="1300" dirty="0" err="1">
                          <a:latin typeface="Times New Roman" panose="02020603050405020304" pitchFamily="18" charset="0"/>
                          <a:cs typeface="Times New Roman" panose="02020603050405020304" pitchFamily="18" charset="0"/>
                        </a:rPr>
                        <a:t>số</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trận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trong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số</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đó</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là</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trận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đội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khách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thắng</a:t>
                      </a:r>
                      <a:r>
                        <a:rPr lang="en-US" sz="1300" dirty="0">
                          <a:latin typeface="Times New Roman" panose="02020603050405020304" pitchFamily="18" charset="0"/>
                          <a:cs typeface="Times New Roman" panose="02020603050405020304" pitchFamily="18" charset="0"/>
                        </a:rPr>
                        <a:t> </a:t>
                      </a:r>
                    </a:p>
                  </a:txBody>
                  <a:tcPr/>
                </a:tc>
                <a:tc>
                  <a:txBody>
                    <a:bodyPr/>
                    <a:lstStyle/>
                    <a:p>
                      <a:pPr algn="ctr"/>
                      <a:r>
                        <a:rPr lang="en-US" sz="1300" dirty="0">
                          <a:latin typeface="Times New Roman" panose="02020603050405020304" pitchFamily="18" charset="0"/>
                          <a:cs typeface="Times New Roman" panose="02020603050405020304" pitchFamily="18" charset="0"/>
                        </a:rPr>
                        <a:t>21.91%</a:t>
                      </a:r>
                    </a:p>
                  </a:txBody>
                  <a:tcPr/>
                </a:tc>
                <a:extLst>
                  <a:ext uri="{0D108BD9-81ED-4DB2-BD59-A6C34878D82A}">
                    <a16:rowId xmlns:a16="http://schemas.microsoft.com/office/drawing/2014/main" val="2933919250"/>
                  </a:ext>
                </a:extLst>
              </a:tr>
              <a:tr h="370840">
                <a:tc>
                  <a:txBody>
                    <a:bodyPr/>
                    <a:lstStyle/>
                    <a:p>
                      <a:pPr algn="l"/>
                      <a:r>
                        <a:rPr lang="en-US" sz="1300" dirty="0" err="1">
                          <a:latin typeface="Times New Roman" panose="02020603050405020304" pitchFamily="18" charset="0"/>
                          <a:cs typeface="Times New Roman" panose="02020603050405020304" pitchFamily="18" charset="0"/>
                        </a:rPr>
                        <a:t>Các</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trận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đấu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đội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khách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dự</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đoán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có</a:t>
                      </a:r>
                      <a:r>
                        <a:rPr lang="en-US" sz="1300" dirty="0">
                          <a:latin typeface="Times New Roman" panose="02020603050405020304" pitchFamily="18" charset="0"/>
                          <a:cs typeface="Times New Roman" panose="02020603050405020304" pitchFamily="18" charset="0"/>
                        </a:rPr>
                        <a:t> &lt;30% </a:t>
                      </a:r>
                      <a:r>
                        <a:rPr lang="en-US" sz="1300" dirty="0" err="1">
                          <a:latin typeface="Times New Roman" panose="02020603050405020304" pitchFamily="18" charset="0"/>
                          <a:cs typeface="Times New Roman" panose="02020603050405020304" pitchFamily="18" charset="0"/>
                        </a:rPr>
                        <a:t>tỉ</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lệ</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thắng</a:t>
                      </a:r>
                      <a:endParaRPr lang="en-US" sz="1300" dirty="0">
                        <a:latin typeface="Times New Roman" panose="02020603050405020304" pitchFamily="18" charset="0"/>
                        <a:cs typeface="Times New Roman" panose="02020603050405020304" pitchFamily="18" charset="0"/>
                      </a:endParaRPr>
                    </a:p>
                    <a:p>
                      <a:pPr algn="l"/>
                      <a:r>
                        <a:rPr lang="en-US" sz="1300" dirty="0">
                          <a:latin typeface="Times New Roman" panose="02020603050405020304" pitchFamily="18" charset="0"/>
                          <a:cs typeface="Times New Roman" panose="02020603050405020304" pitchFamily="18" charset="0"/>
                        </a:rPr>
                        <a:t>(mean probability = 22.06%, length = 96)</a:t>
                      </a:r>
                    </a:p>
                  </a:txBody>
                  <a:tcPr/>
                </a:tc>
                <a:tc>
                  <a:txBody>
                    <a:bodyPr/>
                    <a:lstStyle/>
                    <a:p>
                      <a:pPr algn="l"/>
                      <a:r>
                        <a:rPr lang="en-US" sz="1300" dirty="0" err="1">
                          <a:latin typeface="Times New Roman" panose="02020603050405020304" pitchFamily="18" charset="0"/>
                          <a:cs typeface="Times New Roman" panose="02020603050405020304" pitchFamily="18" charset="0"/>
                        </a:rPr>
                        <a:t>Có</a:t>
                      </a:r>
                      <a:r>
                        <a:rPr lang="en-US" sz="1300" dirty="0">
                          <a:latin typeface="Times New Roman" panose="02020603050405020304" pitchFamily="18" charset="0"/>
                          <a:cs typeface="Times New Roman" panose="02020603050405020304" pitchFamily="18" charset="0"/>
                        </a:rPr>
                        <a:t> 14.59% </a:t>
                      </a:r>
                      <a:r>
                        <a:rPr lang="en-US" sz="1300" dirty="0" err="1">
                          <a:latin typeface="Times New Roman" panose="02020603050405020304" pitchFamily="18" charset="0"/>
                          <a:cs typeface="Times New Roman" panose="02020603050405020304" pitchFamily="18" charset="0"/>
                        </a:rPr>
                        <a:t>số</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trận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trong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số</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đó</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là</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trận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đội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khách</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thắng</a:t>
                      </a:r>
                      <a:endParaRPr lang="en-US" sz="1300" dirty="0">
                        <a:latin typeface="Times New Roman" panose="02020603050405020304" pitchFamily="18" charset="0"/>
                        <a:cs typeface="Times New Roman" panose="02020603050405020304" pitchFamily="18" charset="0"/>
                      </a:endParaRPr>
                    </a:p>
                  </a:txBody>
                  <a:tcPr/>
                </a:tc>
                <a:tc>
                  <a:txBody>
                    <a:bodyPr/>
                    <a:lstStyle/>
                    <a:p>
                      <a:pPr algn="ctr"/>
                      <a:r>
                        <a:rPr lang="en-US" sz="1300" dirty="0">
                          <a:latin typeface="Times New Roman" panose="02020603050405020304" pitchFamily="18" charset="0"/>
                          <a:cs typeface="Times New Roman" panose="02020603050405020304" pitchFamily="18" charset="0"/>
                        </a:rPr>
                        <a:t>7.47%</a:t>
                      </a:r>
                    </a:p>
                  </a:txBody>
                  <a:tcPr/>
                </a:tc>
                <a:extLst>
                  <a:ext uri="{0D108BD9-81ED-4DB2-BD59-A6C34878D82A}">
                    <a16:rowId xmlns:a16="http://schemas.microsoft.com/office/drawing/2014/main" val="2524433844"/>
                  </a:ext>
                </a:extLst>
              </a:tr>
              <a:tr h="370840">
                <a:tc>
                  <a:txBody>
                    <a:bodyPr/>
                    <a:lstStyle/>
                    <a:p>
                      <a:pPr algn="l"/>
                      <a:r>
                        <a:rPr lang="en-US" sz="1300" dirty="0" err="1">
                          <a:latin typeface="Times New Roman" panose="02020603050405020304" pitchFamily="18" charset="0"/>
                          <a:cs typeface="Times New Roman" panose="02020603050405020304" pitchFamily="18" charset="0"/>
                        </a:rPr>
                        <a:t>Các</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trận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đấu</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dự</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đoán</a:t>
                      </a:r>
                      <a:r>
                        <a:rPr lang="en-US" sz="1300" dirty="0">
                          <a:latin typeface="Times New Roman" panose="02020603050405020304" pitchFamily="18" charset="0"/>
                          <a:cs typeface="Times New Roman" panose="02020603050405020304" pitchFamily="18" charset="0"/>
                        </a:rPr>
                        <a:t> 2 </a:t>
                      </a:r>
                      <a:r>
                        <a:rPr lang="en-US" sz="1300" dirty="0" err="1">
                          <a:latin typeface="Times New Roman" panose="02020603050405020304" pitchFamily="18" charset="0"/>
                          <a:cs typeface="Times New Roman" panose="02020603050405020304" pitchFamily="18" charset="0"/>
                        </a:rPr>
                        <a:t>đội</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có</a:t>
                      </a:r>
                      <a:r>
                        <a:rPr lang="en-US" sz="1300" dirty="0">
                          <a:latin typeface="Times New Roman" panose="02020603050405020304" pitchFamily="18" charset="0"/>
                          <a:cs typeface="Times New Roman" panose="02020603050405020304" pitchFamily="18" charset="0"/>
                        </a:rPr>
                        <a:t> &lt;20% </a:t>
                      </a:r>
                      <a:r>
                        <a:rPr lang="en-US" sz="1300" dirty="0" err="1">
                          <a:latin typeface="Times New Roman" panose="02020603050405020304" pitchFamily="18" charset="0"/>
                          <a:cs typeface="Times New Roman" panose="02020603050405020304" pitchFamily="18" charset="0"/>
                        </a:rPr>
                        <a:t>và</a:t>
                      </a:r>
                      <a:r>
                        <a:rPr lang="en-US" sz="1300" dirty="0">
                          <a:latin typeface="Times New Roman" panose="02020603050405020304" pitchFamily="18" charset="0"/>
                          <a:cs typeface="Times New Roman" panose="02020603050405020304" pitchFamily="18" charset="0"/>
                        </a:rPr>
                        <a:t> &gt;10% </a:t>
                      </a:r>
                      <a:r>
                        <a:rPr lang="en-US" sz="1300" dirty="0" err="1">
                          <a:latin typeface="Times New Roman" panose="02020603050405020304" pitchFamily="18" charset="0"/>
                          <a:cs typeface="Times New Roman" panose="02020603050405020304" pitchFamily="18" charset="0"/>
                        </a:rPr>
                        <a:t>tỉ</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lệ</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hòa</a:t>
                      </a:r>
                      <a:endParaRPr lang="en-US" sz="1300" dirty="0">
                        <a:latin typeface="Times New Roman" panose="02020603050405020304" pitchFamily="18" charset="0"/>
                        <a:cs typeface="Times New Roman" panose="02020603050405020304" pitchFamily="18" charset="0"/>
                      </a:endParaRPr>
                    </a:p>
                    <a:p>
                      <a:pPr algn="l"/>
                      <a:r>
                        <a:rPr lang="en-US" sz="1300" dirty="0">
                          <a:latin typeface="Times New Roman" panose="02020603050405020304" pitchFamily="18" charset="0"/>
                          <a:cs typeface="Times New Roman" panose="02020603050405020304" pitchFamily="18" charset="0"/>
                        </a:rPr>
                        <a:t>(mean probability = 16.02%, length = 78)</a:t>
                      </a:r>
                    </a:p>
                  </a:txBody>
                  <a:tcPr/>
                </a:tc>
                <a:tc>
                  <a:txBody>
                    <a:bodyPr/>
                    <a:lstStyle/>
                    <a:p>
                      <a:pPr algn="l"/>
                      <a:r>
                        <a:rPr lang="en-US" sz="1300" dirty="0" err="1">
                          <a:latin typeface="Times New Roman" panose="02020603050405020304" pitchFamily="18" charset="0"/>
                          <a:cs typeface="Times New Roman" panose="02020603050405020304" pitchFamily="18" charset="0"/>
                        </a:rPr>
                        <a:t>Có</a:t>
                      </a:r>
                      <a:r>
                        <a:rPr lang="en-US" sz="1300" dirty="0">
                          <a:latin typeface="Times New Roman" panose="02020603050405020304" pitchFamily="18" charset="0"/>
                          <a:cs typeface="Times New Roman" panose="02020603050405020304" pitchFamily="18" charset="0"/>
                        </a:rPr>
                        <a:t> 21.79% </a:t>
                      </a:r>
                      <a:r>
                        <a:rPr lang="en-US" sz="1300" dirty="0" err="1">
                          <a:latin typeface="Times New Roman" panose="02020603050405020304" pitchFamily="18" charset="0"/>
                          <a:cs typeface="Times New Roman" panose="02020603050405020304" pitchFamily="18" charset="0"/>
                        </a:rPr>
                        <a:t>số</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trận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trong</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số</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đó</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là</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trận</a:t>
                      </a:r>
                      <a:r>
                        <a:rPr lang="en-US" sz="1300" dirty="0">
                          <a:latin typeface="Times New Roman" panose="02020603050405020304" pitchFamily="18" charset="0"/>
                          <a:cs typeface="Times New Roman" panose="02020603050405020304" pitchFamily="18" charset="0"/>
                        </a:rPr>
                        <a:t> </a:t>
                      </a:r>
                      <a:r>
                        <a:rPr lang="en-US" sz="1300" dirty="0" err="1">
                          <a:latin typeface="Times New Roman" panose="02020603050405020304" pitchFamily="18" charset="0"/>
                          <a:cs typeface="Times New Roman" panose="02020603050405020304" pitchFamily="18" charset="0"/>
                        </a:rPr>
                        <a:t>hòa</a:t>
                      </a:r>
                      <a:endParaRPr lang="en-US" sz="1300" dirty="0">
                        <a:latin typeface="Times New Roman" panose="02020603050405020304" pitchFamily="18" charset="0"/>
                        <a:cs typeface="Times New Roman" panose="02020603050405020304" pitchFamily="18" charset="0"/>
                      </a:endParaRPr>
                    </a:p>
                  </a:txBody>
                  <a:tcPr/>
                </a:tc>
                <a:tc>
                  <a:txBody>
                    <a:bodyPr/>
                    <a:lstStyle/>
                    <a:p>
                      <a:pPr algn="ctr"/>
                      <a:r>
                        <a:rPr lang="en-US" sz="1300" dirty="0">
                          <a:latin typeface="Times New Roman" panose="02020603050405020304" pitchFamily="18" charset="0"/>
                          <a:cs typeface="Times New Roman" panose="02020603050405020304" pitchFamily="18" charset="0"/>
                        </a:rPr>
                        <a:t>5.77%</a:t>
                      </a:r>
                    </a:p>
                  </a:txBody>
                  <a:tcPr/>
                </a:tc>
                <a:extLst>
                  <a:ext uri="{0D108BD9-81ED-4DB2-BD59-A6C34878D82A}">
                    <a16:rowId xmlns:a16="http://schemas.microsoft.com/office/drawing/2014/main" val="1246551409"/>
                  </a:ext>
                </a:extLst>
              </a:tr>
            </a:tbl>
          </a:graphicData>
        </a:graphic>
      </p:graphicFrame>
      <p:sp>
        <p:nvSpPr>
          <p:cNvPr id="3" name="TextBox 2">
            <a:extLst>
              <a:ext uri="{FF2B5EF4-FFF2-40B4-BE49-F238E27FC236}">
                <a16:creationId xmlns:a16="http://schemas.microsoft.com/office/drawing/2014/main" id="{EC64E454-3023-9734-413B-1808E5FBE7EF}"/>
              </a:ext>
            </a:extLst>
          </p:cNvPr>
          <p:cNvSpPr txBox="1"/>
          <p:nvPr/>
        </p:nvSpPr>
        <p:spPr>
          <a:xfrm>
            <a:off x="148792" y="928461"/>
            <a:ext cx="8894644" cy="307777"/>
          </a:xfrm>
          <a:prstGeom prst="rect">
            <a:avLst/>
          </a:prstGeom>
          <a:noFill/>
        </p:spPr>
        <p:txBody>
          <a:bodyPr wrap="square" rtlCol="0">
            <a:spAutoFit/>
          </a:bodyPr>
          <a:lstStyle/>
          <a:p>
            <a:pPr lvl="2" algn="just"/>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Thử</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chọn</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ra</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dữ</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liệu</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với</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một</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số</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tiêu</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chí</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không</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tổng</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quát</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và</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kiểm</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tra</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độ</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chính</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xác</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p>
        </p:txBody>
      </p:sp>
      <p:sp>
        <p:nvSpPr>
          <p:cNvPr id="4" name="TextBox 3">
            <a:extLst>
              <a:ext uri="{FF2B5EF4-FFF2-40B4-BE49-F238E27FC236}">
                <a16:creationId xmlns:a16="http://schemas.microsoft.com/office/drawing/2014/main" id="{3E6D59B0-DE34-1062-0D5E-1DF3F779AE70}"/>
              </a:ext>
            </a:extLst>
          </p:cNvPr>
          <p:cNvSpPr txBox="1"/>
          <p:nvPr/>
        </p:nvSpPr>
        <p:spPr>
          <a:xfrm>
            <a:off x="98897" y="4461541"/>
            <a:ext cx="8894644" cy="523220"/>
          </a:xfrm>
          <a:prstGeom prst="rect">
            <a:avLst/>
          </a:prstGeom>
          <a:noFill/>
        </p:spPr>
        <p:txBody>
          <a:bodyPr wrap="square" rtlCol="0">
            <a:spAutoFit/>
          </a:bodyPr>
          <a:lstStyle/>
          <a:p>
            <a:pPr lvl="2" algn="just"/>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Tuy</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các</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tiêu</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chí</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chưa</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bao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quát</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toàn</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bộ</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dữ</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liệu</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và</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cách</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đánh</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giá</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này</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chưa</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có</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tính</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tin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cậy</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cao</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tất</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cả</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các</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tiêu</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chí</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đánh</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giá</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trên</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đều</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cho</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kết</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quả</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khả</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quan</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tương</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đối</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với</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độ</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sai</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số</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chỉ</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dao</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động</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trên</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dưới</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20%.</a:t>
            </a:r>
          </a:p>
        </p:txBody>
      </p:sp>
      <p:sp>
        <p:nvSpPr>
          <p:cNvPr id="5" name="TextBox 4">
            <a:extLst>
              <a:ext uri="{FF2B5EF4-FFF2-40B4-BE49-F238E27FC236}">
                <a16:creationId xmlns:a16="http://schemas.microsoft.com/office/drawing/2014/main" id="{FB00C87D-1088-58D3-F4BB-C8621DB2E70B}"/>
              </a:ext>
            </a:extLst>
          </p:cNvPr>
          <p:cNvSpPr txBox="1"/>
          <p:nvPr/>
        </p:nvSpPr>
        <p:spPr>
          <a:xfrm>
            <a:off x="1775460" y="1218534"/>
            <a:ext cx="4998720" cy="276999"/>
          </a:xfrm>
          <a:prstGeom prst="rect">
            <a:avLst/>
          </a:prstGeom>
          <a:noFill/>
        </p:spPr>
        <p:txBody>
          <a:bodyPr wrap="square" rtlCol="0">
            <a:spAutoFit/>
          </a:bodyPr>
          <a:lstStyle/>
          <a:p>
            <a:r>
              <a:rPr lang="en-US" sz="1200" dirty="0" err="1">
                <a:latin typeface="Times New Roman" panose="02020603050405020304" pitchFamily="18" charset="0"/>
                <a:cs typeface="Times New Roman" panose="02020603050405020304" pitchFamily="18" charset="0"/>
              </a:rPr>
              <a:t>Bảng</a:t>
            </a:r>
            <a:r>
              <a:rPr lang="en-US" sz="1200" dirty="0">
                <a:latin typeface="Times New Roman" panose="02020603050405020304" pitchFamily="18" charset="0"/>
                <a:cs typeface="Times New Roman" panose="02020603050405020304" pitchFamily="18" charset="0"/>
              </a:rPr>
              <a:t> 10: </a:t>
            </a:r>
            <a:r>
              <a:rPr lang="en-US" sz="1200" dirty="0" err="1">
                <a:latin typeface="Times New Roman" panose="02020603050405020304" pitchFamily="18" charset="0"/>
                <a:cs typeface="Times New Roman" panose="02020603050405020304" pitchFamily="18" charset="0"/>
              </a:rPr>
              <a:t>Độ</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chính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xác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của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hương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pháp</a:t>
            </a:r>
            <a:r>
              <a:rPr lang="en-US" sz="1200" dirty="0">
                <a:latin typeface="Times New Roman" panose="02020603050405020304" pitchFamily="18" charset="0"/>
                <a:cs typeface="Times New Roman" panose="02020603050405020304" pitchFamily="18" charset="0"/>
              </a:rPr>
              <a:t> 2</a:t>
            </a:r>
          </a:p>
        </p:txBody>
      </p:sp>
    </p:spTree>
    <p:extLst>
      <p:ext uri="{BB962C8B-B14F-4D97-AF65-F5344CB8AC3E}">
        <p14:creationId xmlns:p14="http://schemas.microsoft.com/office/powerpoint/2010/main" val="5350060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13"/>
        <p:cNvGrpSpPr/>
        <p:nvPr/>
      </p:nvGrpSpPr>
      <p:grpSpPr>
        <a:xfrm>
          <a:off x="0" y="0"/>
          <a:ext cx="0" cy="0"/>
          <a:chOff x="0" y="0"/>
          <a:chExt cx="0" cy="0"/>
        </a:xfrm>
      </p:grpSpPr>
      <p:sp>
        <p:nvSpPr>
          <p:cNvPr id="2514" name="Google Shape;2514;p21"/>
          <p:cNvSpPr txBox="1">
            <a:spLocks noGrp="1"/>
          </p:cNvSpPr>
          <p:nvPr>
            <p:ph type="title"/>
          </p:nvPr>
        </p:nvSpPr>
        <p:spPr>
          <a:xfrm>
            <a:off x="98897" y="70334"/>
            <a:ext cx="82386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Times New Roman"/>
                <a:ea typeface="Times New Roman"/>
                <a:cs typeface="Times New Roman"/>
                <a:sym typeface="Times New Roman"/>
              </a:rPr>
              <a:t>VI. </a:t>
            </a:r>
            <a:r>
              <a:rPr lang="en-US" dirty="0" err="1">
                <a:latin typeface="Times New Roman"/>
                <a:ea typeface="Times New Roman"/>
                <a:cs typeface="Times New Roman"/>
                <a:sym typeface="Times New Roman"/>
              </a:rPr>
              <a:t>Kết</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luận</a:t>
            </a:r>
            <a:endParaRPr lang="en-US" dirty="0">
              <a:latin typeface="Times New Roman"/>
              <a:ea typeface="Times New Roman"/>
              <a:cs typeface="Times New Roman"/>
              <a:sym typeface="Times New Roman"/>
            </a:endParaRPr>
          </a:p>
        </p:txBody>
      </p:sp>
      <p:grpSp>
        <p:nvGrpSpPr>
          <p:cNvPr id="2515" name="Google Shape;2515;p21"/>
          <p:cNvGrpSpPr/>
          <p:nvPr/>
        </p:nvGrpSpPr>
        <p:grpSpPr>
          <a:xfrm flipH="1">
            <a:off x="7365625" y="-251591"/>
            <a:ext cx="359392" cy="931707"/>
            <a:chOff x="1823086" y="-208516"/>
            <a:chExt cx="433159" cy="1122944"/>
          </a:xfrm>
        </p:grpSpPr>
        <p:sp>
          <p:nvSpPr>
            <p:cNvPr id="2516" name="Google Shape;2516;p21"/>
            <p:cNvSpPr/>
            <p:nvPr/>
          </p:nvSpPr>
          <p:spPr>
            <a:xfrm>
              <a:off x="1823086" y="-208516"/>
              <a:ext cx="386212" cy="1066577"/>
            </a:xfrm>
            <a:custGeom>
              <a:avLst/>
              <a:gdLst/>
              <a:ahLst/>
              <a:cxnLst/>
              <a:rect l="l" t="t" r="r" b="b"/>
              <a:pathLst>
                <a:path w="12892" h="35603" extrusionOk="0">
                  <a:moveTo>
                    <a:pt x="423" y="1"/>
                  </a:moveTo>
                  <a:cubicBezTo>
                    <a:pt x="221" y="1"/>
                    <a:pt x="0" y="239"/>
                    <a:pt x="116" y="494"/>
                  </a:cubicBezTo>
                  <a:cubicBezTo>
                    <a:pt x="2484" y="5898"/>
                    <a:pt x="2584" y="11702"/>
                    <a:pt x="3051" y="17506"/>
                  </a:cubicBezTo>
                  <a:cubicBezTo>
                    <a:pt x="3251" y="19908"/>
                    <a:pt x="3518" y="22309"/>
                    <a:pt x="4285" y="24644"/>
                  </a:cubicBezTo>
                  <a:cubicBezTo>
                    <a:pt x="4919" y="26579"/>
                    <a:pt x="5853" y="28414"/>
                    <a:pt x="7054" y="30048"/>
                  </a:cubicBezTo>
                  <a:cubicBezTo>
                    <a:pt x="8522" y="32083"/>
                    <a:pt x="10323" y="33851"/>
                    <a:pt x="12224" y="35519"/>
                  </a:cubicBezTo>
                  <a:cubicBezTo>
                    <a:pt x="12291" y="35578"/>
                    <a:pt x="12363" y="35602"/>
                    <a:pt x="12433" y="35602"/>
                  </a:cubicBezTo>
                  <a:cubicBezTo>
                    <a:pt x="12680" y="35602"/>
                    <a:pt x="12892" y="35293"/>
                    <a:pt x="12658" y="35085"/>
                  </a:cubicBezTo>
                  <a:cubicBezTo>
                    <a:pt x="9389" y="32183"/>
                    <a:pt x="6387" y="28947"/>
                    <a:pt x="4986" y="24744"/>
                  </a:cubicBezTo>
                  <a:cubicBezTo>
                    <a:pt x="4185" y="22376"/>
                    <a:pt x="3885" y="19941"/>
                    <a:pt x="3685" y="17506"/>
                  </a:cubicBezTo>
                  <a:cubicBezTo>
                    <a:pt x="3451" y="14771"/>
                    <a:pt x="3351" y="12002"/>
                    <a:pt x="3018" y="9267"/>
                  </a:cubicBezTo>
                  <a:cubicBezTo>
                    <a:pt x="2651" y="6131"/>
                    <a:pt x="1917" y="3062"/>
                    <a:pt x="649" y="160"/>
                  </a:cubicBezTo>
                  <a:cubicBezTo>
                    <a:pt x="598" y="48"/>
                    <a:pt x="513" y="1"/>
                    <a:pt x="423"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21"/>
            <p:cNvSpPr/>
            <p:nvPr/>
          </p:nvSpPr>
          <p:spPr>
            <a:xfrm>
              <a:off x="1901479" y="522606"/>
              <a:ext cx="65247" cy="106080"/>
            </a:xfrm>
            <a:custGeom>
              <a:avLst/>
              <a:gdLst/>
              <a:ahLst/>
              <a:cxnLst/>
              <a:rect l="l" t="t" r="r" b="b"/>
              <a:pathLst>
                <a:path w="2178" h="3541" extrusionOk="0">
                  <a:moveTo>
                    <a:pt x="1846" y="0"/>
                  </a:moveTo>
                  <a:cubicBezTo>
                    <a:pt x="1788" y="0"/>
                    <a:pt x="1726" y="21"/>
                    <a:pt x="1668" y="71"/>
                  </a:cubicBezTo>
                  <a:cubicBezTo>
                    <a:pt x="934" y="671"/>
                    <a:pt x="301" y="1171"/>
                    <a:pt x="101" y="2139"/>
                  </a:cubicBezTo>
                  <a:cubicBezTo>
                    <a:pt x="0" y="2706"/>
                    <a:pt x="101" y="3506"/>
                    <a:pt x="834" y="3540"/>
                  </a:cubicBezTo>
                  <a:cubicBezTo>
                    <a:pt x="844" y="3540"/>
                    <a:pt x="854" y="3540"/>
                    <a:pt x="864" y="3540"/>
                  </a:cubicBezTo>
                  <a:cubicBezTo>
                    <a:pt x="2166" y="3540"/>
                    <a:pt x="2003" y="1332"/>
                    <a:pt x="2102" y="471"/>
                  </a:cubicBezTo>
                  <a:cubicBezTo>
                    <a:pt x="2102" y="438"/>
                    <a:pt x="2102" y="404"/>
                    <a:pt x="2102" y="371"/>
                  </a:cubicBezTo>
                  <a:cubicBezTo>
                    <a:pt x="2177" y="195"/>
                    <a:pt x="2026" y="0"/>
                    <a:pt x="1846"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21"/>
            <p:cNvSpPr/>
            <p:nvPr/>
          </p:nvSpPr>
          <p:spPr>
            <a:xfrm>
              <a:off x="1989398" y="567180"/>
              <a:ext cx="101975" cy="56080"/>
            </a:xfrm>
            <a:custGeom>
              <a:avLst/>
              <a:gdLst/>
              <a:ahLst/>
              <a:cxnLst/>
              <a:rect l="l" t="t" r="r" b="b"/>
              <a:pathLst>
                <a:path w="3404" h="1872" extrusionOk="0">
                  <a:moveTo>
                    <a:pt x="1758" y="1"/>
                  </a:moveTo>
                  <a:cubicBezTo>
                    <a:pt x="1190" y="1"/>
                    <a:pt x="644" y="250"/>
                    <a:pt x="134" y="517"/>
                  </a:cubicBezTo>
                  <a:cubicBezTo>
                    <a:pt x="1" y="584"/>
                    <a:pt x="1" y="751"/>
                    <a:pt x="68" y="851"/>
                  </a:cubicBezTo>
                  <a:cubicBezTo>
                    <a:pt x="1" y="951"/>
                    <a:pt x="1" y="1118"/>
                    <a:pt x="134" y="1218"/>
                  </a:cubicBezTo>
                  <a:cubicBezTo>
                    <a:pt x="545" y="1550"/>
                    <a:pt x="1323" y="1872"/>
                    <a:pt x="2004" y="1872"/>
                  </a:cubicBezTo>
                  <a:cubicBezTo>
                    <a:pt x="2484" y="1872"/>
                    <a:pt x="2916" y="1712"/>
                    <a:pt x="3136" y="1285"/>
                  </a:cubicBezTo>
                  <a:cubicBezTo>
                    <a:pt x="3403" y="751"/>
                    <a:pt x="2836" y="284"/>
                    <a:pt x="2403" y="117"/>
                  </a:cubicBezTo>
                  <a:cubicBezTo>
                    <a:pt x="2185" y="35"/>
                    <a:pt x="1970" y="1"/>
                    <a:pt x="1758"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21"/>
            <p:cNvSpPr/>
            <p:nvPr/>
          </p:nvSpPr>
          <p:spPr>
            <a:xfrm>
              <a:off x="1983407" y="656626"/>
              <a:ext cx="63001" cy="103084"/>
            </a:xfrm>
            <a:custGeom>
              <a:avLst/>
              <a:gdLst/>
              <a:ahLst/>
              <a:cxnLst/>
              <a:rect l="l" t="t" r="r" b="b"/>
              <a:pathLst>
                <a:path w="2103" h="3441" extrusionOk="0">
                  <a:moveTo>
                    <a:pt x="1197" y="1"/>
                  </a:moveTo>
                  <a:cubicBezTo>
                    <a:pt x="1137" y="1"/>
                    <a:pt x="1077" y="30"/>
                    <a:pt x="1035" y="100"/>
                  </a:cubicBezTo>
                  <a:cubicBezTo>
                    <a:pt x="534" y="667"/>
                    <a:pt x="1" y="1401"/>
                    <a:pt x="67" y="2168"/>
                  </a:cubicBezTo>
                  <a:cubicBezTo>
                    <a:pt x="134" y="2668"/>
                    <a:pt x="368" y="3335"/>
                    <a:pt x="935" y="3436"/>
                  </a:cubicBezTo>
                  <a:cubicBezTo>
                    <a:pt x="964" y="3439"/>
                    <a:pt x="993" y="3440"/>
                    <a:pt x="1021" y="3440"/>
                  </a:cubicBezTo>
                  <a:cubicBezTo>
                    <a:pt x="1593" y="3440"/>
                    <a:pt x="1840" y="2812"/>
                    <a:pt x="1935" y="2335"/>
                  </a:cubicBezTo>
                  <a:cubicBezTo>
                    <a:pt x="2102" y="1568"/>
                    <a:pt x="1935" y="967"/>
                    <a:pt x="1602" y="267"/>
                  </a:cubicBezTo>
                  <a:cubicBezTo>
                    <a:pt x="1569" y="167"/>
                    <a:pt x="1502" y="133"/>
                    <a:pt x="1402" y="133"/>
                  </a:cubicBezTo>
                  <a:cubicBezTo>
                    <a:pt x="1363" y="56"/>
                    <a:pt x="1280" y="1"/>
                    <a:pt x="119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21"/>
            <p:cNvSpPr/>
            <p:nvPr/>
          </p:nvSpPr>
          <p:spPr>
            <a:xfrm>
              <a:off x="2070337" y="678254"/>
              <a:ext cx="94965" cy="57249"/>
            </a:xfrm>
            <a:custGeom>
              <a:avLst/>
              <a:gdLst/>
              <a:ahLst/>
              <a:cxnLst/>
              <a:rect l="l" t="t" r="r" b="b"/>
              <a:pathLst>
                <a:path w="3170" h="1911" extrusionOk="0">
                  <a:moveTo>
                    <a:pt x="1804" y="0"/>
                  </a:moveTo>
                  <a:cubicBezTo>
                    <a:pt x="1160" y="0"/>
                    <a:pt x="531" y="518"/>
                    <a:pt x="101" y="979"/>
                  </a:cubicBezTo>
                  <a:cubicBezTo>
                    <a:pt x="1" y="1079"/>
                    <a:pt x="34" y="1246"/>
                    <a:pt x="101" y="1313"/>
                  </a:cubicBezTo>
                  <a:cubicBezTo>
                    <a:pt x="34" y="1446"/>
                    <a:pt x="34" y="1613"/>
                    <a:pt x="168" y="1679"/>
                  </a:cubicBezTo>
                  <a:cubicBezTo>
                    <a:pt x="455" y="1864"/>
                    <a:pt x="794" y="1910"/>
                    <a:pt x="1128" y="1910"/>
                  </a:cubicBezTo>
                  <a:cubicBezTo>
                    <a:pt x="1337" y="1910"/>
                    <a:pt x="1543" y="1892"/>
                    <a:pt x="1735" y="1880"/>
                  </a:cubicBezTo>
                  <a:cubicBezTo>
                    <a:pt x="2269" y="1780"/>
                    <a:pt x="2836" y="1613"/>
                    <a:pt x="3003" y="1046"/>
                  </a:cubicBezTo>
                  <a:cubicBezTo>
                    <a:pt x="3170" y="445"/>
                    <a:pt x="2436" y="45"/>
                    <a:pt x="1969" y="12"/>
                  </a:cubicBezTo>
                  <a:cubicBezTo>
                    <a:pt x="1914" y="4"/>
                    <a:pt x="1859" y="0"/>
                    <a:pt x="180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21"/>
            <p:cNvSpPr/>
            <p:nvPr/>
          </p:nvSpPr>
          <p:spPr>
            <a:xfrm>
              <a:off x="2099334" y="780941"/>
              <a:ext cx="43888" cy="88704"/>
            </a:xfrm>
            <a:custGeom>
              <a:avLst/>
              <a:gdLst/>
              <a:ahLst/>
              <a:cxnLst/>
              <a:rect l="l" t="t" r="r" b="b"/>
              <a:pathLst>
                <a:path w="1465" h="2961" extrusionOk="0">
                  <a:moveTo>
                    <a:pt x="695" y="1"/>
                  </a:moveTo>
                  <a:cubicBezTo>
                    <a:pt x="640" y="1"/>
                    <a:pt x="585" y="16"/>
                    <a:pt x="534" y="53"/>
                  </a:cubicBezTo>
                  <a:cubicBezTo>
                    <a:pt x="100" y="453"/>
                    <a:pt x="34" y="1087"/>
                    <a:pt x="34" y="1621"/>
                  </a:cubicBezTo>
                  <a:cubicBezTo>
                    <a:pt x="0" y="2054"/>
                    <a:pt x="167" y="2755"/>
                    <a:pt x="634" y="2921"/>
                  </a:cubicBezTo>
                  <a:cubicBezTo>
                    <a:pt x="703" y="2948"/>
                    <a:pt x="768" y="2961"/>
                    <a:pt x="827" y="2961"/>
                  </a:cubicBezTo>
                  <a:cubicBezTo>
                    <a:pt x="1285" y="2961"/>
                    <a:pt x="1464" y="2238"/>
                    <a:pt x="1435" y="1854"/>
                  </a:cubicBezTo>
                  <a:cubicBezTo>
                    <a:pt x="1401" y="1354"/>
                    <a:pt x="1134" y="953"/>
                    <a:pt x="1001" y="520"/>
                  </a:cubicBezTo>
                  <a:cubicBezTo>
                    <a:pt x="1001" y="486"/>
                    <a:pt x="1001" y="420"/>
                    <a:pt x="968" y="386"/>
                  </a:cubicBezTo>
                  <a:cubicBezTo>
                    <a:pt x="1072" y="204"/>
                    <a:pt x="891" y="1"/>
                    <a:pt x="695"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21"/>
            <p:cNvSpPr/>
            <p:nvPr/>
          </p:nvSpPr>
          <p:spPr>
            <a:xfrm>
              <a:off x="2147293" y="762369"/>
              <a:ext cx="82952" cy="56680"/>
            </a:xfrm>
            <a:custGeom>
              <a:avLst/>
              <a:gdLst/>
              <a:ahLst/>
              <a:cxnLst/>
              <a:rect l="l" t="t" r="r" b="b"/>
              <a:pathLst>
                <a:path w="2769" h="1892" extrusionOk="0">
                  <a:moveTo>
                    <a:pt x="1861" y="1"/>
                  </a:moveTo>
                  <a:cubicBezTo>
                    <a:pt x="1818" y="1"/>
                    <a:pt x="1776" y="2"/>
                    <a:pt x="1735" y="6"/>
                  </a:cubicBezTo>
                  <a:cubicBezTo>
                    <a:pt x="1034" y="106"/>
                    <a:pt x="501" y="706"/>
                    <a:pt x="200" y="1307"/>
                  </a:cubicBezTo>
                  <a:cubicBezTo>
                    <a:pt x="67" y="1407"/>
                    <a:pt x="0" y="1640"/>
                    <a:pt x="200" y="1740"/>
                  </a:cubicBezTo>
                  <a:cubicBezTo>
                    <a:pt x="412" y="1842"/>
                    <a:pt x="680" y="1892"/>
                    <a:pt x="962" y="1892"/>
                  </a:cubicBezTo>
                  <a:cubicBezTo>
                    <a:pt x="1791" y="1892"/>
                    <a:pt x="2744" y="1461"/>
                    <a:pt x="2769" y="639"/>
                  </a:cubicBezTo>
                  <a:cubicBezTo>
                    <a:pt x="2769" y="156"/>
                    <a:pt x="2276" y="1"/>
                    <a:pt x="1861"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21"/>
            <p:cNvSpPr/>
            <p:nvPr/>
          </p:nvSpPr>
          <p:spPr>
            <a:xfrm>
              <a:off x="2182251" y="841122"/>
              <a:ext cx="73995" cy="73306"/>
            </a:xfrm>
            <a:custGeom>
              <a:avLst/>
              <a:gdLst/>
              <a:ahLst/>
              <a:cxnLst/>
              <a:rect l="l" t="t" r="r" b="b"/>
              <a:pathLst>
                <a:path w="2470" h="2447" extrusionOk="0">
                  <a:moveTo>
                    <a:pt x="267" y="0"/>
                  </a:moveTo>
                  <a:cubicBezTo>
                    <a:pt x="132" y="0"/>
                    <a:pt x="1" y="82"/>
                    <a:pt x="1" y="245"/>
                  </a:cubicBezTo>
                  <a:cubicBezTo>
                    <a:pt x="1" y="779"/>
                    <a:pt x="368" y="1346"/>
                    <a:pt x="668" y="1713"/>
                  </a:cubicBezTo>
                  <a:cubicBezTo>
                    <a:pt x="889" y="1989"/>
                    <a:pt x="1269" y="2447"/>
                    <a:pt x="1657" y="2447"/>
                  </a:cubicBezTo>
                  <a:cubicBezTo>
                    <a:pt x="1739" y="2447"/>
                    <a:pt x="1821" y="2426"/>
                    <a:pt x="1902" y="2380"/>
                  </a:cubicBezTo>
                  <a:cubicBezTo>
                    <a:pt x="2469" y="2080"/>
                    <a:pt x="2236" y="1346"/>
                    <a:pt x="1936" y="946"/>
                  </a:cubicBezTo>
                  <a:cubicBezTo>
                    <a:pt x="1569" y="546"/>
                    <a:pt x="1002" y="79"/>
                    <a:pt x="434" y="45"/>
                  </a:cubicBezTo>
                  <a:cubicBezTo>
                    <a:pt x="384" y="15"/>
                    <a:pt x="325" y="0"/>
                    <a:pt x="267"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4" name="Google Shape;2524;p21"/>
          <p:cNvGrpSpPr/>
          <p:nvPr/>
        </p:nvGrpSpPr>
        <p:grpSpPr>
          <a:xfrm flipH="1">
            <a:off x="7481563" y="-436182"/>
            <a:ext cx="548163" cy="942251"/>
            <a:chOff x="1455834" y="-430995"/>
            <a:chExt cx="660677" cy="1135653"/>
          </a:xfrm>
        </p:grpSpPr>
        <p:sp>
          <p:nvSpPr>
            <p:cNvPr id="2525" name="Google Shape;2525;p21"/>
            <p:cNvSpPr/>
            <p:nvPr/>
          </p:nvSpPr>
          <p:spPr>
            <a:xfrm>
              <a:off x="1455834" y="-342088"/>
              <a:ext cx="651576" cy="1046745"/>
            </a:xfrm>
            <a:custGeom>
              <a:avLst/>
              <a:gdLst/>
              <a:ahLst/>
              <a:cxnLst/>
              <a:rect l="l" t="t" r="r" b="b"/>
              <a:pathLst>
                <a:path w="21750" h="34941" extrusionOk="0">
                  <a:moveTo>
                    <a:pt x="16913" y="1"/>
                  </a:moveTo>
                  <a:cubicBezTo>
                    <a:pt x="14337" y="1"/>
                    <a:pt x="10562" y="1386"/>
                    <a:pt x="8840" y="2318"/>
                  </a:cubicBezTo>
                  <a:cubicBezTo>
                    <a:pt x="5904" y="3852"/>
                    <a:pt x="3603" y="5920"/>
                    <a:pt x="2202" y="8856"/>
                  </a:cubicBezTo>
                  <a:cubicBezTo>
                    <a:pt x="0" y="13192"/>
                    <a:pt x="334" y="18396"/>
                    <a:pt x="667" y="23199"/>
                  </a:cubicBezTo>
                  <a:cubicBezTo>
                    <a:pt x="901" y="27102"/>
                    <a:pt x="1535" y="31138"/>
                    <a:pt x="901" y="34941"/>
                  </a:cubicBezTo>
                  <a:cubicBezTo>
                    <a:pt x="6338" y="32439"/>
                    <a:pt x="12843" y="29704"/>
                    <a:pt x="16445" y="24600"/>
                  </a:cubicBezTo>
                  <a:cubicBezTo>
                    <a:pt x="20248" y="19163"/>
                    <a:pt x="21749" y="14159"/>
                    <a:pt x="20548" y="7521"/>
                  </a:cubicBezTo>
                  <a:cubicBezTo>
                    <a:pt x="20148" y="5153"/>
                    <a:pt x="18380" y="2084"/>
                    <a:pt x="18513" y="49"/>
                  </a:cubicBezTo>
                  <a:lnTo>
                    <a:pt x="18513" y="49"/>
                  </a:lnTo>
                  <a:lnTo>
                    <a:pt x="18180" y="149"/>
                  </a:lnTo>
                  <a:cubicBezTo>
                    <a:pt x="17810" y="47"/>
                    <a:pt x="17382" y="1"/>
                    <a:pt x="16913" y="1"/>
                  </a:cubicBezTo>
                  <a:close/>
                </a:path>
              </a:pathLst>
            </a:custGeom>
            <a:solidFill>
              <a:srgbClr val="C6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21"/>
            <p:cNvSpPr/>
            <p:nvPr/>
          </p:nvSpPr>
          <p:spPr>
            <a:xfrm>
              <a:off x="1538301" y="-430995"/>
              <a:ext cx="578210" cy="1060406"/>
            </a:xfrm>
            <a:custGeom>
              <a:avLst/>
              <a:gdLst/>
              <a:ahLst/>
              <a:cxnLst/>
              <a:rect l="l" t="t" r="r" b="b"/>
              <a:pathLst>
                <a:path w="19301" h="35397" extrusionOk="0">
                  <a:moveTo>
                    <a:pt x="18677" y="0"/>
                  </a:moveTo>
                  <a:cubicBezTo>
                    <a:pt x="18582" y="0"/>
                    <a:pt x="18484" y="34"/>
                    <a:pt x="18396" y="115"/>
                  </a:cubicBezTo>
                  <a:cubicBezTo>
                    <a:pt x="15027" y="2917"/>
                    <a:pt x="12191" y="6153"/>
                    <a:pt x="10490" y="10256"/>
                  </a:cubicBezTo>
                  <a:cubicBezTo>
                    <a:pt x="9423" y="12824"/>
                    <a:pt x="8622" y="15459"/>
                    <a:pt x="7588" y="18061"/>
                  </a:cubicBezTo>
                  <a:cubicBezTo>
                    <a:pt x="6520" y="20730"/>
                    <a:pt x="5420" y="23365"/>
                    <a:pt x="4252" y="26000"/>
                  </a:cubicBezTo>
                  <a:cubicBezTo>
                    <a:pt x="2951" y="28936"/>
                    <a:pt x="1584" y="31871"/>
                    <a:pt x="183" y="34773"/>
                  </a:cubicBezTo>
                  <a:cubicBezTo>
                    <a:pt x="0" y="35093"/>
                    <a:pt x="286" y="35397"/>
                    <a:pt x="559" y="35397"/>
                  </a:cubicBezTo>
                  <a:cubicBezTo>
                    <a:pt x="686" y="35397"/>
                    <a:pt x="809" y="35332"/>
                    <a:pt x="883" y="35174"/>
                  </a:cubicBezTo>
                  <a:cubicBezTo>
                    <a:pt x="3352" y="30103"/>
                    <a:pt x="5687" y="25000"/>
                    <a:pt x="7788" y="19763"/>
                  </a:cubicBezTo>
                  <a:cubicBezTo>
                    <a:pt x="8855" y="17161"/>
                    <a:pt x="9823" y="14525"/>
                    <a:pt x="10757" y="11857"/>
                  </a:cubicBezTo>
                  <a:cubicBezTo>
                    <a:pt x="11524" y="9789"/>
                    <a:pt x="12525" y="7787"/>
                    <a:pt x="13826" y="5986"/>
                  </a:cubicBezTo>
                  <a:cubicBezTo>
                    <a:pt x="15293" y="3985"/>
                    <a:pt x="17095" y="2283"/>
                    <a:pt x="18963" y="682"/>
                  </a:cubicBezTo>
                  <a:cubicBezTo>
                    <a:pt x="19301" y="422"/>
                    <a:pt x="19011" y="0"/>
                    <a:pt x="18677"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21"/>
            <p:cNvSpPr/>
            <p:nvPr/>
          </p:nvSpPr>
          <p:spPr>
            <a:xfrm>
              <a:off x="1524162" y="373308"/>
              <a:ext cx="201494" cy="167043"/>
            </a:xfrm>
            <a:custGeom>
              <a:avLst/>
              <a:gdLst/>
              <a:ahLst/>
              <a:cxnLst/>
              <a:rect l="l" t="t" r="r" b="b"/>
              <a:pathLst>
                <a:path w="6726" h="5576" extrusionOk="0">
                  <a:moveTo>
                    <a:pt x="4720" y="0"/>
                  </a:moveTo>
                  <a:cubicBezTo>
                    <a:pt x="4637" y="0"/>
                    <a:pt x="4555" y="19"/>
                    <a:pt x="4491" y="51"/>
                  </a:cubicBezTo>
                  <a:cubicBezTo>
                    <a:pt x="3156" y="651"/>
                    <a:pt x="1855" y="1385"/>
                    <a:pt x="454" y="1852"/>
                  </a:cubicBezTo>
                  <a:cubicBezTo>
                    <a:pt x="1" y="2003"/>
                    <a:pt x="123" y="2676"/>
                    <a:pt x="523" y="2676"/>
                  </a:cubicBezTo>
                  <a:cubicBezTo>
                    <a:pt x="564" y="2676"/>
                    <a:pt x="608" y="2668"/>
                    <a:pt x="655" y="2653"/>
                  </a:cubicBezTo>
                  <a:cubicBezTo>
                    <a:pt x="1941" y="2214"/>
                    <a:pt x="3150" y="1597"/>
                    <a:pt x="4372" y="1002"/>
                  </a:cubicBezTo>
                  <a:lnTo>
                    <a:pt x="4372" y="1002"/>
                  </a:lnTo>
                  <a:cubicBezTo>
                    <a:pt x="4665" y="2485"/>
                    <a:pt x="5313" y="3873"/>
                    <a:pt x="5825" y="5288"/>
                  </a:cubicBezTo>
                  <a:cubicBezTo>
                    <a:pt x="5891" y="5488"/>
                    <a:pt x="6059" y="5576"/>
                    <a:pt x="6225" y="5576"/>
                  </a:cubicBezTo>
                  <a:cubicBezTo>
                    <a:pt x="6476" y="5576"/>
                    <a:pt x="6726" y="5375"/>
                    <a:pt x="6626" y="5055"/>
                  </a:cubicBezTo>
                  <a:cubicBezTo>
                    <a:pt x="6058" y="3487"/>
                    <a:pt x="5325" y="1952"/>
                    <a:pt x="5091" y="284"/>
                  </a:cubicBezTo>
                  <a:cubicBezTo>
                    <a:pt x="5069" y="81"/>
                    <a:pt x="4893" y="0"/>
                    <a:pt x="4720"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21"/>
            <p:cNvSpPr/>
            <p:nvPr/>
          </p:nvSpPr>
          <p:spPr>
            <a:xfrm>
              <a:off x="1522934" y="228264"/>
              <a:ext cx="280103" cy="217881"/>
            </a:xfrm>
            <a:custGeom>
              <a:avLst/>
              <a:gdLst/>
              <a:ahLst/>
              <a:cxnLst/>
              <a:rect l="l" t="t" r="r" b="b"/>
              <a:pathLst>
                <a:path w="9350" h="7273" extrusionOk="0">
                  <a:moveTo>
                    <a:pt x="6183" y="0"/>
                  </a:moveTo>
                  <a:cubicBezTo>
                    <a:pt x="4107" y="0"/>
                    <a:pt x="2152" y="1072"/>
                    <a:pt x="395" y="2058"/>
                  </a:cubicBezTo>
                  <a:cubicBezTo>
                    <a:pt x="1" y="2283"/>
                    <a:pt x="225" y="2818"/>
                    <a:pt x="586" y="2818"/>
                  </a:cubicBezTo>
                  <a:cubicBezTo>
                    <a:pt x="652" y="2818"/>
                    <a:pt x="723" y="2800"/>
                    <a:pt x="796" y="2758"/>
                  </a:cubicBezTo>
                  <a:cubicBezTo>
                    <a:pt x="2474" y="1857"/>
                    <a:pt x="4326" y="840"/>
                    <a:pt x="6270" y="840"/>
                  </a:cubicBezTo>
                  <a:cubicBezTo>
                    <a:pt x="6287" y="840"/>
                    <a:pt x="6304" y="840"/>
                    <a:pt x="6321" y="840"/>
                  </a:cubicBezTo>
                  <a:lnTo>
                    <a:pt x="6321" y="840"/>
                  </a:lnTo>
                  <a:cubicBezTo>
                    <a:pt x="6680" y="2983"/>
                    <a:pt x="7901" y="4885"/>
                    <a:pt x="8468" y="6995"/>
                  </a:cubicBezTo>
                  <a:cubicBezTo>
                    <a:pt x="8520" y="7189"/>
                    <a:pt x="8673" y="7273"/>
                    <a:pt x="8832" y="7273"/>
                  </a:cubicBezTo>
                  <a:cubicBezTo>
                    <a:pt x="9083" y="7273"/>
                    <a:pt x="9350" y="7067"/>
                    <a:pt x="9268" y="6761"/>
                  </a:cubicBezTo>
                  <a:cubicBezTo>
                    <a:pt x="8701" y="4626"/>
                    <a:pt x="7367" y="2691"/>
                    <a:pt x="7100" y="456"/>
                  </a:cubicBezTo>
                  <a:cubicBezTo>
                    <a:pt x="7067" y="223"/>
                    <a:pt x="6933" y="56"/>
                    <a:pt x="6700" y="23"/>
                  </a:cubicBezTo>
                  <a:cubicBezTo>
                    <a:pt x="6527" y="8"/>
                    <a:pt x="6355" y="0"/>
                    <a:pt x="6183"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1"/>
            <p:cNvSpPr/>
            <p:nvPr/>
          </p:nvSpPr>
          <p:spPr>
            <a:xfrm>
              <a:off x="1512719" y="76270"/>
              <a:ext cx="388219" cy="265753"/>
            </a:xfrm>
            <a:custGeom>
              <a:avLst/>
              <a:gdLst/>
              <a:ahLst/>
              <a:cxnLst/>
              <a:rect l="l" t="t" r="r" b="b"/>
              <a:pathLst>
                <a:path w="12959" h="8871" extrusionOk="0">
                  <a:moveTo>
                    <a:pt x="9243" y="1"/>
                  </a:moveTo>
                  <a:cubicBezTo>
                    <a:pt x="9197" y="1"/>
                    <a:pt x="9152" y="9"/>
                    <a:pt x="9109" y="27"/>
                  </a:cubicBezTo>
                  <a:cubicBezTo>
                    <a:pt x="6240" y="794"/>
                    <a:pt x="3438" y="1761"/>
                    <a:pt x="503" y="2295"/>
                  </a:cubicBezTo>
                  <a:cubicBezTo>
                    <a:pt x="0" y="2389"/>
                    <a:pt x="178" y="3104"/>
                    <a:pt x="646" y="3104"/>
                  </a:cubicBezTo>
                  <a:cubicBezTo>
                    <a:pt x="675" y="3104"/>
                    <a:pt x="705" y="3101"/>
                    <a:pt x="736" y="3095"/>
                  </a:cubicBezTo>
                  <a:cubicBezTo>
                    <a:pt x="3528" y="2582"/>
                    <a:pt x="6226" y="1668"/>
                    <a:pt x="8981" y="916"/>
                  </a:cubicBezTo>
                  <a:lnTo>
                    <a:pt x="8981" y="916"/>
                  </a:lnTo>
                  <a:cubicBezTo>
                    <a:pt x="10166" y="3393"/>
                    <a:pt x="11307" y="5933"/>
                    <a:pt x="12078" y="8566"/>
                  </a:cubicBezTo>
                  <a:cubicBezTo>
                    <a:pt x="12131" y="8779"/>
                    <a:pt x="12291" y="8870"/>
                    <a:pt x="12456" y="8870"/>
                  </a:cubicBezTo>
                  <a:cubicBezTo>
                    <a:pt x="12702" y="8870"/>
                    <a:pt x="12958" y="8666"/>
                    <a:pt x="12878" y="8366"/>
                  </a:cubicBezTo>
                  <a:cubicBezTo>
                    <a:pt x="12078" y="5530"/>
                    <a:pt x="10810" y="2862"/>
                    <a:pt x="9576" y="193"/>
                  </a:cubicBezTo>
                  <a:cubicBezTo>
                    <a:pt x="9502" y="70"/>
                    <a:pt x="9373" y="1"/>
                    <a:pt x="9243"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21"/>
            <p:cNvSpPr/>
            <p:nvPr/>
          </p:nvSpPr>
          <p:spPr>
            <a:xfrm>
              <a:off x="1532699" y="-106248"/>
              <a:ext cx="446786" cy="249426"/>
            </a:xfrm>
            <a:custGeom>
              <a:avLst/>
              <a:gdLst/>
              <a:ahLst/>
              <a:cxnLst/>
              <a:rect l="l" t="t" r="r" b="b"/>
              <a:pathLst>
                <a:path w="14914" h="8326" extrusionOk="0">
                  <a:moveTo>
                    <a:pt x="10815" y="0"/>
                  </a:moveTo>
                  <a:cubicBezTo>
                    <a:pt x="10781" y="0"/>
                    <a:pt x="10746" y="5"/>
                    <a:pt x="10710" y="15"/>
                  </a:cubicBezTo>
                  <a:cubicBezTo>
                    <a:pt x="7308" y="1349"/>
                    <a:pt x="4139" y="3351"/>
                    <a:pt x="503" y="4051"/>
                  </a:cubicBezTo>
                  <a:cubicBezTo>
                    <a:pt x="1" y="4146"/>
                    <a:pt x="178" y="4861"/>
                    <a:pt x="618" y="4861"/>
                  </a:cubicBezTo>
                  <a:cubicBezTo>
                    <a:pt x="645" y="4861"/>
                    <a:pt x="674" y="4858"/>
                    <a:pt x="703" y="4852"/>
                  </a:cubicBezTo>
                  <a:cubicBezTo>
                    <a:pt x="4210" y="4176"/>
                    <a:pt x="7282" y="2291"/>
                    <a:pt x="10577" y="961"/>
                  </a:cubicBezTo>
                  <a:lnTo>
                    <a:pt x="10577" y="961"/>
                  </a:lnTo>
                  <a:cubicBezTo>
                    <a:pt x="11592" y="3362"/>
                    <a:pt x="13160" y="5527"/>
                    <a:pt x="14013" y="8021"/>
                  </a:cubicBezTo>
                  <a:cubicBezTo>
                    <a:pt x="14079" y="8234"/>
                    <a:pt x="14248" y="8325"/>
                    <a:pt x="14415" y="8325"/>
                  </a:cubicBezTo>
                  <a:cubicBezTo>
                    <a:pt x="14665" y="8325"/>
                    <a:pt x="14913" y="8121"/>
                    <a:pt x="14813" y="7821"/>
                  </a:cubicBezTo>
                  <a:cubicBezTo>
                    <a:pt x="13913" y="5186"/>
                    <a:pt x="12211" y="2917"/>
                    <a:pt x="11211" y="315"/>
                  </a:cubicBezTo>
                  <a:cubicBezTo>
                    <a:pt x="11154" y="146"/>
                    <a:pt x="11002" y="0"/>
                    <a:pt x="1081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21"/>
            <p:cNvSpPr/>
            <p:nvPr/>
          </p:nvSpPr>
          <p:spPr>
            <a:xfrm>
              <a:off x="1720100" y="-252581"/>
              <a:ext cx="279863" cy="178007"/>
            </a:xfrm>
            <a:custGeom>
              <a:avLst/>
              <a:gdLst/>
              <a:ahLst/>
              <a:cxnLst/>
              <a:rect l="l" t="t" r="r" b="b"/>
              <a:pathLst>
                <a:path w="9342" h="5942" extrusionOk="0">
                  <a:moveTo>
                    <a:pt x="7095" y="0"/>
                  </a:moveTo>
                  <a:cubicBezTo>
                    <a:pt x="7051" y="0"/>
                    <a:pt x="7004" y="9"/>
                    <a:pt x="6956" y="30"/>
                  </a:cubicBezTo>
                  <a:cubicBezTo>
                    <a:pt x="4688" y="797"/>
                    <a:pt x="2653" y="2065"/>
                    <a:pt x="418" y="2965"/>
                  </a:cubicBezTo>
                  <a:cubicBezTo>
                    <a:pt x="1" y="3115"/>
                    <a:pt x="116" y="3797"/>
                    <a:pt x="503" y="3797"/>
                  </a:cubicBezTo>
                  <a:cubicBezTo>
                    <a:pt x="549" y="3797"/>
                    <a:pt x="599" y="3787"/>
                    <a:pt x="652" y="3766"/>
                  </a:cubicBezTo>
                  <a:cubicBezTo>
                    <a:pt x="2725" y="2918"/>
                    <a:pt x="4680" y="1744"/>
                    <a:pt x="6795" y="970"/>
                  </a:cubicBezTo>
                  <a:lnTo>
                    <a:pt x="6795" y="970"/>
                  </a:lnTo>
                  <a:cubicBezTo>
                    <a:pt x="7288" y="2577"/>
                    <a:pt x="7663" y="4267"/>
                    <a:pt x="8457" y="5734"/>
                  </a:cubicBezTo>
                  <a:cubicBezTo>
                    <a:pt x="8530" y="5880"/>
                    <a:pt x="8652" y="5941"/>
                    <a:pt x="8777" y="5941"/>
                  </a:cubicBezTo>
                  <a:cubicBezTo>
                    <a:pt x="9052" y="5941"/>
                    <a:pt x="9341" y="5645"/>
                    <a:pt x="9158" y="5300"/>
                  </a:cubicBezTo>
                  <a:cubicBezTo>
                    <a:pt x="8357" y="3766"/>
                    <a:pt x="8024" y="1965"/>
                    <a:pt x="7456" y="297"/>
                  </a:cubicBezTo>
                  <a:cubicBezTo>
                    <a:pt x="7403" y="138"/>
                    <a:pt x="7266" y="0"/>
                    <a:pt x="709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21"/>
            <p:cNvSpPr/>
            <p:nvPr/>
          </p:nvSpPr>
          <p:spPr>
            <a:xfrm>
              <a:off x="1919452" y="216941"/>
              <a:ext cx="31006" cy="24026"/>
            </a:xfrm>
            <a:custGeom>
              <a:avLst/>
              <a:gdLst/>
              <a:ahLst/>
              <a:cxnLst/>
              <a:rect l="l" t="t" r="r" b="b"/>
              <a:pathLst>
                <a:path w="1035" h="802" extrusionOk="0">
                  <a:moveTo>
                    <a:pt x="535" y="1"/>
                  </a:moveTo>
                  <a:cubicBezTo>
                    <a:pt x="1" y="1"/>
                    <a:pt x="1" y="801"/>
                    <a:pt x="535" y="801"/>
                  </a:cubicBezTo>
                  <a:cubicBezTo>
                    <a:pt x="1035" y="801"/>
                    <a:pt x="1035" y="1"/>
                    <a:pt x="535"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21"/>
            <p:cNvSpPr/>
            <p:nvPr/>
          </p:nvSpPr>
          <p:spPr>
            <a:xfrm>
              <a:off x="1955429" y="183960"/>
              <a:ext cx="31006" cy="24026"/>
            </a:xfrm>
            <a:custGeom>
              <a:avLst/>
              <a:gdLst/>
              <a:ahLst/>
              <a:cxnLst/>
              <a:rect l="l" t="t" r="r" b="b"/>
              <a:pathLst>
                <a:path w="1035" h="802" extrusionOk="0">
                  <a:moveTo>
                    <a:pt x="501" y="1"/>
                  </a:moveTo>
                  <a:cubicBezTo>
                    <a:pt x="1" y="1"/>
                    <a:pt x="1" y="801"/>
                    <a:pt x="501" y="801"/>
                  </a:cubicBezTo>
                  <a:cubicBezTo>
                    <a:pt x="1035" y="801"/>
                    <a:pt x="1035" y="1"/>
                    <a:pt x="501"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21"/>
            <p:cNvSpPr/>
            <p:nvPr/>
          </p:nvSpPr>
          <p:spPr>
            <a:xfrm>
              <a:off x="1968429" y="242912"/>
              <a:ext cx="31006" cy="24026"/>
            </a:xfrm>
            <a:custGeom>
              <a:avLst/>
              <a:gdLst/>
              <a:ahLst/>
              <a:cxnLst/>
              <a:rect l="l" t="t" r="r" b="b"/>
              <a:pathLst>
                <a:path w="1035" h="802" extrusionOk="0">
                  <a:moveTo>
                    <a:pt x="501" y="1"/>
                  </a:moveTo>
                  <a:cubicBezTo>
                    <a:pt x="0" y="1"/>
                    <a:pt x="0" y="801"/>
                    <a:pt x="501" y="801"/>
                  </a:cubicBezTo>
                  <a:cubicBezTo>
                    <a:pt x="1034" y="801"/>
                    <a:pt x="1034" y="1"/>
                    <a:pt x="501"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21"/>
            <p:cNvSpPr/>
            <p:nvPr/>
          </p:nvSpPr>
          <p:spPr>
            <a:xfrm>
              <a:off x="1586709" y="67044"/>
              <a:ext cx="32025" cy="24026"/>
            </a:xfrm>
            <a:custGeom>
              <a:avLst/>
              <a:gdLst/>
              <a:ahLst/>
              <a:cxnLst/>
              <a:rect l="l" t="t" r="r" b="b"/>
              <a:pathLst>
                <a:path w="1069" h="802" extrusionOk="0">
                  <a:moveTo>
                    <a:pt x="535" y="1"/>
                  </a:moveTo>
                  <a:cubicBezTo>
                    <a:pt x="1" y="1"/>
                    <a:pt x="1" y="802"/>
                    <a:pt x="535" y="802"/>
                  </a:cubicBezTo>
                  <a:cubicBezTo>
                    <a:pt x="1068" y="802"/>
                    <a:pt x="1068" y="1"/>
                    <a:pt x="535"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1"/>
            <p:cNvSpPr/>
            <p:nvPr/>
          </p:nvSpPr>
          <p:spPr>
            <a:xfrm>
              <a:off x="1625681" y="37088"/>
              <a:ext cx="32025" cy="25015"/>
            </a:xfrm>
            <a:custGeom>
              <a:avLst/>
              <a:gdLst/>
              <a:ahLst/>
              <a:cxnLst/>
              <a:rect l="l" t="t" r="r" b="b"/>
              <a:pathLst>
                <a:path w="1069" h="835" extrusionOk="0">
                  <a:moveTo>
                    <a:pt x="535" y="0"/>
                  </a:moveTo>
                  <a:cubicBezTo>
                    <a:pt x="1" y="0"/>
                    <a:pt x="1" y="834"/>
                    <a:pt x="535" y="834"/>
                  </a:cubicBezTo>
                  <a:cubicBezTo>
                    <a:pt x="1068" y="834"/>
                    <a:pt x="1068" y="0"/>
                    <a:pt x="53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21"/>
            <p:cNvSpPr/>
            <p:nvPr/>
          </p:nvSpPr>
          <p:spPr>
            <a:xfrm>
              <a:off x="1736605" y="-219720"/>
              <a:ext cx="31995" cy="24026"/>
            </a:xfrm>
            <a:custGeom>
              <a:avLst/>
              <a:gdLst/>
              <a:ahLst/>
              <a:cxnLst/>
              <a:rect l="l" t="t" r="r" b="b"/>
              <a:pathLst>
                <a:path w="1068" h="802" extrusionOk="0">
                  <a:moveTo>
                    <a:pt x="534" y="0"/>
                  </a:moveTo>
                  <a:cubicBezTo>
                    <a:pt x="1" y="0"/>
                    <a:pt x="1" y="801"/>
                    <a:pt x="534" y="801"/>
                  </a:cubicBezTo>
                  <a:cubicBezTo>
                    <a:pt x="1068" y="801"/>
                    <a:pt x="1068"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21"/>
            <p:cNvSpPr/>
            <p:nvPr/>
          </p:nvSpPr>
          <p:spPr>
            <a:xfrm>
              <a:off x="1779561" y="-252701"/>
              <a:ext cx="31006" cy="25015"/>
            </a:xfrm>
            <a:custGeom>
              <a:avLst/>
              <a:gdLst/>
              <a:ahLst/>
              <a:cxnLst/>
              <a:rect l="l" t="t" r="r" b="b"/>
              <a:pathLst>
                <a:path w="1035" h="835" extrusionOk="0">
                  <a:moveTo>
                    <a:pt x="501" y="1"/>
                  </a:moveTo>
                  <a:cubicBezTo>
                    <a:pt x="1" y="1"/>
                    <a:pt x="1" y="835"/>
                    <a:pt x="501" y="835"/>
                  </a:cubicBezTo>
                  <a:cubicBezTo>
                    <a:pt x="1035" y="835"/>
                    <a:pt x="1035" y="1"/>
                    <a:pt x="501"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1"/>
            <p:cNvSpPr/>
            <p:nvPr/>
          </p:nvSpPr>
          <p:spPr>
            <a:xfrm>
              <a:off x="1785582" y="265918"/>
              <a:ext cx="31995" cy="23996"/>
            </a:xfrm>
            <a:custGeom>
              <a:avLst/>
              <a:gdLst/>
              <a:ahLst/>
              <a:cxnLst/>
              <a:rect l="l" t="t" r="r" b="b"/>
              <a:pathLst>
                <a:path w="1068" h="801" extrusionOk="0">
                  <a:moveTo>
                    <a:pt x="534" y="0"/>
                  </a:moveTo>
                  <a:cubicBezTo>
                    <a:pt x="0" y="0"/>
                    <a:pt x="0" y="801"/>
                    <a:pt x="534" y="801"/>
                  </a:cubicBezTo>
                  <a:cubicBezTo>
                    <a:pt x="1067" y="801"/>
                    <a:pt x="1067"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21"/>
            <p:cNvSpPr/>
            <p:nvPr/>
          </p:nvSpPr>
          <p:spPr>
            <a:xfrm>
              <a:off x="1808558" y="323852"/>
              <a:ext cx="31995" cy="25015"/>
            </a:xfrm>
            <a:custGeom>
              <a:avLst/>
              <a:gdLst/>
              <a:ahLst/>
              <a:cxnLst/>
              <a:rect l="l" t="t" r="r" b="b"/>
              <a:pathLst>
                <a:path w="1068" h="835" extrusionOk="0">
                  <a:moveTo>
                    <a:pt x="534" y="1"/>
                  </a:moveTo>
                  <a:cubicBezTo>
                    <a:pt x="0" y="1"/>
                    <a:pt x="0" y="835"/>
                    <a:pt x="534" y="835"/>
                  </a:cubicBezTo>
                  <a:cubicBezTo>
                    <a:pt x="1068" y="835"/>
                    <a:pt x="1068" y="1"/>
                    <a:pt x="534"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21"/>
            <p:cNvSpPr/>
            <p:nvPr/>
          </p:nvSpPr>
          <p:spPr>
            <a:xfrm>
              <a:off x="1524761" y="369833"/>
              <a:ext cx="32025" cy="23996"/>
            </a:xfrm>
            <a:custGeom>
              <a:avLst/>
              <a:gdLst/>
              <a:ahLst/>
              <a:cxnLst/>
              <a:rect l="l" t="t" r="r" b="b"/>
              <a:pathLst>
                <a:path w="1069" h="801" extrusionOk="0">
                  <a:moveTo>
                    <a:pt x="535" y="0"/>
                  </a:moveTo>
                  <a:cubicBezTo>
                    <a:pt x="1" y="0"/>
                    <a:pt x="1" y="801"/>
                    <a:pt x="535" y="801"/>
                  </a:cubicBezTo>
                  <a:cubicBezTo>
                    <a:pt x="1068" y="801"/>
                    <a:pt x="1068" y="0"/>
                    <a:pt x="53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21"/>
            <p:cNvSpPr/>
            <p:nvPr/>
          </p:nvSpPr>
          <p:spPr>
            <a:xfrm>
              <a:off x="1573738" y="333857"/>
              <a:ext cx="31995" cy="23996"/>
            </a:xfrm>
            <a:custGeom>
              <a:avLst/>
              <a:gdLst/>
              <a:ahLst/>
              <a:cxnLst/>
              <a:rect l="l" t="t" r="r" b="b"/>
              <a:pathLst>
                <a:path w="1068" h="801" extrusionOk="0">
                  <a:moveTo>
                    <a:pt x="534" y="0"/>
                  </a:moveTo>
                  <a:cubicBezTo>
                    <a:pt x="0" y="0"/>
                    <a:pt x="0" y="801"/>
                    <a:pt x="534" y="801"/>
                  </a:cubicBezTo>
                  <a:cubicBezTo>
                    <a:pt x="1068" y="801"/>
                    <a:pt x="1068"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21"/>
            <p:cNvSpPr/>
            <p:nvPr/>
          </p:nvSpPr>
          <p:spPr>
            <a:xfrm>
              <a:off x="1632690" y="545701"/>
              <a:ext cx="31006" cy="23996"/>
            </a:xfrm>
            <a:custGeom>
              <a:avLst/>
              <a:gdLst/>
              <a:ahLst/>
              <a:cxnLst/>
              <a:rect l="l" t="t" r="r" b="b"/>
              <a:pathLst>
                <a:path w="1035" h="801" extrusionOk="0">
                  <a:moveTo>
                    <a:pt x="534" y="0"/>
                  </a:moveTo>
                  <a:cubicBezTo>
                    <a:pt x="0" y="0"/>
                    <a:pt x="0" y="801"/>
                    <a:pt x="534" y="801"/>
                  </a:cubicBezTo>
                  <a:cubicBezTo>
                    <a:pt x="1034" y="801"/>
                    <a:pt x="1034"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1"/>
            <p:cNvSpPr/>
            <p:nvPr/>
          </p:nvSpPr>
          <p:spPr>
            <a:xfrm>
              <a:off x="1599709" y="597644"/>
              <a:ext cx="32025" cy="25015"/>
            </a:xfrm>
            <a:custGeom>
              <a:avLst/>
              <a:gdLst/>
              <a:ahLst/>
              <a:cxnLst/>
              <a:rect l="l" t="t" r="r" b="b"/>
              <a:pathLst>
                <a:path w="1069" h="835" extrusionOk="0">
                  <a:moveTo>
                    <a:pt x="534" y="1"/>
                  </a:moveTo>
                  <a:cubicBezTo>
                    <a:pt x="1" y="1"/>
                    <a:pt x="1" y="835"/>
                    <a:pt x="534" y="835"/>
                  </a:cubicBezTo>
                  <a:cubicBezTo>
                    <a:pt x="1068" y="835"/>
                    <a:pt x="1068" y="1"/>
                    <a:pt x="534"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5" name="Google Shape;2545;p21"/>
          <p:cNvGrpSpPr/>
          <p:nvPr/>
        </p:nvGrpSpPr>
        <p:grpSpPr>
          <a:xfrm flipH="1">
            <a:off x="6986707" y="-461408"/>
            <a:ext cx="676573" cy="945704"/>
            <a:chOff x="1897495" y="-461400"/>
            <a:chExt cx="815443" cy="1139815"/>
          </a:xfrm>
        </p:grpSpPr>
        <p:sp>
          <p:nvSpPr>
            <p:cNvPr id="2546" name="Google Shape;2546;p21"/>
            <p:cNvSpPr/>
            <p:nvPr/>
          </p:nvSpPr>
          <p:spPr>
            <a:xfrm>
              <a:off x="1897495" y="-345293"/>
              <a:ext cx="815443" cy="1023708"/>
            </a:xfrm>
            <a:custGeom>
              <a:avLst/>
              <a:gdLst/>
              <a:ahLst/>
              <a:cxnLst/>
              <a:rect l="l" t="t" r="r" b="b"/>
              <a:pathLst>
                <a:path w="27220" h="34172" extrusionOk="0">
                  <a:moveTo>
                    <a:pt x="7239" y="1"/>
                  </a:moveTo>
                  <a:cubicBezTo>
                    <a:pt x="7053" y="1"/>
                    <a:pt x="6874" y="8"/>
                    <a:pt x="6705" y="23"/>
                  </a:cubicBezTo>
                  <a:cubicBezTo>
                    <a:pt x="4470" y="3992"/>
                    <a:pt x="3536" y="8496"/>
                    <a:pt x="2035" y="12665"/>
                  </a:cubicBezTo>
                  <a:cubicBezTo>
                    <a:pt x="1607" y="13858"/>
                    <a:pt x="1" y="17770"/>
                    <a:pt x="1459" y="17770"/>
                  </a:cubicBezTo>
                  <a:cubicBezTo>
                    <a:pt x="1591" y="17770"/>
                    <a:pt x="1749" y="17738"/>
                    <a:pt x="1935" y="17669"/>
                  </a:cubicBezTo>
                  <a:cubicBezTo>
                    <a:pt x="3669" y="16968"/>
                    <a:pt x="4236" y="14433"/>
                    <a:pt x="6338" y="13833"/>
                  </a:cubicBezTo>
                  <a:lnTo>
                    <a:pt x="6338" y="13833"/>
                  </a:lnTo>
                  <a:cubicBezTo>
                    <a:pt x="7405" y="16401"/>
                    <a:pt x="2969" y="18503"/>
                    <a:pt x="3436" y="21071"/>
                  </a:cubicBezTo>
                  <a:cubicBezTo>
                    <a:pt x="3669" y="22806"/>
                    <a:pt x="7405" y="28276"/>
                    <a:pt x="9273" y="28510"/>
                  </a:cubicBezTo>
                  <a:cubicBezTo>
                    <a:pt x="9290" y="28511"/>
                    <a:pt x="9307" y="28512"/>
                    <a:pt x="9324" y="28512"/>
                  </a:cubicBezTo>
                  <a:cubicBezTo>
                    <a:pt x="10766" y="28512"/>
                    <a:pt x="12521" y="23463"/>
                    <a:pt x="13943" y="23463"/>
                  </a:cubicBezTo>
                  <a:cubicBezTo>
                    <a:pt x="14092" y="23463"/>
                    <a:pt x="14236" y="23518"/>
                    <a:pt x="14377" y="23640"/>
                  </a:cubicBezTo>
                  <a:cubicBezTo>
                    <a:pt x="16011" y="24907"/>
                    <a:pt x="12542" y="29110"/>
                    <a:pt x="13109" y="30611"/>
                  </a:cubicBezTo>
                  <a:cubicBezTo>
                    <a:pt x="13910" y="32846"/>
                    <a:pt x="20782" y="33780"/>
                    <a:pt x="22883" y="34114"/>
                  </a:cubicBezTo>
                  <a:cubicBezTo>
                    <a:pt x="23175" y="34153"/>
                    <a:pt x="23443" y="34172"/>
                    <a:pt x="23691" y="34172"/>
                  </a:cubicBezTo>
                  <a:cubicBezTo>
                    <a:pt x="26409" y="34172"/>
                    <a:pt x="26547" y="31901"/>
                    <a:pt x="26853" y="29210"/>
                  </a:cubicBezTo>
                  <a:cubicBezTo>
                    <a:pt x="27086" y="27009"/>
                    <a:pt x="27219" y="24674"/>
                    <a:pt x="27086" y="22339"/>
                  </a:cubicBezTo>
                  <a:cubicBezTo>
                    <a:pt x="26986" y="19070"/>
                    <a:pt x="24651" y="20004"/>
                    <a:pt x="22082" y="19303"/>
                  </a:cubicBezTo>
                  <a:cubicBezTo>
                    <a:pt x="17546" y="18036"/>
                    <a:pt x="23584" y="17802"/>
                    <a:pt x="25218" y="17569"/>
                  </a:cubicBezTo>
                  <a:cubicBezTo>
                    <a:pt x="27086" y="17335"/>
                    <a:pt x="26986" y="17102"/>
                    <a:pt x="26853" y="15234"/>
                  </a:cubicBezTo>
                  <a:cubicBezTo>
                    <a:pt x="26752" y="13733"/>
                    <a:pt x="26752" y="12432"/>
                    <a:pt x="26386" y="11031"/>
                  </a:cubicBezTo>
                  <a:cubicBezTo>
                    <a:pt x="25918" y="8781"/>
                    <a:pt x="24929" y="8033"/>
                    <a:pt x="23430" y="8033"/>
                  </a:cubicBezTo>
                  <a:cubicBezTo>
                    <a:pt x="22685" y="8033"/>
                    <a:pt x="21812" y="8218"/>
                    <a:pt x="20815" y="8496"/>
                  </a:cubicBezTo>
                  <a:cubicBezTo>
                    <a:pt x="20323" y="8660"/>
                    <a:pt x="19140" y="9169"/>
                    <a:pt x="18237" y="9169"/>
                  </a:cubicBezTo>
                  <a:cubicBezTo>
                    <a:pt x="17854" y="9169"/>
                    <a:pt x="17521" y="9077"/>
                    <a:pt x="17312" y="8829"/>
                  </a:cubicBezTo>
                  <a:cubicBezTo>
                    <a:pt x="15911" y="7428"/>
                    <a:pt x="19047" y="6728"/>
                    <a:pt x="19881" y="6394"/>
                  </a:cubicBezTo>
                  <a:cubicBezTo>
                    <a:pt x="21482" y="5794"/>
                    <a:pt x="23950" y="5227"/>
                    <a:pt x="21716" y="3459"/>
                  </a:cubicBezTo>
                  <a:cubicBezTo>
                    <a:pt x="20448" y="2658"/>
                    <a:pt x="18447" y="2525"/>
                    <a:pt x="17079" y="2191"/>
                  </a:cubicBezTo>
                  <a:cubicBezTo>
                    <a:pt x="14548" y="1535"/>
                    <a:pt x="9999" y="1"/>
                    <a:pt x="7239" y="1"/>
                  </a:cubicBezTo>
                  <a:close/>
                </a:path>
              </a:pathLst>
            </a:custGeom>
            <a:solidFill>
              <a:srgbClr val="83C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21"/>
            <p:cNvSpPr/>
            <p:nvPr/>
          </p:nvSpPr>
          <p:spPr>
            <a:xfrm>
              <a:off x="2063148" y="-461400"/>
              <a:ext cx="574974" cy="1048962"/>
            </a:xfrm>
            <a:custGeom>
              <a:avLst/>
              <a:gdLst/>
              <a:ahLst/>
              <a:cxnLst/>
              <a:rect l="l" t="t" r="r" b="b"/>
              <a:pathLst>
                <a:path w="19193" h="35015" extrusionOk="0">
                  <a:moveTo>
                    <a:pt x="382" y="0"/>
                  </a:moveTo>
                  <a:cubicBezTo>
                    <a:pt x="201" y="0"/>
                    <a:pt x="1" y="156"/>
                    <a:pt x="41" y="396"/>
                  </a:cubicBezTo>
                  <a:cubicBezTo>
                    <a:pt x="574" y="2731"/>
                    <a:pt x="1742" y="4966"/>
                    <a:pt x="2876" y="7034"/>
                  </a:cubicBezTo>
                  <a:cubicBezTo>
                    <a:pt x="4110" y="9303"/>
                    <a:pt x="5344" y="11538"/>
                    <a:pt x="6579" y="13806"/>
                  </a:cubicBezTo>
                  <a:cubicBezTo>
                    <a:pt x="9014" y="18342"/>
                    <a:pt x="11516" y="22879"/>
                    <a:pt x="14051" y="27349"/>
                  </a:cubicBezTo>
                  <a:cubicBezTo>
                    <a:pt x="15518" y="29884"/>
                    <a:pt x="16986" y="32386"/>
                    <a:pt x="18521" y="34854"/>
                  </a:cubicBezTo>
                  <a:cubicBezTo>
                    <a:pt x="18583" y="34968"/>
                    <a:pt x="18677" y="35014"/>
                    <a:pt x="18771" y="35014"/>
                  </a:cubicBezTo>
                  <a:cubicBezTo>
                    <a:pt x="18981" y="35014"/>
                    <a:pt x="19192" y="34784"/>
                    <a:pt x="19054" y="34554"/>
                  </a:cubicBezTo>
                  <a:cubicBezTo>
                    <a:pt x="13717" y="25848"/>
                    <a:pt x="8947" y="16841"/>
                    <a:pt x="4044" y="7902"/>
                  </a:cubicBezTo>
                  <a:cubicBezTo>
                    <a:pt x="2709" y="5467"/>
                    <a:pt x="1275" y="2965"/>
                    <a:pt x="641" y="230"/>
                  </a:cubicBezTo>
                  <a:cubicBezTo>
                    <a:pt x="614" y="69"/>
                    <a:pt x="502" y="0"/>
                    <a:pt x="382"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21"/>
            <p:cNvSpPr/>
            <p:nvPr/>
          </p:nvSpPr>
          <p:spPr>
            <a:xfrm>
              <a:off x="2112814" y="-304284"/>
              <a:ext cx="166684" cy="157666"/>
            </a:xfrm>
            <a:custGeom>
              <a:avLst/>
              <a:gdLst/>
              <a:ahLst/>
              <a:cxnLst/>
              <a:rect l="l" t="t" r="r" b="b"/>
              <a:pathLst>
                <a:path w="5564" h="5263" extrusionOk="0">
                  <a:moveTo>
                    <a:pt x="1439" y="0"/>
                  </a:moveTo>
                  <a:cubicBezTo>
                    <a:pt x="1101" y="0"/>
                    <a:pt x="860" y="241"/>
                    <a:pt x="718" y="555"/>
                  </a:cubicBezTo>
                  <a:cubicBezTo>
                    <a:pt x="384" y="1156"/>
                    <a:pt x="217" y="1789"/>
                    <a:pt x="151" y="2457"/>
                  </a:cubicBezTo>
                  <a:cubicBezTo>
                    <a:pt x="84" y="3290"/>
                    <a:pt x="117" y="4124"/>
                    <a:pt x="17" y="4958"/>
                  </a:cubicBezTo>
                  <a:cubicBezTo>
                    <a:pt x="0" y="5163"/>
                    <a:pt x="149" y="5263"/>
                    <a:pt x="307" y="5263"/>
                  </a:cubicBezTo>
                  <a:cubicBezTo>
                    <a:pt x="458" y="5263"/>
                    <a:pt x="618" y="5171"/>
                    <a:pt x="651" y="4992"/>
                  </a:cubicBezTo>
                  <a:cubicBezTo>
                    <a:pt x="784" y="3691"/>
                    <a:pt x="584" y="2356"/>
                    <a:pt x="1085" y="1156"/>
                  </a:cubicBezTo>
                  <a:cubicBezTo>
                    <a:pt x="1151" y="989"/>
                    <a:pt x="1251" y="789"/>
                    <a:pt x="1351" y="689"/>
                  </a:cubicBezTo>
                  <a:cubicBezTo>
                    <a:pt x="1371" y="650"/>
                    <a:pt x="1379" y="633"/>
                    <a:pt x="1382" y="633"/>
                  </a:cubicBezTo>
                  <a:cubicBezTo>
                    <a:pt x="1385" y="633"/>
                    <a:pt x="1385" y="641"/>
                    <a:pt x="1385" y="655"/>
                  </a:cubicBezTo>
                  <a:cubicBezTo>
                    <a:pt x="1452" y="622"/>
                    <a:pt x="1385" y="622"/>
                    <a:pt x="1418" y="622"/>
                  </a:cubicBezTo>
                  <a:lnTo>
                    <a:pt x="1485" y="622"/>
                  </a:lnTo>
                  <a:cubicBezTo>
                    <a:pt x="1852" y="722"/>
                    <a:pt x="2252" y="1089"/>
                    <a:pt x="2619" y="1289"/>
                  </a:cubicBezTo>
                  <a:cubicBezTo>
                    <a:pt x="3019" y="1489"/>
                    <a:pt x="3420" y="1656"/>
                    <a:pt x="3787" y="1856"/>
                  </a:cubicBezTo>
                  <a:cubicBezTo>
                    <a:pt x="4187" y="2090"/>
                    <a:pt x="4587" y="2323"/>
                    <a:pt x="4954" y="2557"/>
                  </a:cubicBezTo>
                  <a:cubicBezTo>
                    <a:pt x="5012" y="2597"/>
                    <a:pt x="5069" y="2614"/>
                    <a:pt x="5124" y="2614"/>
                  </a:cubicBezTo>
                  <a:cubicBezTo>
                    <a:pt x="5383" y="2614"/>
                    <a:pt x="5563" y="2216"/>
                    <a:pt x="5288" y="2023"/>
                  </a:cubicBezTo>
                  <a:cubicBezTo>
                    <a:pt x="4554" y="1523"/>
                    <a:pt x="3787" y="1122"/>
                    <a:pt x="2986" y="755"/>
                  </a:cubicBezTo>
                  <a:cubicBezTo>
                    <a:pt x="2519" y="522"/>
                    <a:pt x="2119" y="155"/>
                    <a:pt x="1618" y="21"/>
                  </a:cubicBezTo>
                  <a:cubicBezTo>
                    <a:pt x="1556" y="7"/>
                    <a:pt x="1496" y="0"/>
                    <a:pt x="1439"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21"/>
            <p:cNvSpPr/>
            <p:nvPr/>
          </p:nvSpPr>
          <p:spPr>
            <a:xfrm>
              <a:off x="2178776" y="-133328"/>
              <a:ext cx="228696" cy="228396"/>
            </a:xfrm>
            <a:custGeom>
              <a:avLst/>
              <a:gdLst/>
              <a:ahLst/>
              <a:cxnLst/>
              <a:rect l="l" t="t" r="r" b="b"/>
              <a:pathLst>
                <a:path w="7634" h="7624" extrusionOk="0">
                  <a:moveTo>
                    <a:pt x="1506" y="1"/>
                  </a:moveTo>
                  <a:cubicBezTo>
                    <a:pt x="1383" y="1"/>
                    <a:pt x="1245" y="110"/>
                    <a:pt x="1218" y="219"/>
                  </a:cubicBezTo>
                  <a:cubicBezTo>
                    <a:pt x="717" y="2587"/>
                    <a:pt x="284" y="4922"/>
                    <a:pt x="17" y="7324"/>
                  </a:cubicBezTo>
                  <a:cubicBezTo>
                    <a:pt x="0" y="7524"/>
                    <a:pt x="150" y="7624"/>
                    <a:pt x="309" y="7624"/>
                  </a:cubicBezTo>
                  <a:cubicBezTo>
                    <a:pt x="467" y="7624"/>
                    <a:pt x="634" y="7524"/>
                    <a:pt x="651" y="7324"/>
                  </a:cubicBezTo>
                  <a:cubicBezTo>
                    <a:pt x="873" y="5096"/>
                    <a:pt x="1278" y="2899"/>
                    <a:pt x="1749" y="732"/>
                  </a:cubicBezTo>
                  <a:lnTo>
                    <a:pt x="1749" y="732"/>
                  </a:lnTo>
                  <a:cubicBezTo>
                    <a:pt x="3636" y="1390"/>
                    <a:pt x="5479" y="2290"/>
                    <a:pt x="7055" y="3488"/>
                  </a:cubicBezTo>
                  <a:cubicBezTo>
                    <a:pt x="7116" y="3537"/>
                    <a:pt x="7176" y="3558"/>
                    <a:pt x="7232" y="3558"/>
                  </a:cubicBezTo>
                  <a:cubicBezTo>
                    <a:pt x="7479" y="3558"/>
                    <a:pt x="7634" y="3145"/>
                    <a:pt x="7389" y="2954"/>
                  </a:cubicBezTo>
                  <a:cubicBezTo>
                    <a:pt x="5654" y="1653"/>
                    <a:pt x="3619" y="686"/>
                    <a:pt x="1585" y="19"/>
                  </a:cubicBezTo>
                  <a:cubicBezTo>
                    <a:pt x="1560" y="6"/>
                    <a:pt x="1533" y="1"/>
                    <a:pt x="1506"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1"/>
            <p:cNvSpPr/>
            <p:nvPr/>
          </p:nvSpPr>
          <p:spPr>
            <a:xfrm>
              <a:off x="2245726" y="-14016"/>
              <a:ext cx="256676" cy="324949"/>
            </a:xfrm>
            <a:custGeom>
              <a:avLst/>
              <a:gdLst/>
              <a:ahLst/>
              <a:cxnLst/>
              <a:rect l="l" t="t" r="r" b="b"/>
              <a:pathLst>
                <a:path w="8568" h="10847" extrusionOk="0">
                  <a:moveTo>
                    <a:pt x="1357" y="0"/>
                  </a:moveTo>
                  <a:cubicBezTo>
                    <a:pt x="1199" y="0"/>
                    <a:pt x="1051" y="107"/>
                    <a:pt x="1051" y="305"/>
                  </a:cubicBezTo>
                  <a:cubicBezTo>
                    <a:pt x="1151" y="3774"/>
                    <a:pt x="150" y="7110"/>
                    <a:pt x="17" y="10546"/>
                  </a:cubicBezTo>
                  <a:cubicBezTo>
                    <a:pt x="0" y="10746"/>
                    <a:pt x="150" y="10846"/>
                    <a:pt x="309" y="10846"/>
                  </a:cubicBezTo>
                  <a:cubicBezTo>
                    <a:pt x="467" y="10846"/>
                    <a:pt x="634" y="10746"/>
                    <a:pt x="650" y="10546"/>
                  </a:cubicBezTo>
                  <a:cubicBezTo>
                    <a:pt x="778" y="7272"/>
                    <a:pt x="1692" y="4088"/>
                    <a:pt x="1692" y="794"/>
                  </a:cubicBezTo>
                  <a:lnTo>
                    <a:pt x="1692" y="794"/>
                  </a:lnTo>
                  <a:cubicBezTo>
                    <a:pt x="3789" y="1755"/>
                    <a:pt x="6004" y="2529"/>
                    <a:pt x="7989" y="3708"/>
                  </a:cubicBezTo>
                  <a:cubicBezTo>
                    <a:pt x="8044" y="3746"/>
                    <a:pt x="8099" y="3763"/>
                    <a:pt x="8150" y="3763"/>
                  </a:cubicBezTo>
                  <a:cubicBezTo>
                    <a:pt x="8405" y="3763"/>
                    <a:pt x="8567" y="3341"/>
                    <a:pt x="8289" y="3174"/>
                  </a:cubicBezTo>
                  <a:cubicBezTo>
                    <a:pt x="6154" y="1873"/>
                    <a:pt x="3786" y="1106"/>
                    <a:pt x="1518" y="38"/>
                  </a:cubicBezTo>
                  <a:cubicBezTo>
                    <a:pt x="1467" y="13"/>
                    <a:pt x="1411" y="0"/>
                    <a:pt x="135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21"/>
            <p:cNvSpPr/>
            <p:nvPr/>
          </p:nvSpPr>
          <p:spPr>
            <a:xfrm>
              <a:off x="2354134" y="146605"/>
              <a:ext cx="132532" cy="171297"/>
            </a:xfrm>
            <a:custGeom>
              <a:avLst/>
              <a:gdLst/>
              <a:ahLst/>
              <a:cxnLst/>
              <a:rect l="l" t="t" r="r" b="b"/>
              <a:pathLst>
                <a:path w="4424" h="5718" extrusionOk="0">
                  <a:moveTo>
                    <a:pt x="760" y="1"/>
                  </a:moveTo>
                  <a:cubicBezTo>
                    <a:pt x="625" y="1"/>
                    <a:pt x="490" y="76"/>
                    <a:pt x="467" y="214"/>
                  </a:cubicBezTo>
                  <a:cubicBezTo>
                    <a:pt x="234" y="1948"/>
                    <a:pt x="0" y="3683"/>
                    <a:pt x="0" y="5417"/>
                  </a:cubicBezTo>
                  <a:cubicBezTo>
                    <a:pt x="0" y="5618"/>
                    <a:pt x="159" y="5718"/>
                    <a:pt x="317" y="5718"/>
                  </a:cubicBezTo>
                  <a:cubicBezTo>
                    <a:pt x="476" y="5718"/>
                    <a:pt x="634" y="5618"/>
                    <a:pt x="634" y="5417"/>
                  </a:cubicBezTo>
                  <a:cubicBezTo>
                    <a:pt x="634" y="3875"/>
                    <a:pt x="805" y="2304"/>
                    <a:pt x="1016" y="757"/>
                  </a:cubicBezTo>
                  <a:lnTo>
                    <a:pt x="1016" y="757"/>
                  </a:lnTo>
                  <a:cubicBezTo>
                    <a:pt x="1943" y="1205"/>
                    <a:pt x="2830" y="1775"/>
                    <a:pt x="3770" y="2215"/>
                  </a:cubicBezTo>
                  <a:cubicBezTo>
                    <a:pt x="3816" y="2236"/>
                    <a:pt x="3861" y="2245"/>
                    <a:pt x="3905" y="2245"/>
                  </a:cubicBezTo>
                  <a:cubicBezTo>
                    <a:pt x="4209" y="2245"/>
                    <a:pt x="4424" y="1794"/>
                    <a:pt x="4103" y="1648"/>
                  </a:cubicBezTo>
                  <a:cubicBezTo>
                    <a:pt x="3002" y="1181"/>
                    <a:pt x="2035" y="514"/>
                    <a:pt x="934" y="47"/>
                  </a:cubicBezTo>
                  <a:cubicBezTo>
                    <a:pt x="883" y="16"/>
                    <a:pt x="821" y="1"/>
                    <a:pt x="760"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21"/>
            <p:cNvSpPr/>
            <p:nvPr/>
          </p:nvSpPr>
          <p:spPr>
            <a:xfrm>
              <a:off x="2447056" y="299348"/>
              <a:ext cx="169589" cy="204310"/>
            </a:xfrm>
            <a:custGeom>
              <a:avLst/>
              <a:gdLst/>
              <a:ahLst/>
              <a:cxnLst/>
              <a:rect l="l" t="t" r="r" b="b"/>
              <a:pathLst>
                <a:path w="5661" h="6820" extrusionOk="0">
                  <a:moveTo>
                    <a:pt x="824" y="1"/>
                  </a:moveTo>
                  <a:cubicBezTo>
                    <a:pt x="701" y="1"/>
                    <a:pt x="562" y="115"/>
                    <a:pt x="534" y="252"/>
                  </a:cubicBezTo>
                  <a:cubicBezTo>
                    <a:pt x="0" y="2253"/>
                    <a:pt x="34" y="4455"/>
                    <a:pt x="167" y="6490"/>
                  </a:cubicBezTo>
                  <a:cubicBezTo>
                    <a:pt x="184" y="6711"/>
                    <a:pt x="349" y="6819"/>
                    <a:pt x="506" y="6819"/>
                  </a:cubicBezTo>
                  <a:cubicBezTo>
                    <a:pt x="657" y="6819"/>
                    <a:pt x="801" y="6719"/>
                    <a:pt x="801" y="6523"/>
                  </a:cubicBezTo>
                  <a:cubicBezTo>
                    <a:pt x="675" y="4632"/>
                    <a:pt x="638" y="2623"/>
                    <a:pt x="1056" y="748"/>
                  </a:cubicBezTo>
                  <a:lnTo>
                    <a:pt x="1056" y="748"/>
                  </a:lnTo>
                  <a:cubicBezTo>
                    <a:pt x="2421" y="1283"/>
                    <a:pt x="3810" y="1697"/>
                    <a:pt x="5171" y="2253"/>
                  </a:cubicBezTo>
                  <a:cubicBezTo>
                    <a:pt x="5215" y="2273"/>
                    <a:pt x="5256" y="2282"/>
                    <a:pt x="5294" y="2282"/>
                  </a:cubicBezTo>
                  <a:cubicBezTo>
                    <a:pt x="5570" y="2282"/>
                    <a:pt x="5661" y="1799"/>
                    <a:pt x="5338" y="1653"/>
                  </a:cubicBezTo>
                  <a:cubicBezTo>
                    <a:pt x="3870" y="1052"/>
                    <a:pt x="2369" y="619"/>
                    <a:pt x="901" y="18"/>
                  </a:cubicBezTo>
                  <a:cubicBezTo>
                    <a:pt x="877" y="6"/>
                    <a:pt x="851" y="1"/>
                    <a:pt x="824"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21"/>
            <p:cNvSpPr/>
            <p:nvPr/>
          </p:nvSpPr>
          <p:spPr>
            <a:xfrm>
              <a:off x="2522004" y="425790"/>
              <a:ext cx="120399" cy="140800"/>
            </a:xfrm>
            <a:custGeom>
              <a:avLst/>
              <a:gdLst/>
              <a:ahLst/>
              <a:cxnLst/>
              <a:rect l="l" t="t" r="r" b="b"/>
              <a:pathLst>
                <a:path w="4019" h="4700" extrusionOk="0">
                  <a:moveTo>
                    <a:pt x="534" y="0"/>
                  </a:moveTo>
                  <a:cubicBezTo>
                    <a:pt x="401" y="0"/>
                    <a:pt x="267" y="67"/>
                    <a:pt x="234" y="200"/>
                  </a:cubicBezTo>
                  <a:cubicBezTo>
                    <a:pt x="0" y="1601"/>
                    <a:pt x="0" y="3002"/>
                    <a:pt x="0" y="4370"/>
                  </a:cubicBezTo>
                  <a:cubicBezTo>
                    <a:pt x="0" y="4591"/>
                    <a:pt x="165" y="4700"/>
                    <a:pt x="327" y="4700"/>
                  </a:cubicBezTo>
                  <a:cubicBezTo>
                    <a:pt x="482" y="4700"/>
                    <a:pt x="634" y="4600"/>
                    <a:pt x="634" y="4403"/>
                  </a:cubicBezTo>
                  <a:cubicBezTo>
                    <a:pt x="634" y="3143"/>
                    <a:pt x="604" y="1853"/>
                    <a:pt x="798" y="618"/>
                  </a:cubicBezTo>
                  <a:lnTo>
                    <a:pt x="798" y="618"/>
                  </a:lnTo>
                  <a:cubicBezTo>
                    <a:pt x="1714" y="705"/>
                    <a:pt x="2642" y="1075"/>
                    <a:pt x="3403" y="1501"/>
                  </a:cubicBezTo>
                  <a:cubicBezTo>
                    <a:pt x="3459" y="1532"/>
                    <a:pt x="3514" y="1545"/>
                    <a:pt x="3565" y="1545"/>
                  </a:cubicBezTo>
                  <a:cubicBezTo>
                    <a:pt x="3847" y="1545"/>
                    <a:pt x="4019" y="1137"/>
                    <a:pt x="3736" y="968"/>
                  </a:cubicBezTo>
                  <a:cubicBezTo>
                    <a:pt x="2769" y="434"/>
                    <a:pt x="1635" y="0"/>
                    <a:pt x="534"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21"/>
            <p:cNvSpPr/>
            <p:nvPr/>
          </p:nvSpPr>
          <p:spPr>
            <a:xfrm>
              <a:off x="2081331" y="278888"/>
              <a:ext cx="34002" cy="26003"/>
            </a:xfrm>
            <a:custGeom>
              <a:avLst/>
              <a:gdLst/>
              <a:ahLst/>
              <a:cxnLst/>
              <a:rect l="l" t="t" r="r" b="b"/>
              <a:pathLst>
                <a:path w="1135" h="868" extrusionOk="0">
                  <a:moveTo>
                    <a:pt x="568" y="1"/>
                  </a:moveTo>
                  <a:cubicBezTo>
                    <a:pt x="1" y="1"/>
                    <a:pt x="1"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21"/>
            <p:cNvSpPr/>
            <p:nvPr/>
          </p:nvSpPr>
          <p:spPr>
            <a:xfrm>
              <a:off x="2116319" y="320856"/>
              <a:ext cx="34002" cy="26003"/>
            </a:xfrm>
            <a:custGeom>
              <a:avLst/>
              <a:gdLst/>
              <a:ahLst/>
              <a:cxnLst/>
              <a:rect l="l" t="t" r="r" b="b"/>
              <a:pathLst>
                <a:path w="1135" h="868" extrusionOk="0">
                  <a:moveTo>
                    <a:pt x="567" y="1"/>
                  </a:moveTo>
                  <a:cubicBezTo>
                    <a:pt x="0" y="1"/>
                    <a:pt x="0" y="868"/>
                    <a:pt x="567" y="868"/>
                  </a:cubicBezTo>
                  <a:cubicBezTo>
                    <a:pt x="1134" y="868"/>
                    <a:pt x="1134"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1"/>
            <p:cNvSpPr/>
            <p:nvPr/>
          </p:nvSpPr>
          <p:spPr>
            <a:xfrm>
              <a:off x="2130308" y="260915"/>
              <a:ext cx="34002" cy="26992"/>
            </a:xfrm>
            <a:custGeom>
              <a:avLst/>
              <a:gdLst/>
              <a:ahLst/>
              <a:cxnLst/>
              <a:rect l="l" t="t" r="r" b="b"/>
              <a:pathLst>
                <a:path w="1135" h="901" extrusionOk="0">
                  <a:moveTo>
                    <a:pt x="567" y="0"/>
                  </a:moveTo>
                  <a:cubicBezTo>
                    <a:pt x="0" y="0"/>
                    <a:pt x="0" y="901"/>
                    <a:pt x="567" y="901"/>
                  </a:cubicBezTo>
                  <a:cubicBezTo>
                    <a:pt x="1134" y="901"/>
                    <a:pt x="1134"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1"/>
            <p:cNvSpPr/>
            <p:nvPr/>
          </p:nvSpPr>
          <p:spPr>
            <a:xfrm>
              <a:off x="2604920" y="13094"/>
              <a:ext cx="34032" cy="26003"/>
            </a:xfrm>
            <a:custGeom>
              <a:avLst/>
              <a:gdLst/>
              <a:ahLst/>
              <a:cxnLst/>
              <a:rect l="l" t="t" r="r" b="b"/>
              <a:pathLst>
                <a:path w="1136" h="868" extrusionOk="0">
                  <a:moveTo>
                    <a:pt x="568" y="1"/>
                  </a:moveTo>
                  <a:cubicBezTo>
                    <a:pt x="1" y="1"/>
                    <a:pt x="1"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1"/>
            <p:cNvSpPr/>
            <p:nvPr/>
          </p:nvSpPr>
          <p:spPr>
            <a:xfrm>
              <a:off x="2594945" y="69051"/>
              <a:ext cx="33013" cy="26003"/>
            </a:xfrm>
            <a:custGeom>
              <a:avLst/>
              <a:gdLst/>
              <a:ahLst/>
              <a:cxnLst/>
              <a:rect l="l" t="t" r="r" b="b"/>
              <a:pathLst>
                <a:path w="1102" h="868" extrusionOk="0">
                  <a:moveTo>
                    <a:pt x="567" y="1"/>
                  </a:moveTo>
                  <a:cubicBezTo>
                    <a:pt x="0" y="1"/>
                    <a:pt x="0" y="868"/>
                    <a:pt x="567" y="868"/>
                  </a:cubicBezTo>
                  <a:cubicBezTo>
                    <a:pt x="1101" y="868"/>
                    <a:pt x="1101"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21"/>
            <p:cNvSpPr/>
            <p:nvPr/>
          </p:nvSpPr>
          <p:spPr>
            <a:xfrm>
              <a:off x="2538988" y="27083"/>
              <a:ext cx="34002" cy="26003"/>
            </a:xfrm>
            <a:custGeom>
              <a:avLst/>
              <a:gdLst/>
              <a:ahLst/>
              <a:cxnLst/>
              <a:rect l="l" t="t" r="r" b="b"/>
              <a:pathLst>
                <a:path w="1135" h="868" extrusionOk="0">
                  <a:moveTo>
                    <a:pt x="567" y="1"/>
                  </a:moveTo>
                  <a:cubicBezTo>
                    <a:pt x="0" y="1"/>
                    <a:pt x="0" y="868"/>
                    <a:pt x="567" y="868"/>
                  </a:cubicBezTo>
                  <a:cubicBezTo>
                    <a:pt x="1134" y="868"/>
                    <a:pt x="1134"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21"/>
            <p:cNvSpPr/>
            <p:nvPr/>
          </p:nvSpPr>
          <p:spPr>
            <a:xfrm>
              <a:off x="2455054" y="585662"/>
              <a:ext cx="34002" cy="27022"/>
            </a:xfrm>
            <a:custGeom>
              <a:avLst/>
              <a:gdLst/>
              <a:ahLst/>
              <a:cxnLst/>
              <a:rect l="l" t="t" r="r" b="b"/>
              <a:pathLst>
                <a:path w="1135" h="902" extrusionOk="0">
                  <a:moveTo>
                    <a:pt x="567" y="0"/>
                  </a:moveTo>
                  <a:cubicBezTo>
                    <a:pt x="0" y="0"/>
                    <a:pt x="0" y="901"/>
                    <a:pt x="567" y="901"/>
                  </a:cubicBezTo>
                  <a:cubicBezTo>
                    <a:pt x="1134" y="901"/>
                    <a:pt x="1134"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21"/>
            <p:cNvSpPr/>
            <p:nvPr/>
          </p:nvSpPr>
          <p:spPr>
            <a:xfrm>
              <a:off x="2493007" y="603635"/>
              <a:ext cx="34032" cy="26033"/>
            </a:xfrm>
            <a:custGeom>
              <a:avLst/>
              <a:gdLst/>
              <a:ahLst/>
              <a:cxnLst/>
              <a:rect l="l" t="t" r="r" b="b"/>
              <a:pathLst>
                <a:path w="1136" h="869" extrusionOk="0">
                  <a:moveTo>
                    <a:pt x="568" y="1"/>
                  </a:moveTo>
                  <a:cubicBezTo>
                    <a:pt x="1" y="1"/>
                    <a:pt x="1"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21"/>
            <p:cNvSpPr/>
            <p:nvPr/>
          </p:nvSpPr>
          <p:spPr>
            <a:xfrm>
              <a:off x="2639908" y="390802"/>
              <a:ext cx="34002" cy="26003"/>
            </a:xfrm>
            <a:custGeom>
              <a:avLst/>
              <a:gdLst/>
              <a:ahLst/>
              <a:cxnLst/>
              <a:rect l="l" t="t" r="r" b="b"/>
              <a:pathLst>
                <a:path w="1135" h="868" extrusionOk="0">
                  <a:moveTo>
                    <a:pt x="567" y="1"/>
                  </a:moveTo>
                  <a:cubicBezTo>
                    <a:pt x="0" y="1"/>
                    <a:pt x="0" y="868"/>
                    <a:pt x="567" y="868"/>
                  </a:cubicBezTo>
                  <a:cubicBezTo>
                    <a:pt x="1135" y="868"/>
                    <a:pt x="1135"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21"/>
            <p:cNvSpPr/>
            <p:nvPr/>
          </p:nvSpPr>
          <p:spPr>
            <a:xfrm>
              <a:off x="2639908" y="355844"/>
              <a:ext cx="34002" cy="26003"/>
            </a:xfrm>
            <a:custGeom>
              <a:avLst/>
              <a:gdLst/>
              <a:ahLst/>
              <a:cxnLst/>
              <a:rect l="l" t="t" r="r" b="b"/>
              <a:pathLst>
                <a:path w="1135" h="868" extrusionOk="0">
                  <a:moveTo>
                    <a:pt x="567" y="0"/>
                  </a:moveTo>
                  <a:cubicBezTo>
                    <a:pt x="0" y="0"/>
                    <a:pt x="0" y="867"/>
                    <a:pt x="567" y="867"/>
                  </a:cubicBezTo>
                  <a:cubicBezTo>
                    <a:pt x="1135" y="867"/>
                    <a:pt x="1135"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21"/>
            <p:cNvSpPr/>
            <p:nvPr/>
          </p:nvSpPr>
          <p:spPr>
            <a:xfrm>
              <a:off x="2116319" y="-49842"/>
              <a:ext cx="34002" cy="26992"/>
            </a:xfrm>
            <a:custGeom>
              <a:avLst/>
              <a:gdLst/>
              <a:ahLst/>
              <a:cxnLst/>
              <a:rect l="l" t="t" r="r" b="b"/>
              <a:pathLst>
                <a:path w="1135" h="901" extrusionOk="0">
                  <a:moveTo>
                    <a:pt x="567" y="0"/>
                  </a:moveTo>
                  <a:cubicBezTo>
                    <a:pt x="0" y="0"/>
                    <a:pt x="0" y="901"/>
                    <a:pt x="567" y="901"/>
                  </a:cubicBezTo>
                  <a:cubicBezTo>
                    <a:pt x="1134" y="901"/>
                    <a:pt x="1134"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21"/>
            <p:cNvSpPr/>
            <p:nvPr/>
          </p:nvSpPr>
          <p:spPr>
            <a:xfrm>
              <a:off x="2319146" y="-206719"/>
              <a:ext cx="33013" cy="26003"/>
            </a:xfrm>
            <a:custGeom>
              <a:avLst/>
              <a:gdLst/>
              <a:ahLst/>
              <a:cxnLst/>
              <a:rect l="l" t="t" r="r" b="b"/>
              <a:pathLst>
                <a:path w="1102" h="868" extrusionOk="0">
                  <a:moveTo>
                    <a:pt x="568" y="0"/>
                  </a:moveTo>
                  <a:cubicBezTo>
                    <a:pt x="1" y="0"/>
                    <a:pt x="1" y="867"/>
                    <a:pt x="568" y="867"/>
                  </a:cubicBezTo>
                  <a:cubicBezTo>
                    <a:pt x="1102" y="867"/>
                    <a:pt x="1102" y="0"/>
                    <a:pt x="568"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21"/>
            <p:cNvSpPr/>
            <p:nvPr/>
          </p:nvSpPr>
          <p:spPr>
            <a:xfrm>
              <a:off x="2434055" y="101043"/>
              <a:ext cx="34002" cy="26003"/>
            </a:xfrm>
            <a:custGeom>
              <a:avLst/>
              <a:gdLst/>
              <a:ahLst/>
              <a:cxnLst/>
              <a:rect l="l" t="t" r="r" b="b"/>
              <a:pathLst>
                <a:path w="1135" h="868" extrusionOk="0">
                  <a:moveTo>
                    <a:pt x="568" y="0"/>
                  </a:moveTo>
                  <a:cubicBezTo>
                    <a:pt x="1" y="0"/>
                    <a:pt x="1" y="867"/>
                    <a:pt x="568" y="867"/>
                  </a:cubicBezTo>
                  <a:cubicBezTo>
                    <a:pt x="1135" y="867"/>
                    <a:pt x="1135" y="0"/>
                    <a:pt x="568"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21"/>
            <p:cNvSpPr/>
            <p:nvPr/>
          </p:nvSpPr>
          <p:spPr>
            <a:xfrm>
              <a:off x="2172275" y="125007"/>
              <a:ext cx="34002" cy="26003"/>
            </a:xfrm>
            <a:custGeom>
              <a:avLst/>
              <a:gdLst/>
              <a:ahLst/>
              <a:cxnLst/>
              <a:rect l="l" t="t" r="r" b="b"/>
              <a:pathLst>
                <a:path w="1135" h="868" extrusionOk="0">
                  <a:moveTo>
                    <a:pt x="567" y="1"/>
                  </a:moveTo>
                  <a:cubicBezTo>
                    <a:pt x="0" y="1"/>
                    <a:pt x="0" y="868"/>
                    <a:pt x="567" y="868"/>
                  </a:cubicBezTo>
                  <a:cubicBezTo>
                    <a:pt x="1134" y="868"/>
                    <a:pt x="1134"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77" name="Google Shape;2577;p21"/>
          <p:cNvGrpSpPr/>
          <p:nvPr/>
        </p:nvGrpSpPr>
        <p:grpSpPr>
          <a:xfrm flipH="1">
            <a:off x="8123388" y="-280695"/>
            <a:ext cx="363800" cy="984632"/>
            <a:chOff x="904476" y="-243594"/>
            <a:chExt cx="438472" cy="1186732"/>
          </a:xfrm>
        </p:grpSpPr>
        <p:sp>
          <p:nvSpPr>
            <p:cNvPr id="2578" name="Google Shape;2578;p21"/>
            <p:cNvSpPr/>
            <p:nvPr/>
          </p:nvSpPr>
          <p:spPr>
            <a:xfrm>
              <a:off x="904476" y="362824"/>
              <a:ext cx="134719" cy="198648"/>
            </a:xfrm>
            <a:custGeom>
              <a:avLst/>
              <a:gdLst/>
              <a:ahLst/>
              <a:cxnLst/>
              <a:rect l="l" t="t" r="r" b="b"/>
              <a:pathLst>
                <a:path w="4497" h="6631" extrusionOk="0">
                  <a:moveTo>
                    <a:pt x="4430" y="1"/>
                  </a:moveTo>
                  <a:cubicBezTo>
                    <a:pt x="4429" y="1"/>
                    <a:pt x="4429" y="2"/>
                    <a:pt x="4428" y="3"/>
                  </a:cubicBezTo>
                  <a:lnTo>
                    <a:pt x="4428" y="3"/>
                  </a:lnTo>
                  <a:cubicBezTo>
                    <a:pt x="4451" y="2"/>
                    <a:pt x="4474" y="1"/>
                    <a:pt x="4496" y="1"/>
                  </a:cubicBezTo>
                  <a:close/>
                  <a:moveTo>
                    <a:pt x="4428" y="3"/>
                  </a:moveTo>
                  <a:cubicBezTo>
                    <a:pt x="1897" y="113"/>
                    <a:pt x="192" y="2657"/>
                    <a:pt x="60" y="5004"/>
                  </a:cubicBezTo>
                  <a:cubicBezTo>
                    <a:pt x="1" y="6109"/>
                    <a:pt x="548" y="6631"/>
                    <a:pt x="1247" y="6631"/>
                  </a:cubicBezTo>
                  <a:cubicBezTo>
                    <a:pt x="1730" y="6631"/>
                    <a:pt x="2285" y="6382"/>
                    <a:pt x="2762" y="5905"/>
                  </a:cubicBezTo>
                  <a:cubicBezTo>
                    <a:pt x="3729" y="4904"/>
                    <a:pt x="3996" y="3270"/>
                    <a:pt x="4163" y="1969"/>
                  </a:cubicBezTo>
                  <a:cubicBezTo>
                    <a:pt x="4263" y="1403"/>
                    <a:pt x="4196" y="471"/>
                    <a:pt x="4428" y="3"/>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21"/>
            <p:cNvSpPr/>
            <p:nvPr/>
          </p:nvSpPr>
          <p:spPr>
            <a:xfrm>
              <a:off x="1121083" y="147893"/>
              <a:ext cx="221865" cy="139272"/>
            </a:xfrm>
            <a:custGeom>
              <a:avLst/>
              <a:gdLst/>
              <a:ahLst/>
              <a:cxnLst/>
              <a:rect l="l" t="t" r="r" b="b"/>
              <a:pathLst>
                <a:path w="7406" h="4649" extrusionOk="0">
                  <a:moveTo>
                    <a:pt x="294" y="1"/>
                  </a:moveTo>
                  <a:cubicBezTo>
                    <a:pt x="218" y="1"/>
                    <a:pt x="143" y="2"/>
                    <a:pt x="67" y="4"/>
                  </a:cubicBezTo>
                  <a:lnTo>
                    <a:pt x="1" y="137"/>
                  </a:lnTo>
                  <a:cubicBezTo>
                    <a:pt x="367" y="1005"/>
                    <a:pt x="834" y="2039"/>
                    <a:pt x="1402" y="2739"/>
                  </a:cubicBezTo>
                  <a:cubicBezTo>
                    <a:pt x="2106" y="3561"/>
                    <a:pt x="3506" y="4648"/>
                    <a:pt x="4715" y="4648"/>
                  </a:cubicBezTo>
                  <a:cubicBezTo>
                    <a:pt x="5223" y="4648"/>
                    <a:pt x="5697" y="4457"/>
                    <a:pt x="6072" y="3973"/>
                  </a:cubicBezTo>
                  <a:cubicBezTo>
                    <a:pt x="7406" y="2239"/>
                    <a:pt x="4971" y="704"/>
                    <a:pt x="3570" y="438"/>
                  </a:cubicBezTo>
                  <a:cubicBezTo>
                    <a:pt x="2540" y="219"/>
                    <a:pt x="1394" y="1"/>
                    <a:pt x="294" y="1"/>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21"/>
            <p:cNvSpPr/>
            <p:nvPr/>
          </p:nvSpPr>
          <p:spPr>
            <a:xfrm>
              <a:off x="926523" y="45086"/>
              <a:ext cx="117673" cy="243525"/>
            </a:xfrm>
            <a:custGeom>
              <a:avLst/>
              <a:gdLst/>
              <a:ahLst/>
              <a:cxnLst/>
              <a:rect l="l" t="t" r="r" b="b"/>
              <a:pathLst>
                <a:path w="3928" h="8129" extrusionOk="0">
                  <a:moveTo>
                    <a:pt x="3827" y="0"/>
                  </a:moveTo>
                  <a:cubicBezTo>
                    <a:pt x="1492" y="0"/>
                    <a:pt x="24" y="4070"/>
                    <a:pt x="24" y="5938"/>
                  </a:cubicBezTo>
                  <a:cubicBezTo>
                    <a:pt x="1" y="7075"/>
                    <a:pt x="583" y="8129"/>
                    <a:pt x="1413" y="8129"/>
                  </a:cubicBezTo>
                  <a:cubicBezTo>
                    <a:pt x="1751" y="8129"/>
                    <a:pt x="2130" y="7954"/>
                    <a:pt x="2526" y="7539"/>
                  </a:cubicBezTo>
                  <a:cubicBezTo>
                    <a:pt x="3660" y="6405"/>
                    <a:pt x="3827" y="4670"/>
                    <a:pt x="3894" y="3169"/>
                  </a:cubicBezTo>
                  <a:cubicBezTo>
                    <a:pt x="3927" y="2102"/>
                    <a:pt x="3827" y="1068"/>
                    <a:pt x="3827"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21"/>
            <p:cNvSpPr/>
            <p:nvPr/>
          </p:nvSpPr>
          <p:spPr>
            <a:xfrm>
              <a:off x="1114103" y="299887"/>
              <a:ext cx="171147" cy="210272"/>
            </a:xfrm>
            <a:custGeom>
              <a:avLst/>
              <a:gdLst/>
              <a:ahLst/>
              <a:cxnLst/>
              <a:rect l="l" t="t" r="r" b="b"/>
              <a:pathLst>
                <a:path w="5713" h="7019" extrusionOk="0">
                  <a:moveTo>
                    <a:pt x="133" y="0"/>
                  </a:moveTo>
                  <a:lnTo>
                    <a:pt x="200" y="134"/>
                  </a:lnTo>
                  <a:cubicBezTo>
                    <a:pt x="0" y="934"/>
                    <a:pt x="467" y="2002"/>
                    <a:pt x="667" y="2802"/>
                  </a:cubicBezTo>
                  <a:cubicBezTo>
                    <a:pt x="1001" y="4370"/>
                    <a:pt x="1635" y="6472"/>
                    <a:pt x="3436" y="6939"/>
                  </a:cubicBezTo>
                  <a:cubicBezTo>
                    <a:pt x="3627" y="6993"/>
                    <a:pt x="3803" y="7018"/>
                    <a:pt x="3965" y="7018"/>
                  </a:cubicBezTo>
                  <a:cubicBezTo>
                    <a:pt x="5388" y="7018"/>
                    <a:pt x="5713" y="5068"/>
                    <a:pt x="5204" y="3870"/>
                  </a:cubicBezTo>
                  <a:cubicBezTo>
                    <a:pt x="4570" y="2302"/>
                    <a:pt x="3336" y="1601"/>
                    <a:pt x="1868" y="901"/>
                  </a:cubicBezTo>
                  <a:cubicBezTo>
                    <a:pt x="1334" y="601"/>
                    <a:pt x="701" y="200"/>
                    <a:pt x="133"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21"/>
            <p:cNvSpPr/>
            <p:nvPr/>
          </p:nvSpPr>
          <p:spPr>
            <a:xfrm>
              <a:off x="962380" y="553670"/>
              <a:ext cx="142747" cy="313715"/>
            </a:xfrm>
            <a:custGeom>
              <a:avLst/>
              <a:gdLst/>
              <a:ahLst/>
              <a:cxnLst/>
              <a:rect l="l" t="t" r="r" b="b"/>
              <a:pathLst>
                <a:path w="4765" h="10472" extrusionOk="0">
                  <a:moveTo>
                    <a:pt x="3964" y="1"/>
                  </a:moveTo>
                  <a:cubicBezTo>
                    <a:pt x="3936" y="25"/>
                    <a:pt x="3909" y="51"/>
                    <a:pt x="3883" y="78"/>
                  </a:cubicBezTo>
                  <a:lnTo>
                    <a:pt x="3883" y="78"/>
                  </a:lnTo>
                  <a:cubicBezTo>
                    <a:pt x="3932" y="52"/>
                    <a:pt x="3981" y="26"/>
                    <a:pt x="4031" y="1"/>
                  </a:cubicBezTo>
                  <a:close/>
                  <a:moveTo>
                    <a:pt x="3883" y="78"/>
                  </a:moveTo>
                  <a:cubicBezTo>
                    <a:pt x="1280" y="1479"/>
                    <a:pt x="0" y="4425"/>
                    <a:pt x="295" y="7340"/>
                  </a:cubicBezTo>
                  <a:cubicBezTo>
                    <a:pt x="379" y="8517"/>
                    <a:pt x="1052" y="10472"/>
                    <a:pt x="2413" y="10472"/>
                  </a:cubicBezTo>
                  <a:cubicBezTo>
                    <a:pt x="2672" y="10472"/>
                    <a:pt x="2955" y="10401"/>
                    <a:pt x="3264" y="10242"/>
                  </a:cubicBezTo>
                  <a:cubicBezTo>
                    <a:pt x="4765" y="9441"/>
                    <a:pt x="4264" y="6506"/>
                    <a:pt x="4031" y="5238"/>
                  </a:cubicBezTo>
                  <a:cubicBezTo>
                    <a:pt x="3869" y="4168"/>
                    <a:pt x="2981" y="1047"/>
                    <a:pt x="3883" y="78"/>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21"/>
            <p:cNvSpPr/>
            <p:nvPr/>
          </p:nvSpPr>
          <p:spPr>
            <a:xfrm>
              <a:off x="1109101" y="685593"/>
              <a:ext cx="152124" cy="257545"/>
            </a:xfrm>
            <a:custGeom>
              <a:avLst/>
              <a:gdLst/>
              <a:ahLst/>
              <a:cxnLst/>
              <a:rect l="l" t="t" r="r" b="b"/>
              <a:pathLst>
                <a:path w="5078" h="8597" extrusionOk="0">
                  <a:moveTo>
                    <a:pt x="1101" y="0"/>
                  </a:moveTo>
                  <a:cubicBezTo>
                    <a:pt x="467" y="2002"/>
                    <a:pt x="0" y="6838"/>
                    <a:pt x="1868" y="8173"/>
                  </a:cubicBezTo>
                  <a:cubicBezTo>
                    <a:pt x="2271" y="8469"/>
                    <a:pt x="2642" y="8597"/>
                    <a:pt x="2976" y="8597"/>
                  </a:cubicBezTo>
                  <a:cubicBezTo>
                    <a:pt x="4331" y="8597"/>
                    <a:pt x="5078" y="6502"/>
                    <a:pt x="4837" y="5137"/>
                  </a:cubicBezTo>
                  <a:cubicBezTo>
                    <a:pt x="4537" y="3503"/>
                    <a:pt x="3136" y="1468"/>
                    <a:pt x="1868" y="467"/>
                  </a:cubicBezTo>
                  <a:cubicBezTo>
                    <a:pt x="1635" y="300"/>
                    <a:pt x="1335" y="200"/>
                    <a:pt x="1101"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21"/>
            <p:cNvSpPr/>
            <p:nvPr/>
          </p:nvSpPr>
          <p:spPr>
            <a:xfrm>
              <a:off x="1073125" y="-243594"/>
              <a:ext cx="112161" cy="1077032"/>
            </a:xfrm>
            <a:custGeom>
              <a:avLst/>
              <a:gdLst/>
              <a:ahLst/>
              <a:cxnLst/>
              <a:rect l="l" t="t" r="r" b="b"/>
              <a:pathLst>
                <a:path w="3744" h="35952" extrusionOk="0">
                  <a:moveTo>
                    <a:pt x="1294" y="1"/>
                  </a:moveTo>
                  <a:cubicBezTo>
                    <a:pt x="1173" y="1"/>
                    <a:pt x="1061" y="70"/>
                    <a:pt x="1034" y="230"/>
                  </a:cubicBezTo>
                  <a:cubicBezTo>
                    <a:pt x="501" y="2499"/>
                    <a:pt x="334" y="4800"/>
                    <a:pt x="234" y="7102"/>
                  </a:cubicBezTo>
                  <a:cubicBezTo>
                    <a:pt x="134" y="9470"/>
                    <a:pt x="0" y="11839"/>
                    <a:pt x="0" y="14207"/>
                  </a:cubicBezTo>
                  <a:cubicBezTo>
                    <a:pt x="0" y="16575"/>
                    <a:pt x="100" y="18944"/>
                    <a:pt x="301" y="21279"/>
                  </a:cubicBezTo>
                  <a:cubicBezTo>
                    <a:pt x="467" y="23580"/>
                    <a:pt x="734" y="25882"/>
                    <a:pt x="1301" y="28117"/>
                  </a:cubicBezTo>
                  <a:cubicBezTo>
                    <a:pt x="1935" y="30652"/>
                    <a:pt x="2769" y="33121"/>
                    <a:pt x="3103" y="35722"/>
                  </a:cubicBezTo>
                  <a:cubicBezTo>
                    <a:pt x="3129" y="35883"/>
                    <a:pt x="3241" y="35952"/>
                    <a:pt x="3362" y="35952"/>
                  </a:cubicBezTo>
                  <a:cubicBezTo>
                    <a:pt x="3543" y="35952"/>
                    <a:pt x="3743" y="35796"/>
                    <a:pt x="3703" y="35556"/>
                  </a:cubicBezTo>
                  <a:cubicBezTo>
                    <a:pt x="3403" y="33321"/>
                    <a:pt x="2736" y="31186"/>
                    <a:pt x="2169" y="29018"/>
                  </a:cubicBezTo>
                  <a:cubicBezTo>
                    <a:pt x="1568" y="26749"/>
                    <a:pt x="1201" y="24514"/>
                    <a:pt x="968" y="22179"/>
                  </a:cubicBezTo>
                  <a:cubicBezTo>
                    <a:pt x="567" y="17576"/>
                    <a:pt x="534" y="12939"/>
                    <a:pt x="801" y="8303"/>
                  </a:cubicBezTo>
                  <a:cubicBezTo>
                    <a:pt x="968" y="5668"/>
                    <a:pt x="1001" y="2999"/>
                    <a:pt x="1635" y="397"/>
                  </a:cubicBezTo>
                  <a:cubicBezTo>
                    <a:pt x="1675" y="157"/>
                    <a:pt x="1475" y="1"/>
                    <a:pt x="129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21"/>
            <p:cNvSpPr/>
            <p:nvPr/>
          </p:nvSpPr>
          <p:spPr>
            <a:xfrm>
              <a:off x="949020" y="-33577"/>
              <a:ext cx="148379" cy="280432"/>
            </a:xfrm>
            <a:custGeom>
              <a:avLst/>
              <a:gdLst/>
              <a:ahLst/>
              <a:cxnLst/>
              <a:rect l="l" t="t" r="r" b="b"/>
              <a:pathLst>
                <a:path w="4953" h="9361" extrusionOk="0">
                  <a:moveTo>
                    <a:pt x="4497" y="1"/>
                  </a:moveTo>
                  <a:cubicBezTo>
                    <a:pt x="4404" y="1"/>
                    <a:pt x="4311" y="37"/>
                    <a:pt x="4243" y="124"/>
                  </a:cubicBezTo>
                  <a:cubicBezTo>
                    <a:pt x="2442" y="2826"/>
                    <a:pt x="641" y="5695"/>
                    <a:pt x="40" y="8964"/>
                  </a:cubicBezTo>
                  <a:cubicBezTo>
                    <a:pt x="0" y="9204"/>
                    <a:pt x="201" y="9360"/>
                    <a:pt x="381" y="9360"/>
                  </a:cubicBezTo>
                  <a:cubicBezTo>
                    <a:pt x="502" y="9360"/>
                    <a:pt x="614" y="9291"/>
                    <a:pt x="641" y="9131"/>
                  </a:cubicBezTo>
                  <a:cubicBezTo>
                    <a:pt x="1241" y="5928"/>
                    <a:pt x="3009" y="3093"/>
                    <a:pt x="4811" y="458"/>
                  </a:cubicBezTo>
                  <a:cubicBezTo>
                    <a:pt x="4953" y="221"/>
                    <a:pt x="4725" y="1"/>
                    <a:pt x="4497"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21"/>
            <p:cNvSpPr/>
            <p:nvPr/>
          </p:nvSpPr>
          <p:spPr>
            <a:xfrm>
              <a:off x="1072016" y="255883"/>
              <a:ext cx="139422" cy="185886"/>
            </a:xfrm>
            <a:custGeom>
              <a:avLst/>
              <a:gdLst/>
              <a:ahLst/>
              <a:cxnLst/>
              <a:rect l="l" t="t" r="r" b="b"/>
              <a:pathLst>
                <a:path w="4654" h="6205" extrusionOk="0">
                  <a:moveTo>
                    <a:pt x="431" y="0"/>
                  </a:moveTo>
                  <a:cubicBezTo>
                    <a:pt x="204" y="0"/>
                    <a:pt x="1" y="306"/>
                    <a:pt x="204" y="535"/>
                  </a:cubicBezTo>
                  <a:cubicBezTo>
                    <a:pt x="971" y="1369"/>
                    <a:pt x="1672" y="2236"/>
                    <a:pt x="2339" y="3137"/>
                  </a:cubicBezTo>
                  <a:cubicBezTo>
                    <a:pt x="2973" y="4004"/>
                    <a:pt x="3573" y="4972"/>
                    <a:pt x="3974" y="5972"/>
                  </a:cubicBezTo>
                  <a:cubicBezTo>
                    <a:pt x="4028" y="6135"/>
                    <a:pt x="4159" y="6204"/>
                    <a:pt x="4287" y="6204"/>
                  </a:cubicBezTo>
                  <a:cubicBezTo>
                    <a:pt x="4474" y="6204"/>
                    <a:pt x="4653" y="6057"/>
                    <a:pt x="4574" y="5839"/>
                  </a:cubicBezTo>
                  <a:cubicBezTo>
                    <a:pt x="3740" y="3671"/>
                    <a:pt x="2206" y="1769"/>
                    <a:pt x="638" y="102"/>
                  </a:cubicBezTo>
                  <a:cubicBezTo>
                    <a:pt x="574" y="30"/>
                    <a:pt x="501" y="0"/>
                    <a:pt x="431"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21"/>
            <p:cNvSpPr/>
            <p:nvPr/>
          </p:nvSpPr>
          <p:spPr>
            <a:xfrm>
              <a:off x="1005186" y="527189"/>
              <a:ext cx="112730" cy="285225"/>
            </a:xfrm>
            <a:custGeom>
              <a:avLst/>
              <a:gdLst/>
              <a:ahLst/>
              <a:cxnLst/>
              <a:rect l="l" t="t" r="r" b="b"/>
              <a:pathLst>
                <a:path w="3763" h="9521" extrusionOk="0">
                  <a:moveTo>
                    <a:pt x="3282" y="1"/>
                  </a:moveTo>
                  <a:cubicBezTo>
                    <a:pt x="3210" y="1"/>
                    <a:pt x="3135" y="25"/>
                    <a:pt x="3069" y="84"/>
                  </a:cubicBezTo>
                  <a:cubicBezTo>
                    <a:pt x="534" y="2219"/>
                    <a:pt x="0" y="6189"/>
                    <a:pt x="534" y="9291"/>
                  </a:cubicBezTo>
                  <a:cubicBezTo>
                    <a:pt x="560" y="9451"/>
                    <a:pt x="673" y="9520"/>
                    <a:pt x="793" y="9520"/>
                  </a:cubicBezTo>
                  <a:cubicBezTo>
                    <a:pt x="974" y="9520"/>
                    <a:pt x="1174" y="9364"/>
                    <a:pt x="1134" y="9124"/>
                  </a:cubicBezTo>
                  <a:cubicBezTo>
                    <a:pt x="667" y="6222"/>
                    <a:pt x="1134" y="2519"/>
                    <a:pt x="3503" y="518"/>
                  </a:cubicBezTo>
                  <a:cubicBezTo>
                    <a:pt x="3763" y="310"/>
                    <a:pt x="3536" y="1"/>
                    <a:pt x="3282"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21"/>
            <p:cNvSpPr/>
            <p:nvPr/>
          </p:nvSpPr>
          <p:spPr>
            <a:xfrm>
              <a:off x="931735" y="330292"/>
              <a:ext cx="160333" cy="197450"/>
            </a:xfrm>
            <a:custGeom>
              <a:avLst/>
              <a:gdLst/>
              <a:ahLst/>
              <a:cxnLst/>
              <a:rect l="l" t="t" r="r" b="b"/>
              <a:pathLst>
                <a:path w="5352" h="6591" extrusionOk="0">
                  <a:moveTo>
                    <a:pt x="4956" y="0"/>
                  </a:moveTo>
                  <a:cubicBezTo>
                    <a:pt x="4924" y="0"/>
                    <a:pt x="4890" y="6"/>
                    <a:pt x="4854" y="19"/>
                  </a:cubicBezTo>
                  <a:cubicBezTo>
                    <a:pt x="2319" y="1087"/>
                    <a:pt x="284" y="3522"/>
                    <a:pt x="17" y="6290"/>
                  </a:cubicBezTo>
                  <a:cubicBezTo>
                    <a:pt x="0" y="6491"/>
                    <a:pt x="150" y="6591"/>
                    <a:pt x="309" y="6591"/>
                  </a:cubicBezTo>
                  <a:cubicBezTo>
                    <a:pt x="467" y="6591"/>
                    <a:pt x="634" y="6491"/>
                    <a:pt x="651" y="6290"/>
                  </a:cubicBezTo>
                  <a:cubicBezTo>
                    <a:pt x="884" y="3822"/>
                    <a:pt x="2786" y="1554"/>
                    <a:pt x="5021" y="620"/>
                  </a:cubicBezTo>
                  <a:cubicBezTo>
                    <a:pt x="5351" y="499"/>
                    <a:pt x="5249" y="0"/>
                    <a:pt x="4956"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21"/>
            <p:cNvSpPr/>
            <p:nvPr/>
          </p:nvSpPr>
          <p:spPr>
            <a:xfrm>
              <a:off x="1075821" y="128692"/>
              <a:ext cx="182142" cy="123395"/>
            </a:xfrm>
            <a:custGeom>
              <a:avLst/>
              <a:gdLst/>
              <a:ahLst/>
              <a:cxnLst/>
              <a:rect l="l" t="t" r="r" b="b"/>
              <a:pathLst>
                <a:path w="6080" h="4119" extrusionOk="0">
                  <a:moveTo>
                    <a:pt x="480" y="0"/>
                  </a:moveTo>
                  <a:cubicBezTo>
                    <a:pt x="191" y="0"/>
                    <a:pt x="0" y="409"/>
                    <a:pt x="311" y="578"/>
                  </a:cubicBezTo>
                  <a:cubicBezTo>
                    <a:pt x="1245" y="1079"/>
                    <a:pt x="2312" y="1245"/>
                    <a:pt x="3213" y="1812"/>
                  </a:cubicBezTo>
                  <a:cubicBezTo>
                    <a:pt x="4047" y="2346"/>
                    <a:pt x="4847" y="3113"/>
                    <a:pt x="5381" y="3981"/>
                  </a:cubicBezTo>
                  <a:cubicBezTo>
                    <a:pt x="5449" y="4078"/>
                    <a:pt x="5543" y="4119"/>
                    <a:pt x="5637" y="4119"/>
                  </a:cubicBezTo>
                  <a:cubicBezTo>
                    <a:pt x="5861" y="4119"/>
                    <a:pt x="6080" y="3883"/>
                    <a:pt x="5915" y="3647"/>
                  </a:cubicBezTo>
                  <a:cubicBezTo>
                    <a:pt x="5381" y="2713"/>
                    <a:pt x="4547" y="1979"/>
                    <a:pt x="3680" y="1379"/>
                  </a:cubicBezTo>
                  <a:cubicBezTo>
                    <a:pt x="2746" y="712"/>
                    <a:pt x="1612" y="545"/>
                    <a:pt x="644" y="44"/>
                  </a:cubicBezTo>
                  <a:cubicBezTo>
                    <a:pt x="588" y="14"/>
                    <a:pt x="532" y="0"/>
                    <a:pt x="480"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21"/>
            <p:cNvSpPr/>
            <p:nvPr/>
          </p:nvSpPr>
          <p:spPr>
            <a:xfrm>
              <a:off x="994192" y="204958"/>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21"/>
            <p:cNvSpPr/>
            <p:nvPr/>
          </p:nvSpPr>
          <p:spPr>
            <a:xfrm>
              <a:off x="1001172" y="174973"/>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21"/>
            <p:cNvSpPr/>
            <p:nvPr/>
          </p:nvSpPr>
          <p:spPr>
            <a:xfrm>
              <a:off x="1257979" y="207954"/>
              <a:ext cx="20012" cy="16027"/>
            </a:xfrm>
            <a:custGeom>
              <a:avLst/>
              <a:gdLst/>
              <a:ahLst/>
              <a:cxnLst/>
              <a:rect l="l" t="t" r="r" b="b"/>
              <a:pathLst>
                <a:path w="668" h="535" extrusionOk="0">
                  <a:moveTo>
                    <a:pt x="334" y="0"/>
                  </a:moveTo>
                  <a:cubicBezTo>
                    <a:pt x="0" y="0"/>
                    <a:pt x="0"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21"/>
            <p:cNvSpPr/>
            <p:nvPr/>
          </p:nvSpPr>
          <p:spPr>
            <a:xfrm>
              <a:off x="1264959" y="244919"/>
              <a:ext cx="20042" cy="16027"/>
            </a:xfrm>
            <a:custGeom>
              <a:avLst/>
              <a:gdLst/>
              <a:ahLst/>
              <a:cxnLst/>
              <a:rect l="l" t="t" r="r" b="b"/>
              <a:pathLst>
                <a:path w="669" h="535" extrusionOk="0">
                  <a:moveTo>
                    <a:pt x="335" y="1"/>
                  </a:moveTo>
                  <a:cubicBezTo>
                    <a:pt x="1" y="1"/>
                    <a:pt x="1" y="534"/>
                    <a:pt x="335" y="534"/>
                  </a:cubicBezTo>
                  <a:cubicBezTo>
                    <a:pt x="668" y="534"/>
                    <a:pt x="668" y="1"/>
                    <a:pt x="335"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21"/>
            <p:cNvSpPr/>
            <p:nvPr/>
          </p:nvSpPr>
          <p:spPr>
            <a:xfrm>
              <a:off x="1283950" y="223950"/>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21"/>
            <p:cNvSpPr/>
            <p:nvPr/>
          </p:nvSpPr>
          <p:spPr>
            <a:xfrm>
              <a:off x="973194" y="477733"/>
              <a:ext cx="20012" cy="15039"/>
            </a:xfrm>
            <a:custGeom>
              <a:avLst/>
              <a:gdLst/>
              <a:ahLst/>
              <a:cxnLst/>
              <a:rect l="l" t="t" r="r" b="b"/>
              <a:pathLst>
                <a:path w="668" h="502" extrusionOk="0">
                  <a:moveTo>
                    <a:pt x="334" y="1"/>
                  </a:moveTo>
                  <a:cubicBezTo>
                    <a:pt x="1" y="1"/>
                    <a:pt x="1" y="501"/>
                    <a:pt x="334" y="501"/>
                  </a:cubicBezTo>
                  <a:cubicBezTo>
                    <a:pt x="668" y="501"/>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21"/>
            <p:cNvSpPr/>
            <p:nvPr/>
          </p:nvSpPr>
          <p:spPr>
            <a:xfrm>
              <a:off x="980203" y="450773"/>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21"/>
            <p:cNvSpPr/>
            <p:nvPr/>
          </p:nvSpPr>
          <p:spPr>
            <a:xfrm>
              <a:off x="1211009" y="461766"/>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21"/>
            <p:cNvSpPr/>
            <p:nvPr/>
          </p:nvSpPr>
          <p:spPr>
            <a:xfrm>
              <a:off x="1222991" y="431781"/>
              <a:ext cx="20042" cy="16027"/>
            </a:xfrm>
            <a:custGeom>
              <a:avLst/>
              <a:gdLst/>
              <a:ahLst/>
              <a:cxnLst/>
              <a:rect l="l" t="t" r="r" b="b"/>
              <a:pathLst>
                <a:path w="669" h="535" extrusionOk="0">
                  <a:moveTo>
                    <a:pt x="335" y="0"/>
                  </a:moveTo>
                  <a:cubicBezTo>
                    <a:pt x="1" y="0"/>
                    <a:pt x="1" y="534"/>
                    <a:pt x="335" y="534"/>
                  </a:cubicBezTo>
                  <a:cubicBezTo>
                    <a:pt x="668" y="534"/>
                    <a:pt x="668" y="0"/>
                    <a:pt x="335"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21"/>
            <p:cNvSpPr/>
            <p:nvPr/>
          </p:nvSpPr>
          <p:spPr>
            <a:xfrm>
              <a:off x="1240006" y="457752"/>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21"/>
            <p:cNvSpPr/>
            <p:nvPr/>
          </p:nvSpPr>
          <p:spPr>
            <a:xfrm>
              <a:off x="1022171" y="830458"/>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21"/>
            <p:cNvSpPr/>
            <p:nvPr/>
          </p:nvSpPr>
          <p:spPr>
            <a:xfrm>
              <a:off x="1047153" y="816469"/>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21"/>
            <p:cNvSpPr/>
            <p:nvPr/>
          </p:nvSpPr>
          <p:spPr>
            <a:xfrm>
              <a:off x="1174044" y="866434"/>
              <a:ext cx="20012" cy="16027"/>
            </a:xfrm>
            <a:custGeom>
              <a:avLst/>
              <a:gdLst/>
              <a:ahLst/>
              <a:cxnLst/>
              <a:rect l="l" t="t" r="r" b="b"/>
              <a:pathLst>
                <a:path w="668" h="535" extrusionOk="0">
                  <a:moveTo>
                    <a:pt x="334" y="1"/>
                  </a:moveTo>
                  <a:cubicBezTo>
                    <a:pt x="0" y="1"/>
                    <a:pt x="0" y="534"/>
                    <a:pt x="334" y="534"/>
                  </a:cubicBezTo>
                  <a:cubicBezTo>
                    <a:pt x="668" y="534"/>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21"/>
            <p:cNvSpPr/>
            <p:nvPr/>
          </p:nvSpPr>
          <p:spPr>
            <a:xfrm>
              <a:off x="1191029" y="837467"/>
              <a:ext cx="21030" cy="15009"/>
            </a:xfrm>
            <a:custGeom>
              <a:avLst/>
              <a:gdLst/>
              <a:ahLst/>
              <a:cxnLst/>
              <a:rect l="l" t="t" r="r" b="b"/>
              <a:pathLst>
                <a:path w="702" h="501" extrusionOk="0">
                  <a:moveTo>
                    <a:pt x="367" y="0"/>
                  </a:moveTo>
                  <a:cubicBezTo>
                    <a:pt x="1" y="0"/>
                    <a:pt x="1" y="501"/>
                    <a:pt x="367" y="501"/>
                  </a:cubicBezTo>
                  <a:cubicBezTo>
                    <a:pt x="701" y="501"/>
                    <a:pt x="701" y="0"/>
                    <a:pt x="367"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21"/>
            <p:cNvSpPr/>
            <p:nvPr/>
          </p:nvSpPr>
          <p:spPr>
            <a:xfrm>
              <a:off x="1207025" y="866434"/>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5" name="Google Shape;2605;p21"/>
          <p:cNvGrpSpPr/>
          <p:nvPr/>
        </p:nvGrpSpPr>
        <p:grpSpPr>
          <a:xfrm flipH="1">
            <a:off x="8532685" y="-170594"/>
            <a:ext cx="747610" cy="722927"/>
            <a:chOff x="-168381" y="-168706"/>
            <a:chExt cx="901061" cy="871312"/>
          </a:xfrm>
        </p:grpSpPr>
        <p:sp>
          <p:nvSpPr>
            <p:cNvPr id="2606" name="Google Shape;2606;p21"/>
            <p:cNvSpPr/>
            <p:nvPr/>
          </p:nvSpPr>
          <p:spPr>
            <a:xfrm>
              <a:off x="-157717" y="-134796"/>
              <a:ext cx="890397" cy="837402"/>
            </a:xfrm>
            <a:custGeom>
              <a:avLst/>
              <a:gdLst/>
              <a:ahLst/>
              <a:cxnLst/>
              <a:rect l="l" t="t" r="r" b="b"/>
              <a:pathLst>
                <a:path w="29722" h="27953" extrusionOk="0">
                  <a:moveTo>
                    <a:pt x="568" y="1"/>
                  </a:moveTo>
                  <a:cubicBezTo>
                    <a:pt x="334" y="3603"/>
                    <a:pt x="34" y="8507"/>
                    <a:pt x="101" y="10442"/>
                  </a:cubicBezTo>
                  <a:cubicBezTo>
                    <a:pt x="201" y="13444"/>
                    <a:pt x="1" y="14978"/>
                    <a:pt x="368" y="17880"/>
                  </a:cubicBezTo>
                  <a:cubicBezTo>
                    <a:pt x="609" y="19676"/>
                    <a:pt x="721" y="23022"/>
                    <a:pt x="2365" y="23022"/>
                  </a:cubicBezTo>
                  <a:cubicBezTo>
                    <a:pt x="2767" y="23022"/>
                    <a:pt x="3261" y="22822"/>
                    <a:pt x="3870" y="22350"/>
                  </a:cubicBezTo>
                  <a:cubicBezTo>
                    <a:pt x="4427" y="21877"/>
                    <a:pt x="5052" y="20848"/>
                    <a:pt x="5709" y="20848"/>
                  </a:cubicBezTo>
                  <a:cubicBezTo>
                    <a:pt x="5840" y="20848"/>
                    <a:pt x="5972" y="20888"/>
                    <a:pt x="6105" y="20983"/>
                  </a:cubicBezTo>
                  <a:cubicBezTo>
                    <a:pt x="6572" y="21383"/>
                    <a:pt x="6672" y="23217"/>
                    <a:pt x="6772" y="23718"/>
                  </a:cubicBezTo>
                  <a:cubicBezTo>
                    <a:pt x="7062" y="24907"/>
                    <a:pt x="7320" y="27398"/>
                    <a:pt x="8831" y="27398"/>
                  </a:cubicBezTo>
                  <a:cubicBezTo>
                    <a:pt x="8888" y="27398"/>
                    <a:pt x="8947" y="27394"/>
                    <a:pt x="9007" y="27387"/>
                  </a:cubicBezTo>
                  <a:cubicBezTo>
                    <a:pt x="10442" y="27187"/>
                    <a:pt x="11809" y="24285"/>
                    <a:pt x="13043" y="23518"/>
                  </a:cubicBezTo>
                  <a:cubicBezTo>
                    <a:pt x="14017" y="24583"/>
                    <a:pt x="15074" y="27952"/>
                    <a:pt x="16721" y="27952"/>
                  </a:cubicBezTo>
                  <a:cubicBezTo>
                    <a:pt x="16880" y="27952"/>
                    <a:pt x="17043" y="27921"/>
                    <a:pt x="17213" y="27854"/>
                  </a:cubicBezTo>
                  <a:cubicBezTo>
                    <a:pt x="18381" y="27387"/>
                    <a:pt x="18747" y="25452"/>
                    <a:pt x="20115" y="24085"/>
                  </a:cubicBezTo>
                  <a:cubicBezTo>
                    <a:pt x="21574" y="24241"/>
                    <a:pt x="24886" y="25639"/>
                    <a:pt x="26727" y="25639"/>
                  </a:cubicBezTo>
                  <a:cubicBezTo>
                    <a:pt x="27242" y="25639"/>
                    <a:pt x="27642" y="25530"/>
                    <a:pt x="27854" y="25252"/>
                  </a:cubicBezTo>
                  <a:cubicBezTo>
                    <a:pt x="28821" y="23985"/>
                    <a:pt x="26119" y="18681"/>
                    <a:pt x="25752" y="17513"/>
                  </a:cubicBezTo>
                  <a:cubicBezTo>
                    <a:pt x="27187" y="16813"/>
                    <a:pt x="29722" y="16246"/>
                    <a:pt x="28655" y="14311"/>
                  </a:cubicBezTo>
                  <a:cubicBezTo>
                    <a:pt x="27954" y="12943"/>
                    <a:pt x="26119" y="12176"/>
                    <a:pt x="25152" y="10909"/>
                  </a:cubicBezTo>
                  <a:cubicBezTo>
                    <a:pt x="26420" y="10141"/>
                    <a:pt x="29422" y="9774"/>
                    <a:pt x="28655" y="7906"/>
                  </a:cubicBezTo>
                  <a:cubicBezTo>
                    <a:pt x="28054" y="6472"/>
                    <a:pt x="25252" y="5705"/>
                    <a:pt x="23985" y="5104"/>
                  </a:cubicBezTo>
                  <a:cubicBezTo>
                    <a:pt x="25052" y="4137"/>
                    <a:pt x="26720" y="3670"/>
                    <a:pt x="25152" y="2302"/>
                  </a:cubicBezTo>
                  <a:cubicBezTo>
                    <a:pt x="24185" y="1335"/>
                    <a:pt x="22250" y="1035"/>
                    <a:pt x="20982" y="868"/>
                  </a:cubicBezTo>
                  <a:cubicBezTo>
                    <a:pt x="17413" y="268"/>
                    <a:pt x="4270" y="1"/>
                    <a:pt x="568" y="1"/>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21"/>
            <p:cNvSpPr/>
            <p:nvPr/>
          </p:nvSpPr>
          <p:spPr>
            <a:xfrm>
              <a:off x="-168381" y="-168706"/>
              <a:ext cx="804808" cy="754000"/>
            </a:xfrm>
            <a:custGeom>
              <a:avLst/>
              <a:gdLst/>
              <a:ahLst/>
              <a:cxnLst/>
              <a:rect l="l" t="t" r="r" b="b"/>
              <a:pathLst>
                <a:path w="26865" h="25169" extrusionOk="0">
                  <a:moveTo>
                    <a:pt x="581" y="0"/>
                  </a:moveTo>
                  <a:cubicBezTo>
                    <a:pt x="295" y="0"/>
                    <a:pt x="1" y="425"/>
                    <a:pt x="257" y="733"/>
                  </a:cubicBezTo>
                  <a:cubicBezTo>
                    <a:pt x="2959" y="4202"/>
                    <a:pt x="6528" y="6870"/>
                    <a:pt x="9763" y="9772"/>
                  </a:cubicBezTo>
                  <a:cubicBezTo>
                    <a:pt x="13366" y="12975"/>
                    <a:pt x="16568" y="16577"/>
                    <a:pt x="20104" y="19846"/>
                  </a:cubicBezTo>
                  <a:cubicBezTo>
                    <a:pt x="22039" y="21648"/>
                    <a:pt x="23940" y="23549"/>
                    <a:pt x="26075" y="25083"/>
                  </a:cubicBezTo>
                  <a:cubicBezTo>
                    <a:pt x="26153" y="25143"/>
                    <a:pt x="26230" y="25168"/>
                    <a:pt x="26303" y="25168"/>
                  </a:cubicBezTo>
                  <a:cubicBezTo>
                    <a:pt x="26636" y="25168"/>
                    <a:pt x="26865" y="24629"/>
                    <a:pt x="26509" y="24383"/>
                  </a:cubicBezTo>
                  <a:cubicBezTo>
                    <a:pt x="24574" y="22982"/>
                    <a:pt x="22873" y="21247"/>
                    <a:pt x="21105" y="19646"/>
                  </a:cubicBezTo>
                  <a:cubicBezTo>
                    <a:pt x="19337" y="18045"/>
                    <a:pt x="17669" y="16310"/>
                    <a:pt x="16001" y="14609"/>
                  </a:cubicBezTo>
                  <a:cubicBezTo>
                    <a:pt x="14333" y="12941"/>
                    <a:pt x="12666" y="11273"/>
                    <a:pt x="10931" y="9706"/>
                  </a:cubicBezTo>
                  <a:cubicBezTo>
                    <a:pt x="9330" y="8238"/>
                    <a:pt x="7662" y="6870"/>
                    <a:pt x="6061" y="5436"/>
                  </a:cubicBezTo>
                  <a:cubicBezTo>
                    <a:pt x="4193" y="3801"/>
                    <a:pt x="2358" y="2100"/>
                    <a:pt x="824" y="132"/>
                  </a:cubicBezTo>
                  <a:cubicBezTo>
                    <a:pt x="754" y="39"/>
                    <a:pt x="668" y="0"/>
                    <a:pt x="581"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21"/>
            <p:cNvSpPr/>
            <p:nvPr/>
          </p:nvSpPr>
          <p:spPr>
            <a:xfrm>
              <a:off x="380880" y="342484"/>
              <a:ext cx="199876" cy="224232"/>
            </a:xfrm>
            <a:custGeom>
              <a:avLst/>
              <a:gdLst/>
              <a:ahLst/>
              <a:cxnLst/>
              <a:rect l="l" t="t" r="r" b="b"/>
              <a:pathLst>
                <a:path w="6672" h="7485" extrusionOk="0">
                  <a:moveTo>
                    <a:pt x="5644" y="1"/>
                  </a:moveTo>
                  <a:cubicBezTo>
                    <a:pt x="3868" y="1"/>
                    <a:pt x="2120" y="503"/>
                    <a:pt x="401" y="780"/>
                  </a:cubicBezTo>
                  <a:cubicBezTo>
                    <a:pt x="200" y="813"/>
                    <a:pt x="100" y="1013"/>
                    <a:pt x="100" y="1180"/>
                  </a:cubicBezTo>
                  <a:cubicBezTo>
                    <a:pt x="0" y="3148"/>
                    <a:pt x="100" y="5116"/>
                    <a:pt x="100" y="7084"/>
                  </a:cubicBezTo>
                  <a:cubicBezTo>
                    <a:pt x="100" y="7351"/>
                    <a:pt x="309" y="7485"/>
                    <a:pt x="517" y="7485"/>
                  </a:cubicBezTo>
                  <a:cubicBezTo>
                    <a:pt x="726" y="7485"/>
                    <a:pt x="934" y="7351"/>
                    <a:pt x="934" y="7084"/>
                  </a:cubicBezTo>
                  <a:cubicBezTo>
                    <a:pt x="903" y="5232"/>
                    <a:pt x="842" y="3379"/>
                    <a:pt x="918" y="1526"/>
                  </a:cubicBezTo>
                  <a:lnTo>
                    <a:pt x="918" y="1526"/>
                  </a:lnTo>
                  <a:cubicBezTo>
                    <a:pt x="2493" y="1248"/>
                    <a:pt x="4069" y="834"/>
                    <a:pt x="5644" y="834"/>
                  </a:cubicBezTo>
                  <a:cubicBezTo>
                    <a:pt x="5797" y="834"/>
                    <a:pt x="5951" y="838"/>
                    <a:pt x="6105" y="846"/>
                  </a:cubicBezTo>
                  <a:cubicBezTo>
                    <a:pt x="6672" y="846"/>
                    <a:pt x="6638" y="13"/>
                    <a:pt x="6105" y="13"/>
                  </a:cubicBezTo>
                  <a:cubicBezTo>
                    <a:pt x="5951" y="5"/>
                    <a:pt x="5798" y="1"/>
                    <a:pt x="5644"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21"/>
            <p:cNvSpPr/>
            <p:nvPr/>
          </p:nvSpPr>
          <p:spPr>
            <a:xfrm>
              <a:off x="243984" y="203700"/>
              <a:ext cx="219978" cy="244124"/>
            </a:xfrm>
            <a:custGeom>
              <a:avLst/>
              <a:gdLst/>
              <a:ahLst/>
              <a:cxnLst/>
              <a:rect l="l" t="t" r="r" b="b"/>
              <a:pathLst>
                <a:path w="7343" h="8149" extrusionOk="0">
                  <a:moveTo>
                    <a:pt x="6692" y="1"/>
                  </a:moveTo>
                  <a:cubicBezTo>
                    <a:pt x="6664" y="1"/>
                    <a:pt x="6635" y="3"/>
                    <a:pt x="6605" y="9"/>
                  </a:cubicBezTo>
                  <a:cubicBezTo>
                    <a:pt x="4570" y="276"/>
                    <a:pt x="2569" y="576"/>
                    <a:pt x="534" y="676"/>
                  </a:cubicBezTo>
                  <a:cubicBezTo>
                    <a:pt x="301" y="676"/>
                    <a:pt x="100" y="843"/>
                    <a:pt x="100" y="1076"/>
                  </a:cubicBezTo>
                  <a:cubicBezTo>
                    <a:pt x="0" y="3311"/>
                    <a:pt x="100" y="5546"/>
                    <a:pt x="100" y="7748"/>
                  </a:cubicBezTo>
                  <a:cubicBezTo>
                    <a:pt x="100" y="8015"/>
                    <a:pt x="309" y="8148"/>
                    <a:pt x="517" y="8148"/>
                  </a:cubicBezTo>
                  <a:cubicBezTo>
                    <a:pt x="726" y="8148"/>
                    <a:pt x="934" y="8015"/>
                    <a:pt x="934" y="7748"/>
                  </a:cubicBezTo>
                  <a:cubicBezTo>
                    <a:pt x="934" y="5682"/>
                    <a:pt x="846" y="3587"/>
                    <a:pt x="918" y="1490"/>
                  </a:cubicBezTo>
                  <a:lnTo>
                    <a:pt x="918" y="1490"/>
                  </a:lnTo>
                  <a:cubicBezTo>
                    <a:pt x="2892" y="1373"/>
                    <a:pt x="4865" y="1091"/>
                    <a:pt x="6839" y="809"/>
                  </a:cubicBezTo>
                  <a:cubicBezTo>
                    <a:pt x="7342" y="747"/>
                    <a:pt x="7163" y="1"/>
                    <a:pt x="6692"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21"/>
            <p:cNvSpPr/>
            <p:nvPr/>
          </p:nvSpPr>
          <p:spPr>
            <a:xfrm>
              <a:off x="73119" y="64048"/>
              <a:ext cx="303799" cy="334805"/>
            </a:xfrm>
            <a:custGeom>
              <a:avLst/>
              <a:gdLst/>
              <a:ahLst/>
              <a:cxnLst/>
              <a:rect l="l" t="t" r="r" b="b"/>
              <a:pathLst>
                <a:path w="10141" h="11176" extrusionOk="0">
                  <a:moveTo>
                    <a:pt x="9607" y="1"/>
                  </a:moveTo>
                  <a:cubicBezTo>
                    <a:pt x="6705" y="1"/>
                    <a:pt x="3803" y="101"/>
                    <a:pt x="901" y="301"/>
                  </a:cubicBezTo>
                  <a:cubicBezTo>
                    <a:pt x="667" y="301"/>
                    <a:pt x="501" y="468"/>
                    <a:pt x="501" y="701"/>
                  </a:cubicBezTo>
                  <a:cubicBezTo>
                    <a:pt x="200" y="4070"/>
                    <a:pt x="0" y="7406"/>
                    <a:pt x="0" y="10775"/>
                  </a:cubicBezTo>
                  <a:cubicBezTo>
                    <a:pt x="0" y="11042"/>
                    <a:pt x="209" y="11176"/>
                    <a:pt x="417" y="11176"/>
                  </a:cubicBezTo>
                  <a:cubicBezTo>
                    <a:pt x="626" y="11176"/>
                    <a:pt x="834" y="11042"/>
                    <a:pt x="834" y="10775"/>
                  </a:cubicBezTo>
                  <a:cubicBezTo>
                    <a:pt x="834" y="7542"/>
                    <a:pt x="1019" y="4339"/>
                    <a:pt x="1299" y="1108"/>
                  </a:cubicBezTo>
                  <a:lnTo>
                    <a:pt x="1299" y="1108"/>
                  </a:lnTo>
                  <a:cubicBezTo>
                    <a:pt x="4068" y="926"/>
                    <a:pt x="6838" y="835"/>
                    <a:pt x="9607" y="835"/>
                  </a:cubicBezTo>
                  <a:cubicBezTo>
                    <a:pt x="10141" y="835"/>
                    <a:pt x="10141" y="1"/>
                    <a:pt x="960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21"/>
            <p:cNvSpPr/>
            <p:nvPr/>
          </p:nvSpPr>
          <p:spPr>
            <a:xfrm>
              <a:off x="-59793" y="-50082"/>
              <a:ext cx="283847" cy="333038"/>
            </a:xfrm>
            <a:custGeom>
              <a:avLst/>
              <a:gdLst/>
              <a:ahLst/>
              <a:cxnLst/>
              <a:rect l="l" t="t" r="r" b="b"/>
              <a:pathLst>
                <a:path w="9475" h="11117" extrusionOk="0">
                  <a:moveTo>
                    <a:pt x="4345" y="0"/>
                  </a:moveTo>
                  <a:cubicBezTo>
                    <a:pt x="3143" y="0"/>
                    <a:pt x="1946" y="77"/>
                    <a:pt x="768" y="342"/>
                  </a:cubicBezTo>
                  <a:cubicBezTo>
                    <a:pt x="601" y="375"/>
                    <a:pt x="501" y="575"/>
                    <a:pt x="468" y="742"/>
                  </a:cubicBezTo>
                  <a:cubicBezTo>
                    <a:pt x="168" y="4044"/>
                    <a:pt x="1" y="7380"/>
                    <a:pt x="1" y="10716"/>
                  </a:cubicBezTo>
                  <a:cubicBezTo>
                    <a:pt x="1" y="10983"/>
                    <a:pt x="209" y="11116"/>
                    <a:pt x="418" y="11116"/>
                  </a:cubicBezTo>
                  <a:cubicBezTo>
                    <a:pt x="626" y="11116"/>
                    <a:pt x="835" y="10983"/>
                    <a:pt x="835" y="10716"/>
                  </a:cubicBezTo>
                  <a:cubicBezTo>
                    <a:pt x="835" y="7495"/>
                    <a:pt x="990" y="4274"/>
                    <a:pt x="1271" y="1084"/>
                  </a:cubicBezTo>
                  <a:lnTo>
                    <a:pt x="1271" y="1084"/>
                  </a:lnTo>
                  <a:cubicBezTo>
                    <a:pt x="2280" y="878"/>
                    <a:pt x="3303" y="814"/>
                    <a:pt x="4328" y="814"/>
                  </a:cubicBezTo>
                  <a:cubicBezTo>
                    <a:pt x="5862" y="814"/>
                    <a:pt x="7401" y="956"/>
                    <a:pt x="8907" y="976"/>
                  </a:cubicBezTo>
                  <a:cubicBezTo>
                    <a:pt x="9474" y="976"/>
                    <a:pt x="9474" y="142"/>
                    <a:pt x="8907" y="142"/>
                  </a:cubicBezTo>
                  <a:cubicBezTo>
                    <a:pt x="7397" y="123"/>
                    <a:pt x="5867" y="0"/>
                    <a:pt x="4345"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21"/>
            <p:cNvSpPr/>
            <p:nvPr/>
          </p:nvSpPr>
          <p:spPr>
            <a:xfrm>
              <a:off x="459812" y="66055"/>
              <a:ext cx="28010" cy="21030"/>
            </a:xfrm>
            <a:custGeom>
              <a:avLst/>
              <a:gdLst/>
              <a:ahLst/>
              <a:cxnLst/>
              <a:rect l="l" t="t" r="r" b="b"/>
              <a:pathLst>
                <a:path w="935" h="702" extrusionOk="0">
                  <a:moveTo>
                    <a:pt x="467" y="1"/>
                  </a:moveTo>
                  <a:cubicBezTo>
                    <a:pt x="0" y="1"/>
                    <a:pt x="0" y="701"/>
                    <a:pt x="467" y="701"/>
                  </a:cubicBezTo>
                  <a:cubicBezTo>
                    <a:pt x="934" y="701"/>
                    <a:pt x="934" y="1"/>
                    <a:pt x="46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21"/>
            <p:cNvSpPr/>
            <p:nvPr/>
          </p:nvSpPr>
          <p:spPr>
            <a:xfrm>
              <a:off x="471794" y="121023"/>
              <a:ext cx="28010" cy="22019"/>
            </a:xfrm>
            <a:custGeom>
              <a:avLst/>
              <a:gdLst/>
              <a:ahLst/>
              <a:cxnLst/>
              <a:rect l="l" t="t" r="r" b="b"/>
              <a:pathLst>
                <a:path w="935" h="735"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21"/>
            <p:cNvSpPr/>
            <p:nvPr/>
          </p:nvSpPr>
          <p:spPr>
            <a:xfrm>
              <a:off x="512773" y="80044"/>
              <a:ext cx="28010" cy="22019"/>
            </a:xfrm>
            <a:custGeom>
              <a:avLst/>
              <a:gdLst/>
              <a:ahLst/>
              <a:cxnLst/>
              <a:rect l="l" t="t" r="r" b="b"/>
              <a:pathLst>
                <a:path w="935" h="735" extrusionOk="0">
                  <a:moveTo>
                    <a:pt x="467" y="1"/>
                  </a:moveTo>
                  <a:cubicBezTo>
                    <a:pt x="0" y="1"/>
                    <a:pt x="0" y="734"/>
                    <a:pt x="467" y="734"/>
                  </a:cubicBezTo>
                  <a:cubicBezTo>
                    <a:pt x="934" y="734"/>
                    <a:pt x="934" y="1"/>
                    <a:pt x="46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21"/>
            <p:cNvSpPr/>
            <p:nvPr/>
          </p:nvSpPr>
          <p:spPr>
            <a:xfrm>
              <a:off x="89085" y="511702"/>
              <a:ext cx="28010" cy="22019"/>
            </a:xfrm>
            <a:custGeom>
              <a:avLst/>
              <a:gdLst/>
              <a:ahLst/>
              <a:cxnLst/>
              <a:rect l="l" t="t" r="r" b="b"/>
              <a:pathLst>
                <a:path w="935" h="735" extrusionOk="0">
                  <a:moveTo>
                    <a:pt x="468" y="1"/>
                  </a:moveTo>
                  <a:cubicBezTo>
                    <a:pt x="1" y="1"/>
                    <a:pt x="1" y="735"/>
                    <a:pt x="468" y="735"/>
                  </a:cubicBezTo>
                  <a:cubicBezTo>
                    <a:pt x="935" y="735"/>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21"/>
            <p:cNvSpPr/>
            <p:nvPr/>
          </p:nvSpPr>
          <p:spPr>
            <a:xfrm>
              <a:off x="115086" y="451761"/>
              <a:ext cx="28010" cy="21030"/>
            </a:xfrm>
            <a:custGeom>
              <a:avLst/>
              <a:gdLst/>
              <a:ahLst/>
              <a:cxnLst/>
              <a:rect l="l" t="t" r="r" b="b"/>
              <a:pathLst>
                <a:path w="935" h="702" extrusionOk="0">
                  <a:moveTo>
                    <a:pt x="467" y="1"/>
                  </a:moveTo>
                  <a:cubicBezTo>
                    <a:pt x="0" y="1"/>
                    <a:pt x="0" y="701"/>
                    <a:pt x="467" y="701"/>
                  </a:cubicBezTo>
                  <a:cubicBezTo>
                    <a:pt x="934" y="701"/>
                    <a:pt x="934" y="1"/>
                    <a:pt x="46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21"/>
            <p:cNvSpPr/>
            <p:nvPr/>
          </p:nvSpPr>
          <p:spPr>
            <a:xfrm>
              <a:off x="147049" y="503734"/>
              <a:ext cx="28010" cy="21989"/>
            </a:xfrm>
            <a:custGeom>
              <a:avLst/>
              <a:gdLst/>
              <a:ahLst/>
              <a:cxnLst/>
              <a:rect l="l" t="t" r="r" b="b"/>
              <a:pathLst>
                <a:path w="935" h="734"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21"/>
            <p:cNvSpPr/>
            <p:nvPr/>
          </p:nvSpPr>
          <p:spPr>
            <a:xfrm>
              <a:off x="7943" y="204958"/>
              <a:ext cx="28010" cy="22019"/>
            </a:xfrm>
            <a:custGeom>
              <a:avLst/>
              <a:gdLst/>
              <a:ahLst/>
              <a:cxnLst/>
              <a:rect l="l" t="t" r="r" b="b"/>
              <a:pathLst>
                <a:path w="935" h="735"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21"/>
            <p:cNvSpPr/>
            <p:nvPr/>
          </p:nvSpPr>
          <p:spPr>
            <a:xfrm>
              <a:off x="13934" y="146995"/>
              <a:ext cx="28010" cy="22019"/>
            </a:xfrm>
            <a:custGeom>
              <a:avLst/>
              <a:gdLst/>
              <a:ahLst/>
              <a:cxnLst/>
              <a:rect l="l" t="t" r="r" b="b"/>
              <a:pathLst>
                <a:path w="935" h="735" extrusionOk="0">
                  <a:moveTo>
                    <a:pt x="468" y="1"/>
                  </a:moveTo>
                  <a:cubicBezTo>
                    <a:pt x="1" y="1"/>
                    <a:pt x="1" y="734"/>
                    <a:pt x="468" y="734"/>
                  </a:cubicBezTo>
                  <a:cubicBezTo>
                    <a:pt x="935" y="734"/>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21"/>
            <p:cNvSpPr/>
            <p:nvPr/>
          </p:nvSpPr>
          <p:spPr>
            <a:xfrm>
              <a:off x="430845" y="285898"/>
              <a:ext cx="28010" cy="22019"/>
            </a:xfrm>
            <a:custGeom>
              <a:avLst/>
              <a:gdLst/>
              <a:ahLst/>
              <a:cxnLst/>
              <a:rect l="l" t="t" r="r" b="b"/>
              <a:pathLst>
                <a:path w="935" h="735" extrusionOk="0">
                  <a:moveTo>
                    <a:pt x="467" y="0"/>
                  </a:moveTo>
                  <a:cubicBezTo>
                    <a:pt x="0" y="0"/>
                    <a:pt x="0" y="734"/>
                    <a:pt x="467" y="734"/>
                  </a:cubicBezTo>
                  <a:cubicBezTo>
                    <a:pt x="934" y="734"/>
                    <a:pt x="934" y="0"/>
                    <a:pt x="467"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21"/>
            <p:cNvSpPr/>
            <p:nvPr/>
          </p:nvSpPr>
          <p:spPr>
            <a:xfrm>
              <a:off x="462808" y="268913"/>
              <a:ext cx="28010" cy="21989"/>
            </a:xfrm>
            <a:custGeom>
              <a:avLst/>
              <a:gdLst/>
              <a:ahLst/>
              <a:cxnLst/>
              <a:rect l="l" t="t" r="r" b="b"/>
              <a:pathLst>
                <a:path w="935" h="734"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21"/>
            <p:cNvSpPr/>
            <p:nvPr/>
          </p:nvSpPr>
          <p:spPr>
            <a:xfrm>
              <a:off x="219990" y="5096"/>
              <a:ext cx="28010" cy="21030"/>
            </a:xfrm>
            <a:custGeom>
              <a:avLst/>
              <a:gdLst/>
              <a:ahLst/>
              <a:cxnLst/>
              <a:rect l="l" t="t" r="r" b="b"/>
              <a:pathLst>
                <a:path w="935" h="702" extrusionOk="0">
                  <a:moveTo>
                    <a:pt x="468" y="1"/>
                  </a:moveTo>
                  <a:cubicBezTo>
                    <a:pt x="1" y="1"/>
                    <a:pt x="1" y="701"/>
                    <a:pt x="468" y="701"/>
                  </a:cubicBezTo>
                  <a:cubicBezTo>
                    <a:pt x="935" y="701"/>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21"/>
            <p:cNvSpPr/>
            <p:nvPr/>
          </p:nvSpPr>
          <p:spPr>
            <a:xfrm>
              <a:off x="578705" y="465750"/>
              <a:ext cx="28010" cy="22019"/>
            </a:xfrm>
            <a:custGeom>
              <a:avLst/>
              <a:gdLst/>
              <a:ahLst/>
              <a:cxnLst/>
              <a:rect l="l" t="t" r="r" b="b"/>
              <a:pathLst>
                <a:path w="935" h="735" extrusionOk="0">
                  <a:moveTo>
                    <a:pt x="468" y="1"/>
                  </a:moveTo>
                  <a:cubicBezTo>
                    <a:pt x="1" y="1"/>
                    <a:pt x="1" y="734"/>
                    <a:pt x="468" y="734"/>
                  </a:cubicBezTo>
                  <a:cubicBezTo>
                    <a:pt x="935" y="734"/>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21"/>
            <p:cNvSpPr/>
            <p:nvPr/>
          </p:nvSpPr>
          <p:spPr>
            <a:xfrm>
              <a:off x="494770" y="523714"/>
              <a:ext cx="28010" cy="22019"/>
            </a:xfrm>
            <a:custGeom>
              <a:avLst/>
              <a:gdLst/>
              <a:ahLst/>
              <a:cxnLst/>
              <a:rect l="l" t="t" r="r" b="b"/>
              <a:pathLst>
                <a:path w="935" h="735"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extBox 4">
            <a:extLst>
              <a:ext uri="{FF2B5EF4-FFF2-40B4-BE49-F238E27FC236}">
                <a16:creationId xmlns:a16="http://schemas.microsoft.com/office/drawing/2014/main" id="{4859CBFD-FE4F-1154-22E3-B6A952FCB90A}"/>
              </a:ext>
            </a:extLst>
          </p:cNvPr>
          <p:cNvSpPr txBox="1"/>
          <p:nvPr/>
        </p:nvSpPr>
        <p:spPr>
          <a:xfrm>
            <a:off x="98897" y="1131852"/>
            <a:ext cx="8894644" cy="2246769"/>
          </a:xfrm>
          <a:prstGeom prst="rect">
            <a:avLst/>
          </a:prstGeom>
          <a:noFill/>
        </p:spPr>
        <p:txBody>
          <a:bodyPr wrap="square" rtlCol="0">
            <a:spAutoFit/>
          </a:bodyPr>
          <a:lstStyle/>
          <a:p>
            <a:pPr lvl="2" algn="just"/>
            <a:r>
              <a:rPr lang="vi-VN" b="1"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Bên cạnh những vấn đề đã đạt được, dự án còn một số vấn đề chưa</a:t>
            </a:r>
            <a:r>
              <a:rPr lang="en-US" b="1"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vi-VN" b="1"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giải quyết được, hoặc chưa tối ưu trong quá trình nghiên cứu. Cụ thể</a:t>
            </a:r>
            <a:r>
              <a:rPr lang="en-US" b="1"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vi-VN" b="1"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như sau:</a:t>
            </a:r>
            <a:r>
              <a:rPr lang="en-US" b="1"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p>
          <a:p>
            <a:pPr lvl="2" algn="just"/>
            <a:endParaRPr lang="en-US" b="1"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endParaRPr>
          </a:p>
          <a:p>
            <a:pPr marL="285750" lvl="2" indent="-285750" algn="just">
              <a:buFont typeface="Arial" panose="020B0604020202020204" pitchFamily="34" charset="0"/>
              <a:buChar char="•"/>
            </a:pP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Chưa</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thử</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nghiệm</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dữ</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liệu</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với</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nhiều</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mô</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hình</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khác</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nhau</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và</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phức</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tạp</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hơn</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a:t>
            </a:r>
          </a:p>
          <a:p>
            <a:pPr marL="285750" lvl="2" indent="-285750" algn="just">
              <a:buFont typeface="Arial" panose="020B0604020202020204" pitchFamily="34" charset="0"/>
              <a:buChar char="•"/>
            </a:pPr>
            <a:endPar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endParaRPr>
          </a:p>
          <a:p>
            <a:pPr marL="285750" lvl="2" indent="-285750" algn="just">
              <a:buFont typeface="Arial" panose="020B0604020202020204" pitchFamily="34" charset="0"/>
              <a:buChar char="•"/>
            </a:pP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Code crawl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thiếu</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hiệu</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quả</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và</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bỏ</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đi</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quá</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nhiều</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dữ</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liệu</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của</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Dataset (20%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tổng</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số</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lượng</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dữ</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liệu</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mẫu</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có</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thể</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crawl)</a:t>
            </a:r>
          </a:p>
          <a:p>
            <a:pPr lvl="2" algn="just"/>
            <a:endPar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endParaRPr>
          </a:p>
          <a:p>
            <a:pPr marL="285750" lvl="2" indent="-285750" algn="just">
              <a:buFont typeface="Arial" panose="020B0604020202020204" pitchFamily="34" charset="0"/>
              <a:buChar char="•"/>
            </a:pP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Phương</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pháp</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thực</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hiện</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giải</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quyết</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bài</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toán</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lớn</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còn</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mang</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tính</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tự</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phát</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và</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ước</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lượng</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p>
          <a:p>
            <a:pPr marL="285750" lvl="2" indent="-285750" algn="just">
              <a:buFont typeface="Arial" panose="020B0604020202020204" pitchFamily="34" charset="0"/>
              <a:buChar char="•"/>
            </a:pPr>
            <a:endPar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endParaRPr>
          </a:p>
          <a:p>
            <a:pPr marL="285750" lvl="2" indent="-285750" algn="just">
              <a:buFont typeface="Arial" panose="020B0604020202020204" pitchFamily="34" charset="0"/>
              <a:buChar char="•"/>
            </a:pP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Cách</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kiểm</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chứng</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độ</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chính</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xác</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của</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chương</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trình</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còn</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chưa</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tổng</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quát</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và</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thiếu</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cơ</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sở</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khoa </a:t>
            </a:r>
            <a:r>
              <a:rPr lang="en-US" dirty="0" err="1">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học</a:t>
            </a:r>
            <a:r>
              <a:rPr lang="en-US"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a:t>
            </a:r>
          </a:p>
        </p:txBody>
      </p:sp>
    </p:spTree>
    <p:extLst>
      <p:ext uri="{BB962C8B-B14F-4D97-AF65-F5344CB8AC3E}">
        <p14:creationId xmlns:p14="http://schemas.microsoft.com/office/powerpoint/2010/main" val="8262312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96"/>
        <p:cNvGrpSpPr/>
        <p:nvPr/>
      </p:nvGrpSpPr>
      <p:grpSpPr>
        <a:xfrm>
          <a:off x="0" y="0"/>
          <a:ext cx="0" cy="0"/>
          <a:chOff x="0" y="0"/>
          <a:chExt cx="0" cy="0"/>
        </a:xfrm>
      </p:grpSpPr>
      <p:sp>
        <p:nvSpPr>
          <p:cNvPr id="3297" name="Google Shape;3297;p26"/>
          <p:cNvSpPr/>
          <p:nvPr/>
        </p:nvSpPr>
        <p:spPr>
          <a:xfrm>
            <a:off x="1956547" y="1885950"/>
            <a:ext cx="5214300" cy="1411800"/>
          </a:xfrm>
          <a:prstGeom prst="rect">
            <a:avLst/>
          </a:prstGeom>
          <a:solidFill>
            <a:srgbClr val="3B49C9"/>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3298" name="Google Shape;3298;p26"/>
          <p:cNvSpPr txBox="1"/>
          <p:nvPr/>
        </p:nvSpPr>
        <p:spPr>
          <a:xfrm>
            <a:off x="2152379" y="2039379"/>
            <a:ext cx="4839300" cy="10851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6600" b="1">
                <a:solidFill>
                  <a:schemeClr val="lt1"/>
                </a:solidFill>
                <a:latin typeface="Arial"/>
                <a:ea typeface="Arial"/>
                <a:cs typeface="Arial"/>
                <a:sym typeface="Arial"/>
              </a:rPr>
              <a:t>Thank You</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Không có mô tả.">
            <a:extLst>
              <a:ext uri="{FF2B5EF4-FFF2-40B4-BE49-F238E27FC236}">
                <a16:creationId xmlns:a16="http://schemas.microsoft.com/office/drawing/2014/main" id="{4E4C7145-9C4F-E260-E3AA-C5083BED36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9555" y="769620"/>
            <a:ext cx="5628005" cy="4225894"/>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1115;p16">
            <a:extLst>
              <a:ext uri="{FF2B5EF4-FFF2-40B4-BE49-F238E27FC236}">
                <a16:creationId xmlns:a16="http://schemas.microsoft.com/office/drawing/2014/main" id="{9E7565A2-0B14-48E7-073C-DDDBFA92C011}"/>
              </a:ext>
            </a:extLst>
          </p:cNvPr>
          <p:cNvSpPr txBox="1">
            <a:spLocks noGrp="1"/>
          </p:cNvSpPr>
          <p:nvPr>
            <p:ph type="title"/>
          </p:nvPr>
        </p:nvSpPr>
        <p:spPr>
          <a:xfrm>
            <a:off x="457200" y="0"/>
            <a:ext cx="8238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latin typeface="Times New Roman"/>
                <a:ea typeface="Times New Roman"/>
                <a:cs typeface="Times New Roman"/>
                <a:sym typeface="Times New Roman"/>
              </a:rPr>
              <a:t>Lưu</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đồ</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giải</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quyết</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bài</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toán</a:t>
            </a:r>
            <a:endParaRPr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3673918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9"/>
        <p:cNvGrpSpPr/>
        <p:nvPr/>
      </p:nvGrpSpPr>
      <p:grpSpPr>
        <a:xfrm>
          <a:off x="0" y="0"/>
          <a:ext cx="0" cy="0"/>
          <a:chOff x="0" y="0"/>
          <a:chExt cx="0" cy="0"/>
        </a:xfrm>
      </p:grpSpPr>
      <p:sp>
        <p:nvSpPr>
          <p:cNvPr id="1530" name="Google Shape;1530;p17"/>
          <p:cNvSpPr txBox="1">
            <a:spLocks noGrp="1"/>
          </p:cNvSpPr>
          <p:nvPr>
            <p:ph type="title"/>
          </p:nvPr>
        </p:nvSpPr>
        <p:spPr>
          <a:xfrm>
            <a:off x="123250" y="386525"/>
            <a:ext cx="82386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a:ea typeface="Times New Roman"/>
                <a:cs typeface="Times New Roman"/>
                <a:sym typeface="Times New Roman"/>
              </a:rPr>
              <a:t>I. Thu thập dữ liệu</a:t>
            </a:r>
            <a:endParaRPr dirty="0">
              <a:latin typeface="Times New Roman"/>
              <a:ea typeface="Times New Roman"/>
              <a:cs typeface="Times New Roman"/>
              <a:sym typeface="Times New Roman"/>
            </a:endParaRPr>
          </a:p>
        </p:txBody>
      </p:sp>
      <p:sp>
        <p:nvSpPr>
          <p:cNvPr id="1531" name="Google Shape;1531;p17"/>
          <p:cNvSpPr txBox="1">
            <a:spLocks noGrp="1"/>
          </p:cNvSpPr>
          <p:nvPr>
            <p:ph type="body" idx="1"/>
          </p:nvPr>
        </p:nvSpPr>
        <p:spPr>
          <a:xfrm>
            <a:off x="332002" y="1093418"/>
            <a:ext cx="7620300" cy="3675900"/>
          </a:xfrm>
          <a:prstGeom prst="rect">
            <a:avLst/>
          </a:prstGeom>
        </p:spPr>
        <p:txBody>
          <a:bodyPr spcFirstLastPara="1" wrap="square" lIns="91425" tIns="91425" rIns="91425" bIns="91425" anchor="t" anchorCtr="0">
            <a:noAutofit/>
          </a:bodyPr>
          <a:lstStyle/>
          <a:p>
            <a:pPr marL="457200" lvl="0" indent="0" algn="just" rtl="0">
              <a:spcBef>
                <a:spcPts val="0"/>
              </a:spcBef>
              <a:spcAft>
                <a:spcPts val="0"/>
              </a:spcAft>
              <a:buNone/>
            </a:pPr>
            <a:r>
              <a:rPr lang="en-US" sz="1600" dirty="0" err="1">
                <a:latin typeface="Times New Roman"/>
                <a:ea typeface="Times New Roman"/>
                <a:cs typeface="Times New Roman"/>
                <a:sym typeface="Times New Roman"/>
              </a:rPr>
              <a:t>Dữ</a:t>
            </a: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liệu</a:t>
            </a: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được</a:t>
            </a: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thu</a:t>
            </a: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thập</a:t>
            </a: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từ</a:t>
            </a:r>
            <a:r>
              <a:rPr lang="en-US" sz="1600" dirty="0">
                <a:latin typeface="Times New Roman"/>
                <a:ea typeface="Times New Roman"/>
                <a:cs typeface="Times New Roman"/>
                <a:sym typeface="Times New Roman"/>
              </a:rPr>
              <a:t>: </a:t>
            </a:r>
            <a:endParaRPr lang="en-US" sz="1600" dirty="0">
              <a:latin typeface="Times New Roman"/>
              <a:ea typeface="Times New Roman"/>
              <a:cs typeface="Times New Roman"/>
              <a:sym typeface="Times New Roman"/>
              <a:hlinkClick r:id="rId3"/>
            </a:endParaRPr>
          </a:p>
          <a:p>
            <a:pPr marL="800100" lvl="0" indent="-342900" algn="just" rtl="0">
              <a:spcBef>
                <a:spcPts val="0"/>
              </a:spcBef>
              <a:spcAft>
                <a:spcPts val="0"/>
              </a:spcAft>
              <a:buFontTx/>
              <a:buChar char="-"/>
            </a:pPr>
            <a:r>
              <a:rPr lang="en-US" sz="1600" dirty="0">
                <a:latin typeface="Times New Roman"/>
                <a:ea typeface="Times New Roman"/>
                <a:cs typeface="Times New Roman"/>
                <a:sym typeface="Times New Roman"/>
                <a:hlinkClick r:id="rId3"/>
              </a:rPr>
              <a:t>https://www.premierleague.com/</a:t>
            </a:r>
            <a:endParaRPr lang="en-US" sz="1600" dirty="0">
              <a:latin typeface="Times New Roman"/>
              <a:ea typeface="Times New Roman"/>
              <a:cs typeface="Times New Roman"/>
              <a:sym typeface="Times New Roman"/>
            </a:endParaRPr>
          </a:p>
          <a:p>
            <a:pPr marL="800100" lvl="0" indent="-342900" algn="just" rtl="0">
              <a:spcBef>
                <a:spcPts val="0"/>
              </a:spcBef>
              <a:spcAft>
                <a:spcPts val="0"/>
              </a:spcAft>
              <a:buFontTx/>
              <a:buChar char="-"/>
            </a:pPr>
            <a:endParaRPr lang="en-US" sz="1600" dirty="0">
              <a:latin typeface="Times New Roman"/>
              <a:ea typeface="Times New Roman"/>
              <a:cs typeface="Times New Roman"/>
              <a:sym typeface="Times New Roman"/>
            </a:endParaRPr>
          </a:p>
          <a:p>
            <a:pPr lvl="0" indent="0" algn="just" rtl="0">
              <a:spcBef>
                <a:spcPts val="0"/>
              </a:spcBef>
              <a:spcAft>
                <a:spcPts val="0"/>
              </a:spcAft>
              <a:buNone/>
            </a:pPr>
            <a:r>
              <a:rPr lang="en-US" sz="1600" dirty="0" err="1">
                <a:latin typeface="Times New Roman"/>
                <a:ea typeface="Times New Roman"/>
                <a:cs typeface="Times New Roman"/>
                <a:sym typeface="Times New Roman"/>
              </a:rPr>
              <a:t>Đây</a:t>
            </a: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là</a:t>
            </a: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dữ</a:t>
            </a: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liệu</a:t>
            </a: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mô</a:t>
            </a: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tả</a:t>
            </a: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kết</a:t>
            </a: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quả</a:t>
            </a: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và</a:t>
            </a: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thông</a:t>
            </a: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số</a:t>
            </a: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thống</a:t>
            </a: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kê</a:t>
            </a: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của</a:t>
            </a: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hầu</a:t>
            </a: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hết</a:t>
            </a: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các</a:t>
            </a: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trận</a:t>
            </a: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đấu</a:t>
            </a: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trong</a:t>
            </a: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khuôn</a:t>
            </a: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khổ</a:t>
            </a:r>
            <a:r>
              <a:rPr lang="en-US" sz="1600" dirty="0">
                <a:latin typeface="Times New Roman"/>
                <a:ea typeface="Times New Roman"/>
                <a:cs typeface="Times New Roman"/>
                <a:sym typeface="Times New Roman"/>
              </a:rPr>
              <a:t> premier league </a:t>
            </a:r>
            <a:r>
              <a:rPr lang="en-US" sz="1600" dirty="0" err="1">
                <a:latin typeface="Times New Roman"/>
                <a:ea typeface="Times New Roman"/>
                <a:cs typeface="Times New Roman"/>
                <a:sym typeface="Times New Roman"/>
              </a:rPr>
              <a:t>trong</a:t>
            </a:r>
            <a:r>
              <a:rPr lang="en-US" sz="1600" dirty="0">
                <a:latin typeface="Times New Roman"/>
                <a:ea typeface="Times New Roman"/>
                <a:cs typeface="Times New Roman"/>
                <a:sym typeface="Times New Roman"/>
              </a:rPr>
              <a:t> 17 </a:t>
            </a:r>
            <a:r>
              <a:rPr lang="en-US" sz="1600" dirty="0" err="1">
                <a:latin typeface="Times New Roman"/>
                <a:ea typeface="Times New Roman"/>
                <a:cs typeface="Times New Roman"/>
                <a:sym typeface="Times New Roman"/>
              </a:rPr>
              <a:t>năm</a:t>
            </a: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từ</a:t>
            </a:r>
            <a:r>
              <a:rPr lang="en-US" sz="1600" dirty="0">
                <a:latin typeface="Times New Roman"/>
                <a:ea typeface="Times New Roman"/>
                <a:cs typeface="Times New Roman"/>
                <a:sym typeface="Times New Roman"/>
              </a:rPr>
              <a:t> 2006 – 2023.</a:t>
            </a:r>
          </a:p>
          <a:p>
            <a:pPr lvl="0" indent="0" algn="just" rtl="0">
              <a:spcBef>
                <a:spcPts val="0"/>
              </a:spcBef>
              <a:spcAft>
                <a:spcPts val="0"/>
              </a:spcAft>
              <a:buNone/>
            </a:pPr>
            <a:endParaRPr lang="en-US" sz="1600" dirty="0">
              <a:latin typeface="Times New Roman"/>
              <a:ea typeface="Times New Roman"/>
              <a:cs typeface="Times New Roman"/>
              <a:sym typeface="Times New Roman"/>
            </a:endParaRPr>
          </a:p>
          <a:p>
            <a:pPr algn="l">
              <a:buFont typeface="Arial" panose="020B0604020202020204" pitchFamily="34" charset="0"/>
              <a:buChar char="•"/>
            </a:pPr>
            <a:r>
              <a:rPr lang="vi-VN" b="0" i="0" dirty="0">
                <a:effectLst/>
                <a:latin typeface="+mj-lt"/>
              </a:rPr>
              <a:t>Số mẫu: 5102 mẫu</a:t>
            </a:r>
          </a:p>
          <a:p>
            <a:pPr algn="l">
              <a:buFont typeface="Arial" panose="020B0604020202020204" pitchFamily="34" charset="0"/>
              <a:buChar char="•"/>
            </a:pPr>
            <a:r>
              <a:rPr lang="vi-VN" b="0" i="0" dirty="0">
                <a:effectLst/>
                <a:latin typeface="+mj-lt"/>
              </a:rPr>
              <a:t>Số đặc trưng: 26</a:t>
            </a:r>
          </a:p>
          <a:p>
            <a:pPr algn="l">
              <a:buFont typeface="Arial" panose="020B0604020202020204" pitchFamily="34" charset="0"/>
              <a:buChar char="•"/>
            </a:pPr>
            <a:r>
              <a:rPr lang="vi-VN" b="0" i="0" dirty="0">
                <a:effectLst/>
                <a:latin typeface="+mj-lt"/>
              </a:rPr>
              <a:t>Số mẫu </a:t>
            </a:r>
            <a:r>
              <a:rPr lang="en-US" b="0" i="0" dirty="0" err="1">
                <a:effectLst/>
                <a:latin typeface="Times New Roman" panose="02020603050405020304" pitchFamily="18" charset="0"/>
                <a:cs typeface="Times New Roman" panose="02020603050405020304" pitchFamily="18" charset="0"/>
              </a:rPr>
              <a:t>có</a:t>
            </a:r>
            <a:r>
              <a:rPr lang="en-US" b="0" i="0" dirty="0">
                <a:effectLst/>
                <a:latin typeface="+mj-lt"/>
              </a:rPr>
              <a:t> </a:t>
            </a:r>
            <a:r>
              <a:rPr lang="vi-VN" b="0" i="0" dirty="0">
                <a:effectLst/>
                <a:latin typeface="+mj-lt"/>
              </a:rPr>
              <a:t>dữ liệu trống: 0 (Đã thực hiện loại bỏ dữ liệu có định dạng không phù hợp trong quá trình crawl)</a:t>
            </a:r>
          </a:p>
          <a:p>
            <a:pPr lvl="0" indent="0" algn="just" rtl="0">
              <a:spcBef>
                <a:spcPts val="0"/>
              </a:spcBef>
              <a:spcAft>
                <a:spcPts val="0"/>
              </a:spcAft>
              <a:buNone/>
            </a:pPr>
            <a:endParaRPr sz="1600" dirty="0">
              <a:latin typeface="Times New Roman"/>
              <a:ea typeface="Times New Roman"/>
              <a:cs typeface="Times New Roman"/>
              <a:sym typeface="Times New Roman"/>
            </a:endParaRPr>
          </a:p>
        </p:txBody>
      </p:sp>
      <p:sp>
        <p:nvSpPr>
          <p:cNvPr id="1616" name="Google Shape;1616;p17"/>
          <p:cNvSpPr/>
          <p:nvPr/>
        </p:nvSpPr>
        <p:spPr>
          <a:xfrm flipH="1">
            <a:off x="824222" y="5183986"/>
            <a:ext cx="26079" cy="20183"/>
          </a:xfrm>
          <a:custGeom>
            <a:avLst/>
            <a:gdLst/>
            <a:ahLst/>
            <a:cxnLst/>
            <a:rect l="l" t="t" r="r" b="b"/>
            <a:pathLst>
              <a:path w="1035" h="801" extrusionOk="0">
                <a:moveTo>
                  <a:pt x="501" y="0"/>
                </a:moveTo>
                <a:cubicBezTo>
                  <a:pt x="1" y="0"/>
                  <a:pt x="1" y="801"/>
                  <a:pt x="501" y="801"/>
                </a:cubicBezTo>
                <a:cubicBezTo>
                  <a:pt x="1035" y="801"/>
                  <a:pt x="1035" y="0"/>
                  <a:pt x="501"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17"/>
          <p:cNvSpPr/>
          <p:nvPr/>
        </p:nvSpPr>
        <p:spPr>
          <a:xfrm flipH="1">
            <a:off x="5226349" y="4556624"/>
            <a:ext cx="4086310" cy="637730"/>
          </a:xfrm>
          <a:custGeom>
            <a:avLst/>
            <a:gdLst/>
            <a:ahLst/>
            <a:cxnLst/>
            <a:rect l="l" t="t" r="r" b="b"/>
            <a:pathLst>
              <a:path w="97905" h="30032" extrusionOk="0">
                <a:moveTo>
                  <a:pt x="44865" y="0"/>
                </a:moveTo>
                <a:cubicBezTo>
                  <a:pt x="35852" y="0"/>
                  <a:pt x="31152" y="10788"/>
                  <a:pt x="24118" y="14321"/>
                </a:cubicBezTo>
                <a:cubicBezTo>
                  <a:pt x="23116" y="14844"/>
                  <a:pt x="22196" y="15064"/>
                  <a:pt x="21336" y="15064"/>
                </a:cubicBezTo>
                <a:cubicBezTo>
                  <a:pt x="16921" y="15064"/>
                  <a:pt x="14098" y="9288"/>
                  <a:pt x="10038" y="9288"/>
                </a:cubicBezTo>
                <a:cubicBezTo>
                  <a:pt x="8542" y="9288"/>
                  <a:pt x="6878" y="10072"/>
                  <a:pt x="4904" y="12219"/>
                </a:cubicBezTo>
                <a:cubicBezTo>
                  <a:pt x="334" y="17123"/>
                  <a:pt x="1" y="23394"/>
                  <a:pt x="1" y="30032"/>
                </a:cubicBezTo>
                <a:lnTo>
                  <a:pt x="97904" y="29365"/>
                </a:lnTo>
                <a:cubicBezTo>
                  <a:pt x="96503" y="23060"/>
                  <a:pt x="94435" y="16389"/>
                  <a:pt x="89164" y="12219"/>
                </a:cubicBezTo>
                <a:cubicBezTo>
                  <a:pt x="86788" y="10364"/>
                  <a:pt x="84812" y="9662"/>
                  <a:pt x="83045" y="9662"/>
                </a:cubicBezTo>
                <a:cubicBezTo>
                  <a:pt x="77791" y="9662"/>
                  <a:pt x="74389" y="15865"/>
                  <a:pt x="67849" y="16389"/>
                </a:cubicBezTo>
                <a:cubicBezTo>
                  <a:pt x="67634" y="16405"/>
                  <a:pt x="67423" y="16412"/>
                  <a:pt x="67215" y="16412"/>
                </a:cubicBezTo>
                <a:cubicBezTo>
                  <a:pt x="58294" y="16412"/>
                  <a:pt x="55750" y="2038"/>
                  <a:pt x="47568" y="311"/>
                </a:cubicBezTo>
                <a:cubicBezTo>
                  <a:pt x="46624" y="98"/>
                  <a:pt x="45725" y="0"/>
                  <a:pt x="44865" y="0"/>
                </a:cubicBezTo>
                <a:close/>
              </a:path>
            </a:pathLst>
          </a:custGeom>
          <a:solidFill>
            <a:srgbClr val="D6ED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6" name="Google Shape;1646;p17"/>
          <p:cNvGrpSpPr/>
          <p:nvPr/>
        </p:nvGrpSpPr>
        <p:grpSpPr>
          <a:xfrm flipH="1">
            <a:off x="8204994" y="4253777"/>
            <a:ext cx="1117161" cy="1087511"/>
            <a:chOff x="-181020" y="4253777"/>
            <a:chExt cx="1117161" cy="1087511"/>
          </a:xfrm>
        </p:grpSpPr>
        <p:sp>
          <p:nvSpPr>
            <p:cNvPr id="1647" name="Google Shape;1647;p17"/>
            <p:cNvSpPr/>
            <p:nvPr/>
          </p:nvSpPr>
          <p:spPr>
            <a:xfrm>
              <a:off x="-181020" y="4348975"/>
              <a:ext cx="1040274" cy="992312"/>
            </a:xfrm>
            <a:custGeom>
              <a:avLst/>
              <a:gdLst/>
              <a:ahLst/>
              <a:cxnLst/>
              <a:rect l="l" t="t" r="r" b="b"/>
              <a:pathLst>
                <a:path w="34725" h="33124" extrusionOk="0">
                  <a:moveTo>
                    <a:pt x="34408" y="0"/>
                  </a:moveTo>
                  <a:cubicBezTo>
                    <a:pt x="34250" y="0"/>
                    <a:pt x="34091" y="100"/>
                    <a:pt x="34091" y="300"/>
                  </a:cubicBezTo>
                  <a:cubicBezTo>
                    <a:pt x="34091" y="4103"/>
                    <a:pt x="33557" y="8006"/>
                    <a:pt x="31356" y="11208"/>
                  </a:cubicBezTo>
                  <a:cubicBezTo>
                    <a:pt x="29555" y="13844"/>
                    <a:pt x="26819" y="15645"/>
                    <a:pt x="23884" y="16912"/>
                  </a:cubicBezTo>
                  <a:cubicBezTo>
                    <a:pt x="17713" y="19548"/>
                    <a:pt x="10608" y="19648"/>
                    <a:pt x="5004" y="23717"/>
                  </a:cubicBezTo>
                  <a:cubicBezTo>
                    <a:pt x="3603" y="24718"/>
                    <a:pt x="2369" y="25952"/>
                    <a:pt x="1468" y="27453"/>
                  </a:cubicBezTo>
                  <a:cubicBezTo>
                    <a:pt x="501" y="29088"/>
                    <a:pt x="34" y="30922"/>
                    <a:pt x="0" y="32824"/>
                  </a:cubicBezTo>
                  <a:cubicBezTo>
                    <a:pt x="0" y="33024"/>
                    <a:pt x="150" y="33124"/>
                    <a:pt x="305" y="33124"/>
                  </a:cubicBezTo>
                  <a:cubicBezTo>
                    <a:pt x="459" y="33124"/>
                    <a:pt x="617" y="33024"/>
                    <a:pt x="634" y="32824"/>
                  </a:cubicBezTo>
                  <a:cubicBezTo>
                    <a:pt x="701" y="29355"/>
                    <a:pt x="2435" y="26419"/>
                    <a:pt x="5171" y="24351"/>
                  </a:cubicBezTo>
                  <a:cubicBezTo>
                    <a:pt x="7872" y="22350"/>
                    <a:pt x="11108" y="21215"/>
                    <a:pt x="14310" y="20348"/>
                  </a:cubicBezTo>
                  <a:cubicBezTo>
                    <a:pt x="17613" y="19481"/>
                    <a:pt x="20948" y="18847"/>
                    <a:pt x="24084" y="17479"/>
                  </a:cubicBezTo>
                  <a:cubicBezTo>
                    <a:pt x="26953" y="16279"/>
                    <a:pt x="29621" y="14544"/>
                    <a:pt x="31523" y="12042"/>
                  </a:cubicBezTo>
                  <a:cubicBezTo>
                    <a:pt x="34091" y="8673"/>
                    <a:pt x="34725" y="4403"/>
                    <a:pt x="34725" y="300"/>
                  </a:cubicBezTo>
                  <a:cubicBezTo>
                    <a:pt x="34725" y="100"/>
                    <a:pt x="34567" y="0"/>
                    <a:pt x="34408"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17"/>
            <p:cNvSpPr/>
            <p:nvPr/>
          </p:nvSpPr>
          <p:spPr>
            <a:xfrm>
              <a:off x="75757" y="4879546"/>
              <a:ext cx="68004" cy="129596"/>
            </a:xfrm>
            <a:custGeom>
              <a:avLst/>
              <a:gdLst/>
              <a:ahLst/>
              <a:cxnLst/>
              <a:rect l="l" t="t" r="r" b="b"/>
              <a:pathLst>
                <a:path w="2270" h="4326" extrusionOk="0">
                  <a:moveTo>
                    <a:pt x="1369" y="1"/>
                  </a:moveTo>
                  <a:cubicBezTo>
                    <a:pt x="701" y="1"/>
                    <a:pt x="468" y="1068"/>
                    <a:pt x="368" y="1502"/>
                  </a:cubicBezTo>
                  <a:cubicBezTo>
                    <a:pt x="168" y="2303"/>
                    <a:pt x="1" y="3270"/>
                    <a:pt x="101" y="4071"/>
                  </a:cubicBezTo>
                  <a:cubicBezTo>
                    <a:pt x="118" y="4242"/>
                    <a:pt x="258" y="4325"/>
                    <a:pt x="391" y="4325"/>
                  </a:cubicBezTo>
                  <a:cubicBezTo>
                    <a:pt x="516" y="4325"/>
                    <a:pt x="635" y="4250"/>
                    <a:pt x="635" y="4104"/>
                  </a:cubicBezTo>
                  <a:cubicBezTo>
                    <a:pt x="701" y="4104"/>
                    <a:pt x="735" y="4071"/>
                    <a:pt x="768" y="3970"/>
                  </a:cubicBezTo>
                  <a:cubicBezTo>
                    <a:pt x="1135" y="3137"/>
                    <a:pt x="1769" y="2436"/>
                    <a:pt x="2069" y="1569"/>
                  </a:cubicBezTo>
                  <a:cubicBezTo>
                    <a:pt x="2269" y="968"/>
                    <a:pt x="2169" y="1"/>
                    <a:pt x="1369"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17"/>
            <p:cNvSpPr/>
            <p:nvPr/>
          </p:nvSpPr>
          <p:spPr>
            <a:xfrm>
              <a:off x="165473" y="4973486"/>
              <a:ext cx="105181" cy="98380"/>
            </a:xfrm>
            <a:custGeom>
              <a:avLst/>
              <a:gdLst/>
              <a:ahLst/>
              <a:cxnLst/>
              <a:rect l="l" t="t" r="r" b="b"/>
              <a:pathLst>
                <a:path w="3511" h="3284" extrusionOk="0">
                  <a:moveTo>
                    <a:pt x="328" y="0"/>
                  </a:moveTo>
                  <a:cubicBezTo>
                    <a:pt x="173" y="0"/>
                    <a:pt x="1" y="129"/>
                    <a:pt x="41" y="334"/>
                  </a:cubicBezTo>
                  <a:cubicBezTo>
                    <a:pt x="187" y="1149"/>
                    <a:pt x="1196" y="3284"/>
                    <a:pt x="2314" y="3284"/>
                  </a:cubicBezTo>
                  <a:cubicBezTo>
                    <a:pt x="2478" y="3284"/>
                    <a:pt x="2644" y="3238"/>
                    <a:pt x="2810" y="3136"/>
                  </a:cubicBezTo>
                  <a:cubicBezTo>
                    <a:pt x="3511" y="2669"/>
                    <a:pt x="3444" y="1768"/>
                    <a:pt x="2877" y="1235"/>
                  </a:cubicBezTo>
                  <a:cubicBezTo>
                    <a:pt x="2310" y="668"/>
                    <a:pt x="1442" y="468"/>
                    <a:pt x="709" y="167"/>
                  </a:cubicBezTo>
                  <a:cubicBezTo>
                    <a:pt x="686" y="156"/>
                    <a:pt x="664" y="152"/>
                    <a:pt x="643" y="152"/>
                  </a:cubicBezTo>
                  <a:cubicBezTo>
                    <a:pt x="601" y="152"/>
                    <a:pt x="564" y="167"/>
                    <a:pt x="542" y="167"/>
                  </a:cubicBezTo>
                  <a:cubicBezTo>
                    <a:pt x="516" y="51"/>
                    <a:pt x="426" y="0"/>
                    <a:pt x="328"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17"/>
            <p:cNvSpPr/>
            <p:nvPr/>
          </p:nvSpPr>
          <p:spPr>
            <a:xfrm>
              <a:off x="262618" y="4842671"/>
              <a:ext cx="69981" cy="100807"/>
            </a:xfrm>
            <a:custGeom>
              <a:avLst/>
              <a:gdLst/>
              <a:ahLst/>
              <a:cxnLst/>
              <a:rect l="l" t="t" r="r" b="b"/>
              <a:pathLst>
                <a:path w="2336" h="3365" extrusionOk="0">
                  <a:moveTo>
                    <a:pt x="1353" y="1"/>
                  </a:moveTo>
                  <a:cubicBezTo>
                    <a:pt x="899" y="1"/>
                    <a:pt x="477" y="371"/>
                    <a:pt x="301" y="798"/>
                  </a:cubicBezTo>
                  <a:cubicBezTo>
                    <a:pt x="1" y="1532"/>
                    <a:pt x="1" y="2399"/>
                    <a:pt x="101" y="3167"/>
                  </a:cubicBezTo>
                  <a:cubicBezTo>
                    <a:pt x="124" y="3306"/>
                    <a:pt x="228" y="3365"/>
                    <a:pt x="335" y="3365"/>
                  </a:cubicBezTo>
                  <a:cubicBezTo>
                    <a:pt x="381" y="3365"/>
                    <a:pt x="427" y="3354"/>
                    <a:pt x="468" y="3333"/>
                  </a:cubicBezTo>
                  <a:cubicBezTo>
                    <a:pt x="534" y="3333"/>
                    <a:pt x="635" y="3333"/>
                    <a:pt x="735" y="3267"/>
                  </a:cubicBezTo>
                  <a:cubicBezTo>
                    <a:pt x="1168" y="2900"/>
                    <a:pt x="1502" y="2199"/>
                    <a:pt x="1769" y="1699"/>
                  </a:cubicBezTo>
                  <a:cubicBezTo>
                    <a:pt x="1969" y="1299"/>
                    <a:pt x="2336" y="431"/>
                    <a:pt x="1802" y="131"/>
                  </a:cubicBezTo>
                  <a:cubicBezTo>
                    <a:pt x="1654" y="41"/>
                    <a:pt x="1502" y="1"/>
                    <a:pt x="1353"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17"/>
            <p:cNvSpPr/>
            <p:nvPr/>
          </p:nvSpPr>
          <p:spPr>
            <a:xfrm>
              <a:off x="393523" y="4912197"/>
              <a:ext cx="106948" cy="91910"/>
            </a:xfrm>
            <a:custGeom>
              <a:avLst/>
              <a:gdLst/>
              <a:ahLst/>
              <a:cxnLst/>
              <a:rect l="l" t="t" r="r" b="b"/>
              <a:pathLst>
                <a:path w="3570" h="3068" extrusionOk="0">
                  <a:moveTo>
                    <a:pt x="255" y="0"/>
                  </a:moveTo>
                  <a:cubicBezTo>
                    <a:pt x="131" y="0"/>
                    <a:pt x="1" y="82"/>
                    <a:pt x="1" y="245"/>
                  </a:cubicBezTo>
                  <a:cubicBezTo>
                    <a:pt x="1" y="1012"/>
                    <a:pt x="534" y="1713"/>
                    <a:pt x="1068" y="2213"/>
                  </a:cubicBezTo>
                  <a:cubicBezTo>
                    <a:pt x="1368" y="2540"/>
                    <a:pt x="1979" y="3068"/>
                    <a:pt x="2521" y="3068"/>
                  </a:cubicBezTo>
                  <a:cubicBezTo>
                    <a:pt x="2642" y="3068"/>
                    <a:pt x="2759" y="3042"/>
                    <a:pt x="2869" y="2981"/>
                  </a:cubicBezTo>
                  <a:cubicBezTo>
                    <a:pt x="3570" y="2580"/>
                    <a:pt x="3303" y="1580"/>
                    <a:pt x="2903" y="1079"/>
                  </a:cubicBezTo>
                  <a:cubicBezTo>
                    <a:pt x="2415" y="500"/>
                    <a:pt x="1454" y="32"/>
                    <a:pt x="655" y="32"/>
                  </a:cubicBezTo>
                  <a:cubicBezTo>
                    <a:pt x="580" y="32"/>
                    <a:pt x="506" y="36"/>
                    <a:pt x="434" y="45"/>
                  </a:cubicBezTo>
                  <a:lnTo>
                    <a:pt x="401" y="45"/>
                  </a:lnTo>
                  <a:cubicBezTo>
                    <a:pt x="361" y="15"/>
                    <a:pt x="309" y="0"/>
                    <a:pt x="255"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17"/>
            <p:cNvSpPr/>
            <p:nvPr/>
          </p:nvSpPr>
          <p:spPr>
            <a:xfrm>
              <a:off x="452415" y="4773294"/>
              <a:ext cx="62042" cy="109315"/>
            </a:xfrm>
            <a:custGeom>
              <a:avLst/>
              <a:gdLst/>
              <a:ahLst/>
              <a:cxnLst/>
              <a:rect l="l" t="t" r="r" b="b"/>
              <a:pathLst>
                <a:path w="2071" h="3649" extrusionOk="0">
                  <a:moveTo>
                    <a:pt x="1060" y="1"/>
                  </a:moveTo>
                  <a:cubicBezTo>
                    <a:pt x="0" y="1"/>
                    <a:pt x="456" y="2949"/>
                    <a:pt x="736" y="3448"/>
                  </a:cubicBezTo>
                  <a:cubicBezTo>
                    <a:pt x="770" y="3548"/>
                    <a:pt x="870" y="3581"/>
                    <a:pt x="970" y="3581"/>
                  </a:cubicBezTo>
                  <a:cubicBezTo>
                    <a:pt x="1003" y="3615"/>
                    <a:pt x="1037" y="3648"/>
                    <a:pt x="1137" y="3648"/>
                  </a:cubicBezTo>
                  <a:cubicBezTo>
                    <a:pt x="1737" y="3615"/>
                    <a:pt x="1837" y="2414"/>
                    <a:pt x="1904" y="2014"/>
                  </a:cubicBezTo>
                  <a:cubicBezTo>
                    <a:pt x="2004" y="1346"/>
                    <a:pt x="2071" y="312"/>
                    <a:pt x="1304" y="45"/>
                  </a:cubicBezTo>
                  <a:cubicBezTo>
                    <a:pt x="1215" y="15"/>
                    <a:pt x="1133" y="1"/>
                    <a:pt x="1060"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17"/>
            <p:cNvSpPr/>
            <p:nvPr/>
          </p:nvSpPr>
          <p:spPr>
            <a:xfrm>
              <a:off x="559386" y="4847733"/>
              <a:ext cx="101975" cy="74145"/>
            </a:xfrm>
            <a:custGeom>
              <a:avLst/>
              <a:gdLst/>
              <a:ahLst/>
              <a:cxnLst/>
              <a:rect l="l" t="t" r="r" b="b"/>
              <a:pathLst>
                <a:path w="3404" h="2475" extrusionOk="0">
                  <a:moveTo>
                    <a:pt x="312" y="0"/>
                  </a:moveTo>
                  <a:cubicBezTo>
                    <a:pt x="160" y="0"/>
                    <a:pt x="0" y="127"/>
                    <a:pt x="68" y="329"/>
                  </a:cubicBezTo>
                  <a:cubicBezTo>
                    <a:pt x="234" y="966"/>
                    <a:pt x="1433" y="2475"/>
                    <a:pt x="2351" y="2475"/>
                  </a:cubicBezTo>
                  <a:cubicBezTo>
                    <a:pt x="2540" y="2475"/>
                    <a:pt x="2716" y="2411"/>
                    <a:pt x="2870" y="2264"/>
                  </a:cubicBezTo>
                  <a:cubicBezTo>
                    <a:pt x="3403" y="1797"/>
                    <a:pt x="3203" y="996"/>
                    <a:pt x="2703" y="629"/>
                  </a:cubicBezTo>
                  <a:cubicBezTo>
                    <a:pt x="2136" y="229"/>
                    <a:pt x="1368" y="62"/>
                    <a:pt x="668" y="62"/>
                  </a:cubicBezTo>
                  <a:cubicBezTo>
                    <a:pt x="601" y="62"/>
                    <a:pt x="568" y="62"/>
                    <a:pt x="501" y="96"/>
                  </a:cubicBezTo>
                  <a:cubicBezTo>
                    <a:pt x="458" y="30"/>
                    <a:pt x="386" y="0"/>
                    <a:pt x="312"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17"/>
            <p:cNvSpPr/>
            <p:nvPr/>
          </p:nvSpPr>
          <p:spPr>
            <a:xfrm>
              <a:off x="616361" y="4692145"/>
              <a:ext cx="58986" cy="117134"/>
            </a:xfrm>
            <a:custGeom>
              <a:avLst/>
              <a:gdLst/>
              <a:ahLst/>
              <a:cxnLst/>
              <a:rect l="l" t="t" r="r" b="b"/>
              <a:pathLst>
                <a:path w="1969" h="3910" extrusionOk="0">
                  <a:moveTo>
                    <a:pt x="1121" y="0"/>
                  </a:moveTo>
                  <a:cubicBezTo>
                    <a:pt x="597" y="0"/>
                    <a:pt x="190" y="706"/>
                    <a:pt x="134" y="1153"/>
                  </a:cubicBezTo>
                  <a:cubicBezTo>
                    <a:pt x="0" y="2021"/>
                    <a:pt x="300" y="2988"/>
                    <a:pt x="701" y="3789"/>
                  </a:cubicBezTo>
                  <a:cubicBezTo>
                    <a:pt x="736" y="3878"/>
                    <a:pt x="801" y="3910"/>
                    <a:pt x="874" y="3910"/>
                  </a:cubicBezTo>
                  <a:cubicBezTo>
                    <a:pt x="937" y="3910"/>
                    <a:pt x="1006" y="3886"/>
                    <a:pt x="1068" y="3855"/>
                  </a:cubicBezTo>
                  <a:cubicBezTo>
                    <a:pt x="1168" y="3855"/>
                    <a:pt x="1268" y="3822"/>
                    <a:pt x="1301" y="3722"/>
                  </a:cubicBezTo>
                  <a:cubicBezTo>
                    <a:pt x="1668" y="3188"/>
                    <a:pt x="1768" y="2454"/>
                    <a:pt x="1835" y="1820"/>
                  </a:cubicBezTo>
                  <a:cubicBezTo>
                    <a:pt x="1902" y="1287"/>
                    <a:pt x="1968" y="419"/>
                    <a:pt x="1435" y="86"/>
                  </a:cubicBezTo>
                  <a:cubicBezTo>
                    <a:pt x="1327" y="27"/>
                    <a:pt x="1222" y="0"/>
                    <a:pt x="1121"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17"/>
            <p:cNvSpPr/>
            <p:nvPr/>
          </p:nvSpPr>
          <p:spPr>
            <a:xfrm>
              <a:off x="711289" y="4724497"/>
              <a:ext cx="130195" cy="74085"/>
            </a:xfrm>
            <a:custGeom>
              <a:avLst/>
              <a:gdLst/>
              <a:ahLst/>
              <a:cxnLst/>
              <a:rect l="l" t="t" r="r" b="b"/>
              <a:pathLst>
                <a:path w="4346" h="2473" extrusionOk="0">
                  <a:moveTo>
                    <a:pt x="1526" y="1"/>
                  </a:moveTo>
                  <a:cubicBezTo>
                    <a:pt x="928" y="1"/>
                    <a:pt x="389" y="143"/>
                    <a:pt x="134" y="440"/>
                  </a:cubicBezTo>
                  <a:cubicBezTo>
                    <a:pt x="0" y="607"/>
                    <a:pt x="67" y="807"/>
                    <a:pt x="200" y="874"/>
                  </a:cubicBezTo>
                  <a:cubicBezTo>
                    <a:pt x="636" y="1563"/>
                    <a:pt x="1974" y="2473"/>
                    <a:pt x="2950" y="2473"/>
                  </a:cubicBezTo>
                  <a:cubicBezTo>
                    <a:pt x="3392" y="2473"/>
                    <a:pt x="3759" y="2286"/>
                    <a:pt x="3936" y="1808"/>
                  </a:cubicBezTo>
                  <a:cubicBezTo>
                    <a:pt x="4345" y="649"/>
                    <a:pt x="2803" y="1"/>
                    <a:pt x="1526"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17"/>
            <p:cNvSpPr/>
            <p:nvPr/>
          </p:nvSpPr>
          <p:spPr>
            <a:xfrm>
              <a:off x="719257" y="4548688"/>
              <a:ext cx="76991" cy="108266"/>
            </a:xfrm>
            <a:custGeom>
              <a:avLst/>
              <a:gdLst/>
              <a:ahLst/>
              <a:cxnLst/>
              <a:rect l="l" t="t" r="r" b="b"/>
              <a:pathLst>
                <a:path w="2570" h="3614" extrusionOk="0">
                  <a:moveTo>
                    <a:pt x="973" y="1"/>
                  </a:moveTo>
                  <a:cubicBezTo>
                    <a:pt x="949" y="1"/>
                    <a:pt x="926" y="2"/>
                    <a:pt x="902" y="5"/>
                  </a:cubicBezTo>
                  <a:cubicBezTo>
                    <a:pt x="101" y="71"/>
                    <a:pt x="1" y="972"/>
                    <a:pt x="234" y="1539"/>
                  </a:cubicBezTo>
                  <a:cubicBezTo>
                    <a:pt x="601" y="2340"/>
                    <a:pt x="1302" y="3207"/>
                    <a:pt x="2069" y="3574"/>
                  </a:cubicBezTo>
                  <a:cubicBezTo>
                    <a:pt x="2117" y="3601"/>
                    <a:pt x="2163" y="3613"/>
                    <a:pt x="2207" y="3613"/>
                  </a:cubicBezTo>
                  <a:cubicBezTo>
                    <a:pt x="2375" y="3613"/>
                    <a:pt x="2496" y="3433"/>
                    <a:pt x="2469" y="3274"/>
                  </a:cubicBezTo>
                  <a:cubicBezTo>
                    <a:pt x="2503" y="3240"/>
                    <a:pt x="2503" y="3174"/>
                    <a:pt x="2536" y="3140"/>
                  </a:cubicBezTo>
                  <a:cubicBezTo>
                    <a:pt x="2569" y="2540"/>
                    <a:pt x="2303" y="1806"/>
                    <a:pt x="2102" y="1239"/>
                  </a:cubicBezTo>
                  <a:cubicBezTo>
                    <a:pt x="1910" y="790"/>
                    <a:pt x="1563" y="1"/>
                    <a:pt x="973"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17"/>
            <p:cNvSpPr/>
            <p:nvPr/>
          </p:nvSpPr>
          <p:spPr>
            <a:xfrm>
              <a:off x="810681" y="4525563"/>
              <a:ext cx="103473" cy="71808"/>
            </a:xfrm>
            <a:custGeom>
              <a:avLst/>
              <a:gdLst/>
              <a:ahLst/>
              <a:cxnLst/>
              <a:rect l="l" t="t" r="r" b="b"/>
              <a:pathLst>
                <a:path w="3454" h="2397" extrusionOk="0">
                  <a:moveTo>
                    <a:pt x="2697" y="1"/>
                  </a:moveTo>
                  <a:cubicBezTo>
                    <a:pt x="1870" y="1"/>
                    <a:pt x="587" y="907"/>
                    <a:pt x="251" y="1377"/>
                  </a:cubicBezTo>
                  <a:cubicBezTo>
                    <a:pt x="151" y="1544"/>
                    <a:pt x="251" y="1677"/>
                    <a:pt x="385" y="1744"/>
                  </a:cubicBezTo>
                  <a:cubicBezTo>
                    <a:pt x="351" y="1744"/>
                    <a:pt x="285" y="1777"/>
                    <a:pt x="251" y="1844"/>
                  </a:cubicBezTo>
                  <a:cubicBezTo>
                    <a:pt x="0" y="2288"/>
                    <a:pt x="386" y="2397"/>
                    <a:pt x="814" y="2397"/>
                  </a:cubicBezTo>
                  <a:cubicBezTo>
                    <a:pt x="1125" y="2397"/>
                    <a:pt x="1459" y="2339"/>
                    <a:pt x="1586" y="2311"/>
                  </a:cubicBezTo>
                  <a:cubicBezTo>
                    <a:pt x="2386" y="2178"/>
                    <a:pt x="3454" y="1811"/>
                    <a:pt x="3420" y="810"/>
                  </a:cubicBezTo>
                  <a:cubicBezTo>
                    <a:pt x="3398" y="218"/>
                    <a:pt x="3102" y="1"/>
                    <a:pt x="269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17"/>
            <p:cNvSpPr/>
            <p:nvPr/>
          </p:nvSpPr>
          <p:spPr>
            <a:xfrm>
              <a:off x="723691" y="4397893"/>
              <a:ext cx="124533" cy="86038"/>
            </a:xfrm>
            <a:custGeom>
              <a:avLst/>
              <a:gdLst/>
              <a:ahLst/>
              <a:cxnLst/>
              <a:rect l="l" t="t" r="r" b="b"/>
              <a:pathLst>
                <a:path w="4157" h="2872" extrusionOk="0">
                  <a:moveTo>
                    <a:pt x="1799" y="1"/>
                  </a:moveTo>
                  <a:cubicBezTo>
                    <a:pt x="1617" y="1"/>
                    <a:pt x="1444" y="61"/>
                    <a:pt x="1287" y="202"/>
                  </a:cubicBezTo>
                  <a:cubicBezTo>
                    <a:pt x="1" y="1390"/>
                    <a:pt x="2695" y="2871"/>
                    <a:pt x="3722" y="2871"/>
                  </a:cubicBezTo>
                  <a:cubicBezTo>
                    <a:pt x="3734" y="2871"/>
                    <a:pt x="3745" y="2871"/>
                    <a:pt x="3756" y="2870"/>
                  </a:cubicBezTo>
                  <a:cubicBezTo>
                    <a:pt x="3923" y="2870"/>
                    <a:pt x="4023" y="2704"/>
                    <a:pt x="3989" y="2537"/>
                  </a:cubicBezTo>
                  <a:cubicBezTo>
                    <a:pt x="4089" y="2504"/>
                    <a:pt x="4156" y="2403"/>
                    <a:pt x="4123" y="2270"/>
                  </a:cubicBezTo>
                  <a:cubicBezTo>
                    <a:pt x="3899" y="1627"/>
                    <a:pt x="2739" y="1"/>
                    <a:pt x="1799"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17"/>
            <p:cNvSpPr/>
            <p:nvPr/>
          </p:nvSpPr>
          <p:spPr>
            <a:xfrm>
              <a:off x="842164" y="4366529"/>
              <a:ext cx="93977" cy="72947"/>
            </a:xfrm>
            <a:custGeom>
              <a:avLst/>
              <a:gdLst/>
              <a:ahLst/>
              <a:cxnLst/>
              <a:rect l="l" t="t" r="r" b="b"/>
              <a:pathLst>
                <a:path w="3137" h="2435" extrusionOk="0">
                  <a:moveTo>
                    <a:pt x="2242" y="1"/>
                  </a:moveTo>
                  <a:cubicBezTo>
                    <a:pt x="2025" y="1"/>
                    <a:pt x="1803" y="50"/>
                    <a:pt x="1635" y="115"/>
                  </a:cubicBezTo>
                  <a:cubicBezTo>
                    <a:pt x="935" y="382"/>
                    <a:pt x="435" y="1015"/>
                    <a:pt x="201" y="1716"/>
                  </a:cubicBezTo>
                  <a:cubicBezTo>
                    <a:pt x="168" y="1749"/>
                    <a:pt x="101" y="1816"/>
                    <a:pt x="68" y="1849"/>
                  </a:cubicBezTo>
                  <a:cubicBezTo>
                    <a:pt x="1" y="1983"/>
                    <a:pt x="68" y="2150"/>
                    <a:pt x="201" y="2216"/>
                  </a:cubicBezTo>
                  <a:cubicBezTo>
                    <a:pt x="201" y="2325"/>
                    <a:pt x="268" y="2434"/>
                    <a:pt x="401" y="2434"/>
                  </a:cubicBezTo>
                  <a:cubicBezTo>
                    <a:pt x="431" y="2434"/>
                    <a:pt x="465" y="2429"/>
                    <a:pt x="501" y="2416"/>
                  </a:cubicBezTo>
                  <a:cubicBezTo>
                    <a:pt x="1035" y="2216"/>
                    <a:pt x="1602" y="2216"/>
                    <a:pt x="2102" y="1983"/>
                  </a:cubicBezTo>
                  <a:cubicBezTo>
                    <a:pt x="2669" y="1749"/>
                    <a:pt x="3136" y="1115"/>
                    <a:pt x="3003" y="515"/>
                  </a:cubicBezTo>
                  <a:cubicBezTo>
                    <a:pt x="2921" y="126"/>
                    <a:pt x="2588" y="1"/>
                    <a:pt x="2242"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17"/>
            <p:cNvSpPr/>
            <p:nvPr/>
          </p:nvSpPr>
          <p:spPr>
            <a:xfrm>
              <a:off x="781235" y="4253777"/>
              <a:ext cx="91400" cy="115396"/>
            </a:xfrm>
            <a:custGeom>
              <a:avLst/>
              <a:gdLst/>
              <a:ahLst/>
              <a:cxnLst/>
              <a:rect l="l" t="t" r="r" b="b"/>
              <a:pathLst>
                <a:path w="3051" h="3852" extrusionOk="0">
                  <a:moveTo>
                    <a:pt x="1657" y="0"/>
                  </a:moveTo>
                  <a:cubicBezTo>
                    <a:pt x="1557" y="0"/>
                    <a:pt x="1450" y="14"/>
                    <a:pt x="1334" y="43"/>
                  </a:cubicBezTo>
                  <a:cubicBezTo>
                    <a:pt x="0" y="376"/>
                    <a:pt x="1434" y="3245"/>
                    <a:pt x="1968" y="3779"/>
                  </a:cubicBezTo>
                  <a:cubicBezTo>
                    <a:pt x="2032" y="3830"/>
                    <a:pt x="2096" y="3851"/>
                    <a:pt x="2156" y="3851"/>
                  </a:cubicBezTo>
                  <a:cubicBezTo>
                    <a:pt x="2253" y="3851"/>
                    <a:pt x="2340" y="3794"/>
                    <a:pt x="2402" y="3712"/>
                  </a:cubicBezTo>
                  <a:cubicBezTo>
                    <a:pt x="2469" y="3679"/>
                    <a:pt x="2569" y="3645"/>
                    <a:pt x="2602" y="3545"/>
                  </a:cubicBezTo>
                  <a:cubicBezTo>
                    <a:pt x="2913" y="2673"/>
                    <a:pt x="3050" y="0"/>
                    <a:pt x="1657"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1" name="Google Shape;1661;p17"/>
          <p:cNvGrpSpPr/>
          <p:nvPr/>
        </p:nvGrpSpPr>
        <p:grpSpPr>
          <a:xfrm flipH="1">
            <a:off x="8464448" y="3879385"/>
            <a:ext cx="884073" cy="1185979"/>
            <a:chOff x="-168050" y="4195214"/>
            <a:chExt cx="719519" cy="965231"/>
          </a:xfrm>
        </p:grpSpPr>
        <p:sp>
          <p:nvSpPr>
            <p:cNvPr id="1662" name="Google Shape;1662;p17"/>
            <p:cNvSpPr/>
            <p:nvPr/>
          </p:nvSpPr>
          <p:spPr>
            <a:xfrm>
              <a:off x="-168050" y="4195214"/>
              <a:ext cx="719519" cy="965231"/>
            </a:xfrm>
            <a:custGeom>
              <a:avLst/>
              <a:gdLst/>
              <a:ahLst/>
              <a:cxnLst/>
              <a:rect l="l" t="t" r="r" b="b"/>
              <a:pathLst>
                <a:path w="24018" h="32220" extrusionOk="0">
                  <a:moveTo>
                    <a:pt x="11911" y="0"/>
                  </a:moveTo>
                  <a:cubicBezTo>
                    <a:pt x="10245" y="0"/>
                    <a:pt x="8091" y="4375"/>
                    <a:pt x="6872" y="6468"/>
                  </a:cubicBezTo>
                  <a:cubicBezTo>
                    <a:pt x="5371" y="9236"/>
                    <a:pt x="3870" y="12138"/>
                    <a:pt x="2936" y="15174"/>
                  </a:cubicBezTo>
                  <a:cubicBezTo>
                    <a:pt x="1669" y="19377"/>
                    <a:pt x="1" y="26282"/>
                    <a:pt x="701" y="30718"/>
                  </a:cubicBezTo>
                  <a:lnTo>
                    <a:pt x="1502" y="32219"/>
                  </a:lnTo>
                  <a:cubicBezTo>
                    <a:pt x="1635" y="29084"/>
                    <a:pt x="4204" y="26182"/>
                    <a:pt x="6305" y="24314"/>
                  </a:cubicBezTo>
                  <a:cubicBezTo>
                    <a:pt x="11175" y="20111"/>
                    <a:pt x="17146" y="17542"/>
                    <a:pt x="21550" y="12639"/>
                  </a:cubicBezTo>
                  <a:cubicBezTo>
                    <a:pt x="22383" y="11705"/>
                    <a:pt x="24018" y="9503"/>
                    <a:pt x="21683" y="9136"/>
                  </a:cubicBezTo>
                  <a:cubicBezTo>
                    <a:pt x="21615" y="9124"/>
                    <a:pt x="21544" y="9118"/>
                    <a:pt x="21471" y="9118"/>
                  </a:cubicBezTo>
                  <a:cubicBezTo>
                    <a:pt x="20146" y="9118"/>
                    <a:pt x="18032" y="11041"/>
                    <a:pt x="17146" y="11705"/>
                  </a:cubicBezTo>
                  <a:cubicBezTo>
                    <a:pt x="13644" y="14507"/>
                    <a:pt x="10842" y="18710"/>
                    <a:pt x="6872" y="20811"/>
                  </a:cubicBezTo>
                  <a:cubicBezTo>
                    <a:pt x="7239" y="20211"/>
                    <a:pt x="7706" y="19644"/>
                    <a:pt x="8040" y="19043"/>
                  </a:cubicBezTo>
                  <a:cubicBezTo>
                    <a:pt x="10141" y="16275"/>
                    <a:pt x="12109" y="13339"/>
                    <a:pt x="14211" y="10437"/>
                  </a:cubicBezTo>
                  <a:cubicBezTo>
                    <a:pt x="15378" y="8903"/>
                    <a:pt x="16446" y="7168"/>
                    <a:pt x="17613" y="5534"/>
                  </a:cubicBezTo>
                  <a:cubicBezTo>
                    <a:pt x="18303" y="4441"/>
                    <a:pt x="19265" y="2978"/>
                    <a:pt x="18025" y="2978"/>
                  </a:cubicBezTo>
                  <a:cubicBezTo>
                    <a:pt x="17826" y="2978"/>
                    <a:pt x="17569" y="3015"/>
                    <a:pt x="17246" y="3098"/>
                  </a:cubicBezTo>
                  <a:cubicBezTo>
                    <a:pt x="14911" y="3565"/>
                    <a:pt x="12576" y="7635"/>
                    <a:pt x="11309" y="9503"/>
                  </a:cubicBezTo>
                  <a:cubicBezTo>
                    <a:pt x="9541" y="12305"/>
                    <a:pt x="6372" y="16575"/>
                    <a:pt x="4537" y="19077"/>
                  </a:cubicBezTo>
                  <a:cubicBezTo>
                    <a:pt x="5371" y="16041"/>
                    <a:pt x="6872" y="13106"/>
                    <a:pt x="8173" y="10304"/>
                  </a:cubicBezTo>
                  <a:cubicBezTo>
                    <a:pt x="9074" y="8469"/>
                    <a:pt x="14111" y="1697"/>
                    <a:pt x="12243" y="63"/>
                  </a:cubicBezTo>
                  <a:cubicBezTo>
                    <a:pt x="12135" y="21"/>
                    <a:pt x="12024" y="0"/>
                    <a:pt x="11911"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17"/>
            <p:cNvSpPr/>
            <p:nvPr/>
          </p:nvSpPr>
          <p:spPr>
            <a:xfrm>
              <a:off x="-69107" y="4860584"/>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17"/>
            <p:cNvSpPr/>
            <p:nvPr/>
          </p:nvSpPr>
          <p:spPr>
            <a:xfrm>
              <a:off x="-32142" y="4784647"/>
              <a:ext cx="20012" cy="15997"/>
            </a:xfrm>
            <a:custGeom>
              <a:avLst/>
              <a:gdLst/>
              <a:ahLst/>
              <a:cxnLst/>
              <a:rect l="l" t="t" r="r" b="b"/>
              <a:pathLst>
                <a:path w="668" h="534" extrusionOk="0">
                  <a:moveTo>
                    <a:pt x="334" y="0"/>
                  </a:moveTo>
                  <a:cubicBezTo>
                    <a:pt x="0" y="0"/>
                    <a:pt x="0"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17"/>
            <p:cNvSpPr/>
            <p:nvPr/>
          </p:nvSpPr>
          <p:spPr>
            <a:xfrm>
              <a:off x="16805" y="4768651"/>
              <a:ext cx="21030" cy="16027"/>
            </a:xfrm>
            <a:custGeom>
              <a:avLst/>
              <a:gdLst/>
              <a:ahLst/>
              <a:cxnLst/>
              <a:rect l="l" t="t" r="r" b="b"/>
              <a:pathLst>
                <a:path w="702" h="535" extrusionOk="0">
                  <a:moveTo>
                    <a:pt x="368" y="0"/>
                  </a:moveTo>
                  <a:cubicBezTo>
                    <a:pt x="1" y="0"/>
                    <a:pt x="1" y="534"/>
                    <a:pt x="368" y="534"/>
                  </a:cubicBezTo>
                  <a:cubicBezTo>
                    <a:pt x="701" y="534"/>
                    <a:pt x="701" y="0"/>
                    <a:pt x="368"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17"/>
            <p:cNvSpPr/>
            <p:nvPr/>
          </p:nvSpPr>
          <p:spPr>
            <a:xfrm>
              <a:off x="58772" y="4690707"/>
              <a:ext cx="21030" cy="15009"/>
            </a:xfrm>
            <a:custGeom>
              <a:avLst/>
              <a:gdLst/>
              <a:ahLst/>
              <a:cxnLst/>
              <a:rect l="l" t="t" r="r" b="b"/>
              <a:pathLst>
                <a:path w="702" h="501" extrusionOk="0">
                  <a:moveTo>
                    <a:pt x="334" y="0"/>
                  </a:moveTo>
                  <a:cubicBezTo>
                    <a:pt x="1" y="0"/>
                    <a:pt x="1" y="501"/>
                    <a:pt x="334" y="501"/>
                  </a:cubicBezTo>
                  <a:cubicBezTo>
                    <a:pt x="701" y="501"/>
                    <a:pt x="701"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17"/>
            <p:cNvSpPr/>
            <p:nvPr/>
          </p:nvSpPr>
          <p:spPr>
            <a:xfrm>
              <a:off x="100740" y="4671715"/>
              <a:ext cx="21030" cy="16027"/>
            </a:xfrm>
            <a:custGeom>
              <a:avLst/>
              <a:gdLst/>
              <a:ahLst/>
              <a:cxnLst/>
              <a:rect l="l" t="t" r="r" b="b"/>
              <a:pathLst>
                <a:path w="702" h="535" extrusionOk="0">
                  <a:moveTo>
                    <a:pt x="334" y="1"/>
                  </a:moveTo>
                  <a:cubicBezTo>
                    <a:pt x="1" y="1"/>
                    <a:pt x="1" y="534"/>
                    <a:pt x="334" y="534"/>
                  </a:cubicBezTo>
                  <a:cubicBezTo>
                    <a:pt x="701" y="534"/>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17"/>
            <p:cNvSpPr/>
            <p:nvPr/>
          </p:nvSpPr>
          <p:spPr>
            <a:xfrm>
              <a:off x="111733" y="4598774"/>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17"/>
            <p:cNvSpPr/>
            <p:nvPr/>
          </p:nvSpPr>
          <p:spPr>
            <a:xfrm>
              <a:off x="158703" y="4582777"/>
              <a:ext cx="20012" cy="16027"/>
            </a:xfrm>
            <a:custGeom>
              <a:avLst/>
              <a:gdLst/>
              <a:ahLst/>
              <a:cxnLst/>
              <a:rect l="l" t="t" r="r" b="b"/>
              <a:pathLst>
                <a:path w="668" h="535" extrusionOk="0">
                  <a:moveTo>
                    <a:pt x="334" y="1"/>
                  </a:moveTo>
                  <a:cubicBezTo>
                    <a:pt x="1" y="1"/>
                    <a:pt x="1" y="535"/>
                    <a:pt x="334" y="535"/>
                  </a:cubicBezTo>
                  <a:cubicBezTo>
                    <a:pt x="668" y="535"/>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17"/>
            <p:cNvSpPr/>
            <p:nvPr/>
          </p:nvSpPr>
          <p:spPr>
            <a:xfrm>
              <a:off x="166701" y="4509836"/>
              <a:ext cx="20012" cy="16027"/>
            </a:xfrm>
            <a:custGeom>
              <a:avLst/>
              <a:gdLst/>
              <a:ahLst/>
              <a:cxnLst/>
              <a:rect l="l" t="t" r="r" b="b"/>
              <a:pathLst>
                <a:path w="668" h="535" extrusionOk="0">
                  <a:moveTo>
                    <a:pt x="334" y="1"/>
                  </a:moveTo>
                  <a:cubicBezTo>
                    <a:pt x="0" y="1"/>
                    <a:pt x="0" y="535"/>
                    <a:pt x="334" y="535"/>
                  </a:cubicBezTo>
                  <a:cubicBezTo>
                    <a:pt x="668" y="535"/>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17"/>
            <p:cNvSpPr/>
            <p:nvPr/>
          </p:nvSpPr>
          <p:spPr>
            <a:xfrm>
              <a:off x="210676" y="4501838"/>
              <a:ext cx="21000" cy="16027"/>
            </a:xfrm>
            <a:custGeom>
              <a:avLst/>
              <a:gdLst/>
              <a:ahLst/>
              <a:cxnLst/>
              <a:rect l="l" t="t" r="r" b="b"/>
              <a:pathLst>
                <a:path w="701" h="535" extrusionOk="0">
                  <a:moveTo>
                    <a:pt x="334" y="1"/>
                  </a:moveTo>
                  <a:cubicBezTo>
                    <a:pt x="0" y="1"/>
                    <a:pt x="0" y="535"/>
                    <a:pt x="334" y="535"/>
                  </a:cubicBezTo>
                  <a:cubicBezTo>
                    <a:pt x="701" y="535"/>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17"/>
            <p:cNvSpPr/>
            <p:nvPr/>
          </p:nvSpPr>
          <p:spPr>
            <a:xfrm>
              <a:off x="208669" y="4443904"/>
              <a:ext cx="20012" cy="15997"/>
            </a:xfrm>
            <a:custGeom>
              <a:avLst/>
              <a:gdLst/>
              <a:ahLst/>
              <a:cxnLst/>
              <a:rect l="l" t="t" r="r" b="b"/>
              <a:pathLst>
                <a:path w="668" h="534" extrusionOk="0">
                  <a:moveTo>
                    <a:pt x="334" y="0"/>
                  </a:moveTo>
                  <a:cubicBezTo>
                    <a:pt x="0" y="0"/>
                    <a:pt x="0"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17"/>
            <p:cNvSpPr/>
            <p:nvPr/>
          </p:nvSpPr>
          <p:spPr>
            <a:xfrm>
              <a:off x="260641" y="4433899"/>
              <a:ext cx="20012" cy="16027"/>
            </a:xfrm>
            <a:custGeom>
              <a:avLst/>
              <a:gdLst/>
              <a:ahLst/>
              <a:cxnLst/>
              <a:rect l="l" t="t" r="r" b="b"/>
              <a:pathLst>
                <a:path w="668" h="535" extrusionOk="0">
                  <a:moveTo>
                    <a:pt x="334" y="1"/>
                  </a:moveTo>
                  <a:cubicBezTo>
                    <a:pt x="0" y="1"/>
                    <a:pt x="0" y="534"/>
                    <a:pt x="334" y="534"/>
                  </a:cubicBezTo>
                  <a:cubicBezTo>
                    <a:pt x="667" y="534"/>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17"/>
            <p:cNvSpPr/>
            <p:nvPr/>
          </p:nvSpPr>
          <p:spPr>
            <a:xfrm>
              <a:off x="260641" y="4375935"/>
              <a:ext cx="20012" cy="16027"/>
            </a:xfrm>
            <a:custGeom>
              <a:avLst/>
              <a:gdLst/>
              <a:ahLst/>
              <a:cxnLst/>
              <a:rect l="l" t="t" r="r" b="b"/>
              <a:pathLst>
                <a:path w="668" h="535" extrusionOk="0">
                  <a:moveTo>
                    <a:pt x="334" y="1"/>
                  </a:moveTo>
                  <a:cubicBezTo>
                    <a:pt x="0" y="1"/>
                    <a:pt x="0" y="535"/>
                    <a:pt x="334" y="535"/>
                  </a:cubicBezTo>
                  <a:cubicBezTo>
                    <a:pt x="667" y="535"/>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17"/>
            <p:cNvSpPr/>
            <p:nvPr/>
          </p:nvSpPr>
          <p:spPr>
            <a:xfrm>
              <a:off x="305604" y="4370963"/>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17"/>
            <p:cNvSpPr/>
            <p:nvPr/>
          </p:nvSpPr>
          <p:spPr>
            <a:xfrm>
              <a:off x="318700" y="4300794"/>
              <a:ext cx="20012" cy="16027"/>
            </a:xfrm>
            <a:custGeom>
              <a:avLst/>
              <a:gdLst/>
              <a:ahLst/>
              <a:cxnLst/>
              <a:rect l="l" t="t" r="r" b="b"/>
              <a:pathLst>
                <a:path w="668" h="535"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17"/>
            <p:cNvSpPr/>
            <p:nvPr/>
          </p:nvSpPr>
          <p:spPr>
            <a:xfrm>
              <a:off x="357672" y="4284798"/>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17"/>
            <p:cNvSpPr/>
            <p:nvPr/>
          </p:nvSpPr>
          <p:spPr>
            <a:xfrm>
              <a:off x="-1168" y="4870559"/>
              <a:ext cx="20012" cy="16027"/>
            </a:xfrm>
            <a:custGeom>
              <a:avLst/>
              <a:gdLst/>
              <a:ahLst/>
              <a:cxnLst/>
              <a:rect l="l" t="t" r="r" b="b"/>
              <a:pathLst>
                <a:path w="668" h="535" extrusionOk="0">
                  <a:moveTo>
                    <a:pt x="334" y="1"/>
                  </a:moveTo>
                  <a:cubicBezTo>
                    <a:pt x="0" y="1"/>
                    <a:pt x="0"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17"/>
            <p:cNvSpPr/>
            <p:nvPr/>
          </p:nvSpPr>
          <p:spPr>
            <a:xfrm>
              <a:off x="58772" y="4818617"/>
              <a:ext cx="21030" cy="15997"/>
            </a:xfrm>
            <a:custGeom>
              <a:avLst/>
              <a:gdLst/>
              <a:ahLst/>
              <a:cxnLst/>
              <a:rect l="l" t="t" r="r" b="b"/>
              <a:pathLst>
                <a:path w="702" h="534" extrusionOk="0">
                  <a:moveTo>
                    <a:pt x="334" y="0"/>
                  </a:moveTo>
                  <a:cubicBezTo>
                    <a:pt x="1" y="0"/>
                    <a:pt x="1" y="534"/>
                    <a:pt x="334" y="534"/>
                  </a:cubicBezTo>
                  <a:cubicBezTo>
                    <a:pt x="701" y="534"/>
                    <a:pt x="701"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17"/>
            <p:cNvSpPr/>
            <p:nvPr/>
          </p:nvSpPr>
          <p:spPr>
            <a:xfrm>
              <a:off x="116736" y="4813614"/>
              <a:ext cx="20012" cy="16027"/>
            </a:xfrm>
            <a:custGeom>
              <a:avLst/>
              <a:gdLst/>
              <a:ahLst/>
              <a:cxnLst/>
              <a:rect l="l" t="t" r="r" b="b"/>
              <a:pathLst>
                <a:path w="668" h="535"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17"/>
            <p:cNvSpPr/>
            <p:nvPr/>
          </p:nvSpPr>
          <p:spPr>
            <a:xfrm>
              <a:off x="137734" y="4763648"/>
              <a:ext cx="20012" cy="16027"/>
            </a:xfrm>
            <a:custGeom>
              <a:avLst/>
              <a:gdLst/>
              <a:ahLst/>
              <a:cxnLst/>
              <a:rect l="l" t="t" r="r" b="b"/>
              <a:pathLst>
                <a:path w="668" h="535" extrusionOk="0">
                  <a:moveTo>
                    <a:pt x="334" y="1"/>
                  </a:moveTo>
                  <a:cubicBezTo>
                    <a:pt x="0" y="1"/>
                    <a:pt x="0" y="534"/>
                    <a:pt x="334" y="534"/>
                  </a:cubicBezTo>
                  <a:cubicBezTo>
                    <a:pt x="667" y="534"/>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17"/>
            <p:cNvSpPr/>
            <p:nvPr/>
          </p:nvSpPr>
          <p:spPr>
            <a:xfrm>
              <a:off x="205673" y="4755650"/>
              <a:ext cx="20012" cy="16027"/>
            </a:xfrm>
            <a:custGeom>
              <a:avLst/>
              <a:gdLst/>
              <a:ahLst/>
              <a:cxnLst/>
              <a:rect l="l" t="t" r="r" b="b"/>
              <a:pathLst>
                <a:path w="668" h="535" extrusionOk="0">
                  <a:moveTo>
                    <a:pt x="334" y="1"/>
                  </a:moveTo>
                  <a:cubicBezTo>
                    <a:pt x="0" y="1"/>
                    <a:pt x="0"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17"/>
            <p:cNvSpPr/>
            <p:nvPr/>
          </p:nvSpPr>
          <p:spPr>
            <a:xfrm>
              <a:off x="213671" y="4705685"/>
              <a:ext cx="20012" cy="16027"/>
            </a:xfrm>
            <a:custGeom>
              <a:avLst/>
              <a:gdLst/>
              <a:ahLst/>
              <a:cxnLst/>
              <a:rect l="l" t="t" r="r" b="b"/>
              <a:pathLst>
                <a:path w="668" h="535" extrusionOk="0">
                  <a:moveTo>
                    <a:pt x="334" y="1"/>
                  </a:moveTo>
                  <a:cubicBezTo>
                    <a:pt x="0" y="1"/>
                    <a:pt x="0" y="535"/>
                    <a:pt x="334" y="535"/>
                  </a:cubicBezTo>
                  <a:cubicBezTo>
                    <a:pt x="667" y="535"/>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17"/>
            <p:cNvSpPr/>
            <p:nvPr/>
          </p:nvSpPr>
          <p:spPr>
            <a:xfrm>
              <a:off x="268609" y="4700712"/>
              <a:ext cx="20042" cy="15997"/>
            </a:xfrm>
            <a:custGeom>
              <a:avLst/>
              <a:gdLst/>
              <a:ahLst/>
              <a:cxnLst/>
              <a:rect l="l" t="t" r="r" b="b"/>
              <a:pathLst>
                <a:path w="669" h="534"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17"/>
            <p:cNvSpPr/>
            <p:nvPr/>
          </p:nvSpPr>
          <p:spPr>
            <a:xfrm>
              <a:off x="271605" y="4640741"/>
              <a:ext cx="20042" cy="16027"/>
            </a:xfrm>
            <a:custGeom>
              <a:avLst/>
              <a:gdLst/>
              <a:ahLst/>
              <a:cxnLst/>
              <a:rect l="l" t="t" r="r" b="b"/>
              <a:pathLst>
                <a:path w="669" h="535" extrusionOk="0">
                  <a:moveTo>
                    <a:pt x="335" y="1"/>
                  </a:moveTo>
                  <a:cubicBezTo>
                    <a:pt x="1" y="1"/>
                    <a:pt x="1" y="534"/>
                    <a:pt x="335" y="534"/>
                  </a:cubicBezTo>
                  <a:cubicBezTo>
                    <a:pt x="668" y="534"/>
                    <a:pt x="668" y="1"/>
                    <a:pt x="335"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17"/>
            <p:cNvSpPr/>
            <p:nvPr/>
          </p:nvSpPr>
          <p:spPr>
            <a:xfrm>
              <a:off x="328580" y="4650746"/>
              <a:ext cx="21000" cy="15997"/>
            </a:xfrm>
            <a:custGeom>
              <a:avLst/>
              <a:gdLst/>
              <a:ahLst/>
              <a:cxnLst/>
              <a:rect l="l" t="t" r="r" b="b"/>
              <a:pathLst>
                <a:path w="701" h="534" extrusionOk="0">
                  <a:moveTo>
                    <a:pt x="334" y="0"/>
                  </a:moveTo>
                  <a:cubicBezTo>
                    <a:pt x="0" y="0"/>
                    <a:pt x="0" y="534"/>
                    <a:pt x="334" y="534"/>
                  </a:cubicBezTo>
                  <a:cubicBezTo>
                    <a:pt x="701" y="534"/>
                    <a:pt x="701"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17"/>
            <p:cNvSpPr/>
            <p:nvPr/>
          </p:nvSpPr>
          <p:spPr>
            <a:xfrm>
              <a:off x="334571" y="4593771"/>
              <a:ext cx="20012" cy="15039"/>
            </a:xfrm>
            <a:custGeom>
              <a:avLst/>
              <a:gdLst/>
              <a:ahLst/>
              <a:cxnLst/>
              <a:rect l="l" t="t" r="r" b="b"/>
              <a:pathLst>
                <a:path w="668" h="502" extrusionOk="0">
                  <a:moveTo>
                    <a:pt x="334" y="1"/>
                  </a:moveTo>
                  <a:cubicBezTo>
                    <a:pt x="0" y="1"/>
                    <a:pt x="0" y="501"/>
                    <a:pt x="334" y="501"/>
                  </a:cubicBezTo>
                  <a:cubicBezTo>
                    <a:pt x="668" y="501"/>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17"/>
            <p:cNvSpPr/>
            <p:nvPr/>
          </p:nvSpPr>
          <p:spPr>
            <a:xfrm>
              <a:off x="394511" y="4595778"/>
              <a:ext cx="20042" cy="16027"/>
            </a:xfrm>
            <a:custGeom>
              <a:avLst/>
              <a:gdLst/>
              <a:ahLst/>
              <a:cxnLst/>
              <a:rect l="l" t="t" r="r" b="b"/>
              <a:pathLst>
                <a:path w="669"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17"/>
            <p:cNvSpPr/>
            <p:nvPr/>
          </p:nvSpPr>
          <p:spPr>
            <a:xfrm>
              <a:off x="386543" y="4538833"/>
              <a:ext cx="20012" cy="15009"/>
            </a:xfrm>
            <a:custGeom>
              <a:avLst/>
              <a:gdLst/>
              <a:ahLst/>
              <a:cxnLst/>
              <a:rect l="l" t="t" r="r" b="b"/>
              <a:pathLst>
                <a:path w="668" h="501" extrusionOk="0">
                  <a:moveTo>
                    <a:pt x="334" y="0"/>
                  </a:moveTo>
                  <a:cubicBezTo>
                    <a:pt x="0" y="0"/>
                    <a:pt x="0" y="501"/>
                    <a:pt x="334" y="501"/>
                  </a:cubicBezTo>
                  <a:cubicBezTo>
                    <a:pt x="667" y="501"/>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17"/>
            <p:cNvSpPr/>
            <p:nvPr/>
          </p:nvSpPr>
          <p:spPr>
            <a:xfrm>
              <a:off x="441481" y="4553811"/>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17"/>
            <p:cNvSpPr/>
            <p:nvPr/>
          </p:nvSpPr>
          <p:spPr>
            <a:xfrm>
              <a:off x="465476" y="4493870"/>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17"/>
            <p:cNvSpPr/>
            <p:nvPr/>
          </p:nvSpPr>
          <p:spPr>
            <a:xfrm>
              <a:off x="-59132" y="4711676"/>
              <a:ext cx="21030" cy="15039"/>
            </a:xfrm>
            <a:custGeom>
              <a:avLst/>
              <a:gdLst/>
              <a:ahLst/>
              <a:cxnLst/>
              <a:rect l="l" t="t" r="r" b="b"/>
              <a:pathLst>
                <a:path w="702" h="502" extrusionOk="0">
                  <a:moveTo>
                    <a:pt x="368" y="1"/>
                  </a:moveTo>
                  <a:cubicBezTo>
                    <a:pt x="1" y="1"/>
                    <a:pt x="1" y="501"/>
                    <a:pt x="368" y="501"/>
                  </a:cubicBezTo>
                  <a:cubicBezTo>
                    <a:pt x="701" y="501"/>
                    <a:pt x="701" y="1"/>
                    <a:pt x="368"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17"/>
            <p:cNvSpPr/>
            <p:nvPr/>
          </p:nvSpPr>
          <p:spPr>
            <a:xfrm>
              <a:off x="-64135" y="4637746"/>
              <a:ext cx="20042" cy="16027"/>
            </a:xfrm>
            <a:custGeom>
              <a:avLst/>
              <a:gdLst/>
              <a:ahLst/>
              <a:cxnLst/>
              <a:rect l="l" t="t" r="r" b="b"/>
              <a:pathLst>
                <a:path w="669" h="535" extrusionOk="0">
                  <a:moveTo>
                    <a:pt x="335" y="1"/>
                  </a:moveTo>
                  <a:cubicBezTo>
                    <a:pt x="1" y="1"/>
                    <a:pt x="1" y="534"/>
                    <a:pt x="335" y="534"/>
                  </a:cubicBezTo>
                  <a:cubicBezTo>
                    <a:pt x="668" y="534"/>
                    <a:pt x="668" y="1"/>
                    <a:pt x="335"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17"/>
            <p:cNvSpPr/>
            <p:nvPr/>
          </p:nvSpPr>
          <p:spPr>
            <a:xfrm>
              <a:off x="-14169" y="4616777"/>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17"/>
            <p:cNvSpPr/>
            <p:nvPr/>
          </p:nvSpPr>
          <p:spPr>
            <a:xfrm>
              <a:off x="-25163" y="4543805"/>
              <a:ext cx="21030" cy="16027"/>
            </a:xfrm>
            <a:custGeom>
              <a:avLst/>
              <a:gdLst/>
              <a:ahLst/>
              <a:cxnLst/>
              <a:rect l="l" t="t" r="r" b="b"/>
              <a:pathLst>
                <a:path w="702" h="535" extrusionOk="0">
                  <a:moveTo>
                    <a:pt x="368" y="1"/>
                  </a:moveTo>
                  <a:cubicBezTo>
                    <a:pt x="1" y="1"/>
                    <a:pt x="1" y="535"/>
                    <a:pt x="368" y="535"/>
                  </a:cubicBezTo>
                  <a:cubicBezTo>
                    <a:pt x="701" y="535"/>
                    <a:pt x="701" y="1"/>
                    <a:pt x="368"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17"/>
            <p:cNvSpPr/>
            <p:nvPr/>
          </p:nvSpPr>
          <p:spPr>
            <a:xfrm>
              <a:off x="24803" y="4522837"/>
              <a:ext cx="21030" cy="16027"/>
            </a:xfrm>
            <a:custGeom>
              <a:avLst/>
              <a:gdLst/>
              <a:ahLst/>
              <a:cxnLst/>
              <a:rect l="l" t="t" r="r" b="b"/>
              <a:pathLst>
                <a:path w="702" h="535" extrusionOk="0">
                  <a:moveTo>
                    <a:pt x="334" y="0"/>
                  </a:moveTo>
                  <a:cubicBezTo>
                    <a:pt x="1" y="0"/>
                    <a:pt x="1" y="534"/>
                    <a:pt x="334" y="534"/>
                  </a:cubicBezTo>
                  <a:cubicBezTo>
                    <a:pt x="701" y="534"/>
                    <a:pt x="701"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17"/>
            <p:cNvSpPr/>
            <p:nvPr/>
          </p:nvSpPr>
          <p:spPr>
            <a:xfrm>
              <a:off x="11832" y="4462866"/>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17"/>
            <p:cNvSpPr/>
            <p:nvPr/>
          </p:nvSpPr>
          <p:spPr>
            <a:xfrm>
              <a:off x="66770" y="4443904"/>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17"/>
            <p:cNvSpPr/>
            <p:nvPr/>
          </p:nvSpPr>
          <p:spPr>
            <a:xfrm>
              <a:off x="56795" y="4380938"/>
              <a:ext cx="20012" cy="16027"/>
            </a:xfrm>
            <a:custGeom>
              <a:avLst/>
              <a:gdLst/>
              <a:ahLst/>
              <a:cxnLst/>
              <a:rect l="l" t="t" r="r" b="b"/>
              <a:pathLst>
                <a:path w="668" h="535" extrusionOk="0">
                  <a:moveTo>
                    <a:pt x="334" y="1"/>
                  </a:moveTo>
                  <a:cubicBezTo>
                    <a:pt x="0" y="1"/>
                    <a:pt x="0" y="534"/>
                    <a:pt x="334" y="534"/>
                  </a:cubicBezTo>
                  <a:cubicBezTo>
                    <a:pt x="667" y="534"/>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17"/>
            <p:cNvSpPr/>
            <p:nvPr/>
          </p:nvSpPr>
          <p:spPr>
            <a:xfrm>
              <a:off x="106761" y="4378931"/>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17"/>
            <p:cNvSpPr/>
            <p:nvPr/>
          </p:nvSpPr>
          <p:spPr>
            <a:xfrm>
              <a:off x="103860" y="4287794"/>
              <a:ext cx="20042" cy="15039"/>
            </a:xfrm>
            <a:custGeom>
              <a:avLst/>
              <a:gdLst/>
              <a:ahLst/>
              <a:cxnLst/>
              <a:rect l="l" t="t" r="r" b="b"/>
              <a:pathLst>
                <a:path w="669" h="502" extrusionOk="0">
                  <a:moveTo>
                    <a:pt x="335" y="1"/>
                  </a:moveTo>
                  <a:cubicBezTo>
                    <a:pt x="1" y="1"/>
                    <a:pt x="1" y="501"/>
                    <a:pt x="335" y="501"/>
                  </a:cubicBezTo>
                  <a:cubicBezTo>
                    <a:pt x="668" y="501"/>
                    <a:pt x="668" y="1"/>
                    <a:pt x="335"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17"/>
            <p:cNvSpPr/>
            <p:nvPr/>
          </p:nvSpPr>
          <p:spPr>
            <a:xfrm>
              <a:off x="155833" y="4281803"/>
              <a:ext cx="21030" cy="16027"/>
            </a:xfrm>
            <a:custGeom>
              <a:avLst/>
              <a:gdLst/>
              <a:ahLst/>
              <a:cxnLst/>
              <a:rect l="l" t="t" r="r" b="b"/>
              <a:pathLst>
                <a:path w="702" h="535" extrusionOk="0">
                  <a:moveTo>
                    <a:pt x="334" y="1"/>
                  </a:moveTo>
                  <a:cubicBezTo>
                    <a:pt x="1" y="1"/>
                    <a:pt x="1" y="534"/>
                    <a:pt x="334" y="534"/>
                  </a:cubicBezTo>
                  <a:cubicBezTo>
                    <a:pt x="701" y="534"/>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17"/>
            <p:cNvSpPr/>
            <p:nvPr/>
          </p:nvSpPr>
          <p:spPr>
            <a:xfrm>
              <a:off x="168833" y="4208861"/>
              <a:ext cx="21000" cy="16027"/>
            </a:xfrm>
            <a:custGeom>
              <a:avLst/>
              <a:gdLst/>
              <a:ahLst/>
              <a:cxnLst/>
              <a:rect l="l" t="t" r="r" b="b"/>
              <a:pathLst>
                <a:path w="701" h="535" extrusionOk="0">
                  <a:moveTo>
                    <a:pt x="367" y="1"/>
                  </a:moveTo>
                  <a:cubicBezTo>
                    <a:pt x="0" y="1"/>
                    <a:pt x="0" y="534"/>
                    <a:pt x="367" y="534"/>
                  </a:cubicBezTo>
                  <a:cubicBezTo>
                    <a:pt x="701" y="534"/>
                    <a:pt x="701" y="1"/>
                    <a:pt x="36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17"/>
            <p:cNvSpPr/>
            <p:nvPr/>
          </p:nvSpPr>
          <p:spPr>
            <a:xfrm>
              <a:off x="-80101" y="4766644"/>
              <a:ext cx="21000" cy="15009"/>
            </a:xfrm>
            <a:custGeom>
              <a:avLst/>
              <a:gdLst/>
              <a:ahLst/>
              <a:cxnLst/>
              <a:rect l="l" t="t" r="r" b="b"/>
              <a:pathLst>
                <a:path w="701" h="501" extrusionOk="0">
                  <a:moveTo>
                    <a:pt x="367" y="1"/>
                  </a:moveTo>
                  <a:cubicBezTo>
                    <a:pt x="0" y="1"/>
                    <a:pt x="0" y="501"/>
                    <a:pt x="367" y="501"/>
                  </a:cubicBezTo>
                  <a:cubicBezTo>
                    <a:pt x="701" y="501"/>
                    <a:pt x="701" y="1"/>
                    <a:pt x="36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17"/>
            <p:cNvSpPr/>
            <p:nvPr/>
          </p:nvSpPr>
          <p:spPr>
            <a:xfrm>
              <a:off x="-59132" y="4928523"/>
              <a:ext cx="21030" cy="16027"/>
            </a:xfrm>
            <a:custGeom>
              <a:avLst/>
              <a:gdLst/>
              <a:ahLst/>
              <a:cxnLst/>
              <a:rect l="l" t="t" r="r" b="b"/>
              <a:pathLst>
                <a:path w="702" h="535" extrusionOk="0">
                  <a:moveTo>
                    <a:pt x="368" y="0"/>
                  </a:moveTo>
                  <a:cubicBezTo>
                    <a:pt x="1" y="0"/>
                    <a:pt x="1" y="534"/>
                    <a:pt x="368" y="534"/>
                  </a:cubicBezTo>
                  <a:cubicBezTo>
                    <a:pt x="701" y="534"/>
                    <a:pt x="701" y="0"/>
                    <a:pt x="368"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17"/>
            <p:cNvSpPr/>
            <p:nvPr/>
          </p:nvSpPr>
          <p:spPr>
            <a:xfrm>
              <a:off x="-129078" y="4897549"/>
              <a:ext cx="20012" cy="15009"/>
            </a:xfrm>
            <a:custGeom>
              <a:avLst/>
              <a:gdLst/>
              <a:ahLst/>
              <a:cxnLst/>
              <a:rect l="l" t="t" r="r" b="b"/>
              <a:pathLst>
                <a:path w="668" h="501" extrusionOk="0">
                  <a:moveTo>
                    <a:pt x="334" y="0"/>
                  </a:moveTo>
                  <a:cubicBezTo>
                    <a:pt x="1" y="0"/>
                    <a:pt x="1" y="501"/>
                    <a:pt x="334" y="501"/>
                  </a:cubicBezTo>
                  <a:cubicBezTo>
                    <a:pt x="668" y="501"/>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17"/>
            <p:cNvSpPr/>
            <p:nvPr/>
          </p:nvSpPr>
          <p:spPr>
            <a:xfrm>
              <a:off x="-108079" y="4975493"/>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17"/>
            <p:cNvSpPr/>
            <p:nvPr/>
          </p:nvSpPr>
          <p:spPr>
            <a:xfrm>
              <a:off x="-135069" y="5004460"/>
              <a:ext cx="21030" cy="16027"/>
            </a:xfrm>
            <a:custGeom>
              <a:avLst/>
              <a:gdLst/>
              <a:ahLst/>
              <a:cxnLst/>
              <a:rect l="l" t="t" r="r" b="b"/>
              <a:pathLst>
                <a:path w="702" h="535" extrusionOk="0">
                  <a:moveTo>
                    <a:pt x="334" y="1"/>
                  </a:moveTo>
                  <a:cubicBezTo>
                    <a:pt x="1" y="1"/>
                    <a:pt x="1" y="534"/>
                    <a:pt x="334" y="534"/>
                  </a:cubicBezTo>
                  <a:cubicBezTo>
                    <a:pt x="701" y="534"/>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9" name="Google Shape;1709;p17"/>
          <p:cNvGrpSpPr/>
          <p:nvPr/>
        </p:nvGrpSpPr>
        <p:grpSpPr>
          <a:xfrm flipH="1">
            <a:off x="7365625" y="-251591"/>
            <a:ext cx="359392" cy="931707"/>
            <a:chOff x="1823086" y="-208516"/>
            <a:chExt cx="433159" cy="1122944"/>
          </a:xfrm>
        </p:grpSpPr>
        <p:sp>
          <p:nvSpPr>
            <p:cNvPr id="1710" name="Google Shape;1710;p17"/>
            <p:cNvSpPr/>
            <p:nvPr/>
          </p:nvSpPr>
          <p:spPr>
            <a:xfrm>
              <a:off x="1823086" y="-208516"/>
              <a:ext cx="386212" cy="1066577"/>
            </a:xfrm>
            <a:custGeom>
              <a:avLst/>
              <a:gdLst/>
              <a:ahLst/>
              <a:cxnLst/>
              <a:rect l="l" t="t" r="r" b="b"/>
              <a:pathLst>
                <a:path w="12892" h="35603" extrusionOk="0">
                  <a:moveTo>
                    <a:pt x="423" y="1"/>
                  </a:moveTo>
                  <a:cubicBezTo>
                    <a:pt x="221" y="1"/>
                    <a:pt x="0" y="239"/>
                    <a:pt x="116" y="494"/>
                  </a:cubicBezTo>
                  <a:cubicBezTo>
                    <a:pt x="2484" y="5898"/>
                    <a:pt x="2584" y="11702"/>
                    <a:pt x="3051" y="17506"/>
                  </a:cubicBezTo>
                  <a:cubicBezTo>
                    <a:pt x="3251" y="19908"/>
                    <a:pt x="3518" y="22309"/>
                    <a:pt x="4285" y="24644"/>
                  </a:cubicBezTo>
                  <a:cubicBezTo>
                    <a:pt x="4919" y="26579"/>
                    <a:pt x="5853" y="28414"/>
                    <a:pt x="7054" y="30048"/>
                  </a:cubicBezTo>
                  <a:cubicBezTo>
                    <a:pt x="8522" y="32083"/>
                    <a:pt x="10323" y="33851"/>
                    <a:pt x="12224" y="35519"/>
                  </a:cubicBezTo>
                  <a:cubicBezTo>
                    <a:pt x="12291" y="35578"/>
                    <a:pt x="12363" y="35602"/>
                    <a:pt x="12433" y="35602"/>
                  </a:cubicBezTo>
                  <a:cubicBezTo>
                    <a:pt x="12680" y="35602"/>
                    <a:pt x="12892" y="35293"/>
                    <a:pt x="12658" y="35085"/>
                  </a:cubicBezTo>
                  <a:cubicBezTo>
                    <a:pt x="9389" y="32183"/>
                    <a:pt x="6387" y="28947"/>
                    <a:pt x="4986" y="24744"/>
                  </a:cubicBezTo>
                  <a:cubicBezTo>
                    <a:pt x="4185" y="22376"/>
                    <a:pt x="3885" y="19941"/>
                    <a:pt x="3685" y="17506"/>
                  </a:cubicBezTo>
                  <a:cubicBezTo>
                    <a:pt x="3451" y="14771"/>
                    <a:pt x="3351" y="12002"/>
                    <a:pt x="3018" y="9267"/>
                  </a:cubicBezTo>
                  <a:cubicBezTo>
                    <a:pt x="2651" y="6131"/>
                    <a:pt x="1917" y="3062"/>
                    <a:pt x="649" y="160"/>
                  </a:cubicBezTo>
                  <a:cubicBezTo>
                    <a:pt x="598" y="48"/>
                    <a:pt x="513" y="1"/>
                    <a:pt x="423"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17"/>
            <p:cNvSpPr/>
            <p:nvPr/>
          </p:nvSpPr>
          <p:spPr>
            <a:xfrm>
              <a:off x="1901479" y="522606"/>
              <a:ext cx="65247" cy="106080"/>
            </a:xfrm>
            <a:custGeom>
              <a:avLst/>
              <a:gdLst/>
              <a:ahLst/>
              <a:cxnLst/>
              <a:rect l="l" t="t" r="r" b="b"/>
              <a:pathLst>
                <a:path w="2178" h="3541" extrusionOk="0">
                  <a:moveTo>
                    <a:pt x="1846" y="0"/>
                  </a:moveTo>
                  <a:cubicBezTo>
                    <a:pt x="1788" y="0"/>
                    <a:pt x="1726" y="21"/>
                    <a:pt x="1668" y="71"/>
                  </a:cubicBezTo>
                  <a:cubicBezTo>
                    <a:pt x="934" y="671"/>
                    <a:pt x="301" y="1171"/>
                    <a:pt x="101" y="2139"/>
                  </a:cubicBezTo>
                  <a:cubicBezTo>
                    <a:pt x="0" y="2706"/>
                    <a:pt x="101" y="3506"/>
                    <a:pt x="834" y="3540"/>
                  </a:cubicBezTo>
                  <a:cubicBezTo>
                    <a:pt x="844" y="3540"/>
                    <a:pt x="854" y="3540"/>
                    <a:pt x="864" y="3540"/>
                  </a:cubicBezTo>
                  <a:cubicBezTo>
                    <a:pt x="2166" y="3540"/>
                    <a:pt x="2003" y="1332"/>
                    <a:pt x="2102" y="471"/>
                  </a:cubicBezTo>
                  <a:cubicBezTo>
                    <a:pt x="2102" y="438"/>
                    <a:pt x="2102" y="404"/>
                    <a:pt x="2102" y="371"/>
                  </a:cubicBezTo>
                  <a:cubicBezTo>
                    <a:pt x="2177" y="195"/>
                    <a:pt x="2026" y="0"/>
                    <a:pt x="1846"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17"/>
            <p:cNvSpPr/>
            <p:nvPr/>
          </p:nvSpPr>
          <p:spPr>
            <a:xfrm>
              <a:off x="1989398" y="567180"/>
              <a:ext cx="101975" cy="56080"/>
            </a:xfrm>
            <a:custGeom>
              <a:avLst/>
              <a:gdLst/>
              <a:ahLst/>
              <a:cxnLst/>
              <a:rect l="l" t="t" r="r" b="b"/>
              <a:pathLst>
                <a:path w="3404" h="1872" extrusionOk="0">
                  <a:moveTo>
                    <a:pt x="1758" y="1"/>
                  </a:moveTo>
                  <a:cubicBezTo>
                    <a:pt x="1190" y="1"/>
                    <a:pt x="644" y="250"/>
                    <a:pt x="134" y="517"/>
                  </a:cubicBezTo>
                  <a:cubicBezTo>
                    <a:pt x="1" y="584"/>
                    <a:pt x="1" y="751"/>
                    <a:pt x="68" y="851"/>
                  </a:cubicBezTo>
                  <a:cubicBezTo>
                    <a:pt x="1" y="951"/>
                    <a:pt x="1" y="1118"/>
                    <a:pt x="134" y="1218"/>
                  </a:cubicBezTo>
                  <a:cubicBezTo>
                    <a:pt x="545" y="1550"/>
                    <a:pt x="1323" y="1872"/>
                    <a:pt x="2004" y="1872"/>
                  </a:cubicBezTo>
                  <a:cubicBezTo>
                    <a:pt x="2484" y="1872"/>
                    <a:pt x="2916" y="1712"/>
                    <a:pt x="3136" y="1285"/>
                  </a:cubicBezTo>
                  <a:cubicBezTo>
                    <a:pt x="3403" y="751"/>
                    <a:pt x="2836" y="284"/>
                    <a:pt x="2403" y="117"/>
                  </a:cubicBezTo>
                  <a:cubicBezTo>
                    <a:pt x="2185" y="35"/>
                    <a:pt x="1970" y="1"/>
                    <a:pt x="1758"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17"/>
            <p:cNvSpPr/>
            <p:nvPr/>
          </p:nvSpPr>
          <p:spPr>
            <a:xfrm>
              <a:off x="1983407" y="656626"/>
              <a:ext cx="63001" cy="103084"/>
            </a:xfrm>
            <a:custGeom>
              <a:avLst/>
              <a:gdLst/>
              <a:ahLst/>
              <a:cxnLst/>
              <a:rect l="l" t="t" r="r" b="b"/>
              <a:pathLst>
                <a:path w="2103" h="3441" extrusionOk="0">
                  <a:moveTo>
                    <a:pt x="1197" y="1"/>
                  </a:moveTo>
                  <a:cubicBezTo>
                    <a:pt x="1137" y="1"/>
                    <a:pt x="1077" y="30"/>
                    <a:pt x="1035" y="100"/>
                  </a:cubicBezTo>
                  <a:cubicBezTo>
                    <a:pt x="534" y="667"/>
                    <a:pt x="1" y="1401"/>
                    <a:pt x="67" y="2168"/>
                  </a:cubicBezTo>
                  <a:cubicBezTo>
                    <a:pt x="134" y="2668"/>
                    <a:pt x="368" y="3335"/>
                    <a:pt x="935" y="3436"/>
                  </a:cubicBezTo>
                  <a:cubicBezTo>
                    <a:pt x="964" y="3439"/>
                    <a:pt x="993" y="3440"/>
                    <a:pt x="1021" y="3440"/>
                  </a:cubicBezTo>
                  <a:cubicBezTo>
                    <a:pt x="1593" y="3440"/>
                    <a:pt x="1840" y="2812"/>
                    <a:pt x="1935" y="2335"/>
                  </a:cubicBezTo>
                  <a:cubicBezTo>
                    <a:pt x="2102" y="1568"/>
                    <a:pt x="1935" y="967"/>
                    <a:pt x="1602" y="267"/>
                  </a:cubicBezTo>
                  <a:cubicBezTo>
                    <a:pt x="1569" y="167"/>
                    <a:pt x="1502" y="133"/>
                    <a:pt x="1402" y="133"/>
                  </a:cubicBezTo>
                  <a:cubicBezTo>
                    <a:pt x="1363" y="56"/>
                    <a:pt x="1280" y="1"/>
                    <a:pt x="119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17"/>
            <p:cNvSpPr/>
            <p:nvPr/>
          </p:nvSpPr>
          <p:spPr>
            <a:xfrm>
              <a:off x="2070337" y="678254"/>
              <a:ext cx="94965" cy="57249"/>
            </a:xfrm>
            <a:custGeom>
              <a:avLst/>
              <a:gdLst/>
              <a:ahLst/>
              <a:cxnLst/>
              <a:rect l="l" t="t" r="r" b="b"/>
              <a:pathLst>
                <a:path w="3170" h="1911" extrusionOk="0">
                  <a:moveTo>
                    <a:pt x="1804" y="0"/>
                  </a:moveTo>
                  <a:cubicBezTo>
                    <a:pt x="1160" y="0"/>
                    <a:pt x="531" y="518"/>
                    <a:pt x="101" y="979"/>
                  </a:cubicBezTo>
                  <a:cubicBezTo>
                    <a:pt x="1" y="1079"/>
                    <a:pt x="34" y="1246"/>
                    <a:pt x="101" y="1313"/>
                  </a:cubicBezTo>
                  <a:cubicBezTo>
                    <a:pt x="34" y="1446"/>
                    <a:pt x="34" y="1613"/>
                    <a:pt x="168" y="1679"/>
                  </a:cubicBezTo>
                  <a:cubicBezTo>
                    <a:pt x="455" y="1864"/>
                    <a:pt x="794" y="1910"/>
                    <a:pt x="1128" y="1910"/>
                  </a:cubicBezTo>
                  <a:cubicBezTo>
                    <a:pt x="1337" y="1910"/>
                    <a:pt x="1543" y="1892"/>
                    <a:pt x="1735" y="1880"/>
                  </a:cubicBezTo>
                  <a:cubicBezTo>
                    <a:pt x="2269" y="1780"/>
                    <a:pt x="2836" y="1613"/>
                    <a:pt x="3003" y="1046"/>
                  </a:cubicBezTo>
                  <a:cubicBezTo>
                    <a:pt x="3170" y="445"/>
                    <a:pt x="2436" y="45"/>
                    <a:pt x="1969" y="12"/>
                  </a:cubicBezTo>
                  <a:cubicBezTo>
                    <a:pt x="1914" y="4"/>
                    <a:pt x="1859" y="0"/>
                    <a:pt x="180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17"/>
            <p:cNvSpPr/>
            <p:nvPr/>
          </p:nvSpPr>
          <p:spPr>
            <a:xfrm>
              <a:off x="2099334" y="780941"/>
              <a:ext cx="43888" cy="88704"/>
            </a:xfrm>
            <a:custGeom>
              <a:avLst/>
              <a:gdLst/>
              <a:ahLst/>
              <a:cxnLst/>
              <a:rect l="l" t="t" r="r" b="b"/>
              <a:pathLst>
                <a:path w="1465" h="2961" extrusionOk="0">
                  <a:moveTo>
                    <a:pt x="695" y="1"/>
                  </a:moveTo>
                  <a:cubicBezTo>
                    <a:pt x="640" y="1"/>
                    <a:pt x="585" y="16"/>
                    <a:pt x="534" y="53"/>
                  </a:cubicBezTo>
                  <a:cubicBezTo>
                    <a:pt x="100" y="453"/>
                    <a:pt x="34" y="1087"/>
                    <a:pt x="34" y="1621"/>
                  </a:cubicBezTo>
                  <a:cubicBezTo>
                    <a:pt x="0" y="2054"/>
                    <a:pt x="167" y="2755"/>
                    <a:pt x="634" y="2921"/>
                  </a:cubicBezTo>
                  <a:cubicBezTo>
                    <a:pt x="703" y="2948"/>
                    <a:pt x="768" y="2961"/>
                    <a:pt x="827" y="2961"/>
                  </a:cubicBezTo>
                  <a:cubicBezTo>
                    <a:pt x="1285" y="2961"/>
                    <a:pt x="1464" y="2238"/>
                    <a:pt x="1435" y="1854"/>
                  </a:cubicBezTo>
                  <a:cubicBezTo>
                    <a:pt x="1401" y="1354"/>
                    <a:pt x="1134" y="953"/>
                    <a:pt x="1001" y="520"/>
                  </a:cubicBezTo>
                  <a:cubicBezTo>
                    <a:pt x="1001" y="486"/>
                    <a:pt x="1001" y="420"/>
                    <a:pt x="968" y="386"/>
                  </a:cubicBezTo>
                  <a:cubicBezTo>
                    <a:pt x="1072" y="204"/>
                    <a:pt x="891" y="1"/>
                    <a:pt x="695"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17"/>
            <p:cNvSpPr/>
            <p:nvPr/>
          </p:nvSpPr>
          <p:spPr>
            <a:xfrm>
              <a:off x="2147293" y="762369"/>
              <a:ext cx="82952" cy="56680"/>
            </a:xfrm>
            <a:custGeom>
              <a:avLst/>
              <a:gdLst/>
              <a:ahLst/>
              <a:cxnLst/>
              <a:rect l="l" t="t" r="r" b="b"/>
              <a:pathLst>
                <a:path w="2769" h="1892" extrusionOk="0">
                  <a:moveTo>
                    <a:pt x="1861" y="1"/>
                  </a:moveTo>
                  <a:cubicBezTo>
                    <a:pt x="1818" y="1"/>
                    <a:pt x="1776" y="2"/>
                    <a:pt x="1735" y="6"/>
                  </a:cubicBezTo>
                  <a:cubicBezTo>
                    <a:pt x="1034" y="106"/>
                    <a:pt x="501" y="706"/>
                    <a:pt x="200" y="1307"/>
                  </a:cubicBezTo>
                  <a:cubicBezTo>
                    <a:pt x="67" y="1407"/>
                    <a:pt x="0" y="1640"/>
                    <a:pt x="200" y="1740"/>
                  </a:cubicBezTo>
                  <a:cubicBezTo>
                    <a:pt x="412" y="1842"/>
                    <a:pt x="680" y="1892"/>
                    <a:pt x="962" y="1892"/>
                  </a:cubicBezTo>
                  <a:cubicBezTo>
                    <a:pt x="1791" y="1892"/>
                    <a:pt x="2744" y="1461"/>
                    <a:pt x="2769" y="639"/>
                  </a:cubicBezTo>
                  <a:cubicBezTo>
                    <a:pt x="2769" y="156"/>
                    <a:pt x="2276" y="1"/>
                    <a:pt x="1861"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17"/>
            <p:cNvSpPr/>
            <p:nvPr/>
          </p:nvSpPr>
          <p:spPr>
            <a:xfrm>
              <a:off x="2182251" y="841122"/>
              <a:ext cx="73995" cy="73306"/>
            </a:xfrm>
            <a:custGeom>
              <a:avLst/>
              <a:gdLst/>
              <a:ahLst/>
              <a:cxnLst/>
              <a:rect l="l" t="t" r="r" b="b"/>
              <a:pathLst>
                <a:path w="2470" h="2447" extrusionOk="0">
                  <a:moveTo>
                    <a:pt x="267" y="0"/>
                  </a:moveTo>
                  <a:cubicBezTo>
                    <a:pt x="132" y="0"/>
                    <a:pt x="1" y="82"/>
                    <a:pt x="1" y="245"/>
                  </a:cubicBezTo>
                  <a:cubicBezTo>
                    <a:pt x="1" y="779"/>
                    <a:pt x="368" y="1346"/>
                    <a:pt x="668" y="1713"/>
                  </a:cubicBezTo>
                  <a:cubicBezTo>
                    <a:pt x="889" y="1989"/>
                    <a:pt x="1269" y="2447"/>
                    <a:pt x="1657" y="2447"/>
                  </a:cubicBezTo>
                  <a:cubicBezTo>
                    <a:pt x="1739" y="2447"/>
                    <a:pt x="1821" y="2426"/>
                    <a:pt x="1902" y="2380"/>
                  </a:cubicBezTo>
                  <a:cubicBezTo>
                    <a:pt x="2469" y="2080"/>
                    <a:pt x="2236" y="1346"/>
                    <a:pt x="1936" y="946"/>
                  </a:cubicBezTo>
                  <a:cubicBezTo>
                    <a:pt x="1569" y="546"/>
                    <a:pt x="1002" y="79"/>
                    <a:pt x="434" y="45"/>
                  </a:cubicBezTo>
                  <a:cubicBezTo>
                    <a:pt x="384" y="15"/>
                    <a:pt x="325" y="0"/>
                    <a:pt x="267"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8" name="Google Shape;1718;p17"/>
          <p:cNvGrpSpPr/>
          <p:nvPr/>
        </p:nvGrpSpPr>
        <p:grpSpPr>
          <a:xfrm flipH="1">
            <a:off x="7481563" y="-436182"/>
            <a:ext cx="548163" cy="942251"/>
            <a:chOff x="1455834" y="-430995"/>
            <a:chExt cx="660677" cy="1135653"/>
          </a:xfrm>
        </p:grpSpPr>
        <p:sp>
          <p:nvSpPr>
            <p:cNvPr id="1719" name="Google Shape;1719;p17"/>
            <p:cNvSpPr/>
            <p:nvPr/>
          </p:nvSpPr>
          <p:spPr>
            <a:xfrm>
              <a:off x="1455834" y="-342088"/>
              <a:ext cx="651576" cy="1046745"/>
            </a:xfrm>
            <a:custGeom>
              <a:avLst/>
              <a:gdLst/>
              <a:ahLst/>
              <a:cxnLst/>
              <a:rect l="l" t="t" r="r" b="b"/>
              <a:pathLst>
                <a:path w="21750" h="34941" extrusionOk="0">
                  <a:moveTo>
                    <a:pt x="16913" y="1"/>
                  </a:moveTo>
                  <a:cubicBezTo>
                    <a:pt x="14337" y="1"/>
                    <a:pt x="10562" y="1386"/>
                    <a:pt x="8840" y="2318"/>
                  </a:cubicBezTo>
                  <a:cubicBezTo>
                    <a:pt x="5904" y="3852"/>
                    <a:pt x="3603" y="5920"/>
                    <a:pt x="2202" y="8856"/>
                  </a:cubicBezTo>
                  <a:cubicBezTo>
                    <a:pt x="0" y="13192"/>
                    <a:pt x="334" y="18396"/>
                    <a:pt x="667" y="23199"/>
                  </a:cubicBezTo>
                  <a:cubicBezTo>
                    <a:pt x="901" y="27102"/>
                    <a:pt x="1535" y="31138"/>
                    <a:pt x="901" y="34941"/>
                  </a:cubicBezTo>
                  <a:cubicBezTo>
                    <a:pt x="6338" y="32439"/>
                    <a:pt x="12843" y="29704"/>
                    <a:pt x="16445" y="24600"/>
                  </a:cubicBezTo>
                  <a:cubicBezTo>
                    <a:pt x="20248" y="19163"/>
                    <a:pt x="21749" y="14159"/>
                    <a:pt x="20548" y="7521"/>
                  </a:cubicBezTo>
                  <a:cubicBezTo>
                    <a:pt x="20148" y="5153"/>
                    <a:pt x="18380" y="2084"/>
                    <a:pt x="18513" y="49"/>
                  </a:cubicBezTo>
                  <a:lnTo>
                    <a:pt x="18513" y="49"/>
                  </a:lnTo>
                  <a:lnTo>
                    <a:pt x="18180" y="149"/>
                  </a:lnTo>
                  <a:cubicBezTo>
                    <a:pt x="17810" y="47"/>
                    <a:pt x="17382" y="1"/>
                    <a:pt x="16913" y="1"/>
                  </a:cubicBezTo>
                  <a:close/>
                </a:path>
              </a:pathLst>
            </a:custGeom>
            <a:solidFill>
              <a:srgbClr val="C6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17"/>
            <p:cNvSpPr/>
            <p:nvPr/>
          </p:nvSpPr>
          <p:spPr>
            <a:xfrm>
              <a:off x="1538301" y="-430995"/>
              <a:ext cx="578210" cy="1060406"/>
            </a:xfrm>
            <a:custGeom>
              <a:avLst/>
              <a:gdLst/>
              <a:ahLst/>
              <a:cxnLst/>
              <a:rect l="l" t="t" r="r" b="b"/>
              <a:pathLst>
                <a:path w="19301" h="35397" extrusionOk="0">
                  <a:moveTo>
                    <a:pt x="18677" y="0"/>
                  </a:moveTo>
                  <a:cubicBezTo>
                    <a:pt x="18582" y="0"/>
                    <a:pt x="18484" y="34"/>
                    <a:pt x="18396" y="115"/>
                  </a:cubicBezTo>
                  <a:cubicBezTo>
                    <a:pt x="15027" y="2917"/>
                    <a:pt x="12191" y="6153"/>
                    <a:pt x="10490" y="10256"/>
                  </a:cubicBezTo>
                  <a:cubicBezTo>
                    <a:pt x="9423" y="12824"/>
                    <a:pt x="8622" y="15459"/>
                    <a:pt x="7588" y="18061"/>
                  </a:cubicBezTo>
                  <a:cubicBezTo>
                    <a:pt x="6520" y="20730"/>
                    <a:pt x="5420" y="23365"/>
                    <a:pt x="4252" y="26000"/>
                  </a:cubicBezTo>
                  <a:cubicBezTo>
                    <a:pt x="2951" y="28936"/>
                    <a:pt x="1584" y="31871"/>
                    <a:pt x="183" y="34773"/>
                  </a:cubicBezTo>
                  <a:cubicBezTo>
                    <a:pt x="0" y="35093"/>
                    <a:pt x="286" y="35397"/>
                    <a:pt x="559" y="35397"/>
                  </a:cubicBezTo>
                  <a:cubicBezTo>
                    <a:pt x="686" y="35397"/>
                    <a:pt x="809" y="35332"/>
                    <a:pt x="883" y="35174"/>
                  </a:cubicBezTo>
                  <a:cubicBezTo>
                    <a:pt x="3352" y="30103"/>
                    <a:pt x="5687" y="25000"/>
                    <a:pt x="7788" y="19763"/>
                  </a:cubicBezTo>
                  <a:cubicBezTo>
                    <a:pt x="8855" y="17161"/>
                    <a:pt x="9823" y="14525"/>
                    <a:pt x="10757" y="11857"/>
                  </a:cubicBezTo>
                  <a:cubicBezTo>
                    <a:pt x="11524" y="9789"/>
                    <a:pt x="12525" y="7787"/>
                    <a:pt x="13826" y="5986"/>
                  </a:cubicBezTo>
                  <a:cubicBezTo>
                    <a:pt x="15293" y="3985"/>
                    <a:pt x="17095" y="2283"/>
                    <a:pt x="18963" y="682"/>
                  </a:cubicBezTo>
                  <a:cubicBezTo>
                    <a:pt x="19301" y="422"/>
                    <a:pt x="19011" y="0"/>
                    <a:pt x="18677"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17"/>
            <p:cNvSpPr/>
            <p:nvPr/>
          </p:nvSpPr>
          <p:spPr>
            <a:xfrm>
              <a:off x="1524162" y="373308"/>
              <a:ext cx="201494" cy="167043"/>
            </a:xfrm>
            <a:custGeom>
              <a:avLst/>
              <a:gdLst/>
              <a:ahLst/>
              <a:cxnLst/>
              <a:rect l="l" t="t" r="r" b="b"/>
              <a:pathLst>
                <a:path w="6726" h="5576" extrusionOk="0">
                  <a:moveTo>
                    <a:pt x="4720" y="0"/>
                  </a:moveTo>
                  <a:cubicBezTo>
                    <a:pt x="4637" y="0"/>
                    <a:pt x="4555" y="19"/>
                    <a:pt x="4491" y="51"/>
                  </a:cubicBezTo>
                  <a:cubicBezTo>
                    <a:pt x="3156" y="651"/>
                    <a:pt x="1855" y="1385"/>
                    <a:pt x="454" y="1852"/>
                  </a:cubicBezTo>
                  <a:cubicBezTo>
                    <a:pt x="1" y="2003"/>
                    <a:pt x="123" y="2676"/>
                    <a:pt x="523" y="2676"/>
                  </a:cubicBezTo>
                  <a:cubicBezTo>
                    <a:pt x="564" y="2676"/>
                    <a:pt x="608" y="2668"/>
                    <a:pt x="655" y="2653"/>
                  </a:cubicBezTo>
                  <a:cubicBezTo>
                    <a:pt x="1941" y="2214"/>
                    <a:pt x="3150" y="1597"/>
                    <a:pt x="4372" y="1002"/>
                  </a:cubicBezTo>
                  <a:lnTo>
                    <a:pt x="4372" y="1002"/>
                  </a:lnTo>
                  <a:cubicBezTo>
                    <a:pt x="4665" y="2485"/>
                    <a:pt x="5313" y="3873"/>
                    <a:pt x="5825" y="5288"/>
                  </a:cubicBezTo>
                  <a:cubicBezTo>
                    <a:pt x="5891" y="5488"/>
                    <a:pt x="6059" y="5576"/>
                    <a:pt x="6225" y="5576"/>
                  </a:cubicBezTo>
                  <a:cubicBezTo>
                    <a:pt x="6476" y="5576"/>
                    <a:pt x="6726" y="5375"/>
                    <a:pt x="6626" y="5055"/>
                  </a:cubicBezTo>
                  <a:cubicBezTo>
                    <a:pt x="6058" y="3487"/>
                    <a:pt x="5325" y="1952"/>
                    <a:pt x="5091" y="284"/>
                  </a:cubicBezTo>
                  <a:cubicBezTo>
                    <a:pt x="5069" y="81"/>
                    <a:pt x="4893" y="0"/>
                    <a:pt x="4720"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17"/>
            <p:cNvSpPr/>
            <p:nvPr/>
          </p:nvSpPr>
          <p:spPr>
            <a:xfrm>
              <a:off x="1522934" y="228264"/>
              <a:ext cx="280103" cy="217881"/>
            </a:xfrm>
            <a:custGeom>
              <a:avLst/>
              <a:gdLst/>
              <a:ahLst/>
              <a:cxnLst/>
              <a:rect l="l" t="t" r="r" b="b"/>
              <a:pathLst>
                <a:path w="9350" h="7273" extrusionOk="0">
                  <a:moveTo>
                    <a:pt x="6183" y="0"/>
                  </a:moveTo>
                  <a:cubicBezTo>
                    <a:pt x="4107" y="0"/>
                    <a:pt x="2152" y="1072"/>
                    <a:pt x="395" y="2058"/>
                  </a:cubicBezTo>
                  <a:cubicBezTo>
                    <a:pt x="1" y="2283"/>
                    <a:pt x="225" y="2818"/>
                    <a:pt x="586" y="2818"/>
                  </a:cubicBezTo>
                  <a:cubicBezTo>
                    <a:pt x="652" y="2818"/>
                    <a:pt x="723" y="2800"/>
                    <a:pt x="796" y="2758"/>
                  </a:cubicBezTo>
                  <a:cubicBezTo>
                    <a:pt x="2474" y="1857"/>
                    <a:pt x="4326" y="840"/>
                    <a:pt x="6270" y="840"/>
                  </a:cubicBezTo>
                  <a:cubicBezTo>
                    <a:pt x="6287" y="840"/>
                    <a:pt x="6304" y="840"/>
                    <a:pt x="6321" y="840"/>
                  </a:cubicBezTo>
                  <a:lnTo>
                    <a:pt x="6321" y="840"/>
                  </a:lnTo>
                  <a:cubicBezTo>
                    <a:pt x="6680" y="2983"/>
                    <a:pt x="7901" y="4885"/>
                    <a:pt x="8468" y="6995"/>
                  </a:cubicBezTo>
                  <a:cubicBezTo>
                    <a:pt x="8520" y="7189"/>
                    <a:pt x="8673" y="7273"/>
                    <a:pt x="8832" y="7273"/>
                  </a:cubicBezTo>
                  <a:cubicBezTo>
                    <a:pt x="9083" y="7273"/>
                    <a:pt x="9350" y="7067"/>
                    <a:pt x="9268" y="6761"/>
                  </a:cubicBezTo>
                  <a:cubicBezTo>
                    <a:pt x="8701" y="4626"/>
                    <a:pt x="7367" y="2691"/>
                    <a:pt x="7100" y="456"/>
                  </a:cubicBezTo>
                  <a:cubicBezTo>
                    <a:pt x="7067" y="223"/>
                    <a:pt x="6933" y="56"/>
                    <a:pt x="6700" y="23"/>
                  </a:cubicBezTo>
                  <a:cubicBezTo>
                    <a:pt x="6527" y="8"/>
                    <a:pt x="6355" y="0"/>
                    <a:pt x="6183"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17"/>
            <p:cNvSpPr/>
            <p:nvPr/>
          </p:nvSpPr>
          <p:spPr>
            <a:xfrm>
              <a:off x="1512719" y="76270"/>
              <a:ext cx="388219" cy="265753"/>
            </a:xfrm>
            <a:custGeom>
              <a:avLst/>
              <a:gdLst/>
              <a:ahLst/>
              <a:cxnLst/>
              <a:rect l="l" t="t" r="r" b="b"/>
              <a:pathLst>
                <a:path w="12959" h="8871" extrusionOk="0">
                  <a:moveTo>
                    <a:pt x="9243" y="1"/>
                  </a:moveTo>
                  <a:cubicBezTo>
                    <a:pt x="9197" y="1"/>
                    <a:pt x="9152" y="9"/>
                    <a:pt x="9109" y="27"/>
                  </a:cubicBezTo>
                  <a:cubicBezTo>
                    <a:pt x="6240" y="794"/>
                    <a:pt x="3438" y="1761"/>
                    <a:pt x="503" y="2295"/>
                  </a:cubicBezTo>
                  <a:cubicBezTo>
                    <a:pt x="0" y="2389"/>
                    <a:pt x="178" y="3104"/>
                    <a:pt x="646" y="3104"/>
                  </a:cubicBezTo>
                  <a:cubicBezTo>
                    <a:pt x="675" y="3104"/>
                    <a:pt x="705" y="3101"/>
                    <a:pt x="736" y="3095"/>
                  </a:cubicBezTo>
                  <a:cubicBezTo>
                    <a:pt x="3528" y="2582"/>
                    <a:pt x="6226" y="1668"/>
                    <a:pt x="8981" y="916"/>
                  </a:cubicBezTo>
                  <a:lnTo>
                    <a:pt x="8981" y="916"/>
                  </a:lnTo>
                  <a:cubicBezTo>
                    <a:pt x="10166" y="3393"/>
                    <a:pt x="11307" y="5933"/>
                    <a:pt x="12078" y="8566"/>
                  </a:cubicBezTo>
                  <a:cubicBezTo>
                    <a:pt x="12131" y="8779"/>
                    <a:pt x="12291" y="8870"/>
                    <a:pt x="12456" y="8870"/>
                  </a:cubicBezTo>
                  <a:cubicBezTo>
                    <a:pt x="12702" y="8870"/>
                    <a:pt x="12958" y="8666"/>
                    <a:pt x="12878" y="8366"/>
                  </a:cubicBezTo>
                  <a:cubicBezTo>
                    <a:pt x="12078" y="5530"/>
                    <a:pt x="10810" y="2862"/>
                    <a:pt x="9576" y="193"/>
                  </a:cubicBezTo>
                  <a:cubicBezTo>
                    <a:pt x="9502" y="70"/>
                    <a:pt x="9373" y="1"/>
                    <a:pt x="9243"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17"/>
            <p:cNvSpPr/>
            <p:nvPr/>
          </p:nvSpPr>
          <p:spPr>
            <a:xfrm>
              <a:off x="1532699" y="-106248"/>
              <a:ext cx="446786" cy="249426"/>
            </a:xfrm>
            <a:custGeom>
              <a:avLst/>
              <a:gdLst/>
              <a:ahLst/>
              <a:cxnLst/>
              <a:rect l="l" t="t" r="r" b="b"/>
              <a:pathLst>
                <a:path w="14914" h="8326" extrusionOk="0">
                  <a:moveTo>
                    <a:pt x="10815" y="0"/>
                  </a:moveTo>
                  <a:cubicBezTo>
                    <a:pt x="10781" y="0"/>
                    <a:pt x="10746" y="5"/>
                    <a:pt x="10710" y="15"/>
                  </a:cubicBezTo>
                  <a:cubicBezTo>
                    <a:pt x="7308" y="1349"/>
                    <a:pt x="4139" y="3351"/>
                    <a:pt x="503" y="4051"/>
                  </a:cubicBezTo>
                  <a:cubicBezTo>
                    <a:pt x="1" y="4146"/>
                    <a:pt x="178" y="4861"/>
                    <a:pt x="618" y="4861"/>
                  </a:cubicBezTo>
                  <a:cubicBezTo>
                    <a:pt x="645" y="4861"/>
                    <a:pt x="674" y="4858"/>
                    <a:pt x="703" y="4852"/>
                  </a:cubicBezTo>
                  <a:cubicBezTo>
                    <a:pt x="4210" y="4176"/>
                    <a:pt x="7282" y="2291"/>
                    <a:pt x="10577" y="961"/>
                  </a:cubicBezTo>
                  <a:lnTo>
                    <a:pt x="10577" y="961"/>
                  </a:lnTo>
                  <a:cubicBezTo>
                    <a:pt x="11592" y="3362"/>
                    <a:pt x="13160" y="5527"/>
                    <a:pt x="14013" y="8021"/>
                  </a:cubicBezTo>
                  <a:cubicBezTo>
                    <a:pt x="14079" y="8234"/>
                    <a:pt x="14248" y="8325"/>
                    <a:pt x="14415" y="8325"/>
                  </a:cubicBezTo>
                  <a:cubicBezTo>
                    <a:pt x="14665" y="8325"/>
                    <a:pt x="14913" y="8121"/>
                    <a:pt x="14813" y="7821"/>
                  </a:cubicBezTo>
                  <a:cubicBezTo>
                    <a:pt x="13913" y="5186"/>
                    <a:pt x="12211" y="2917"/>
                    <a:pt x="11211" y="315"/>
                  </a:cubicBezTo>
                  <a:cubicBezTo>
                    <a:pt x="11154" y="146"/>
                    <a:pt x="11002" y="0"/>
                    <a:pt x="1081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17"/>
            <p:cNvSpPr/>
            <p:nvPr/>
          </p:nvSpPr>
          <p:spPr>
            <a:xfrm>
              <a:off x="1720100" y="-252581"/>
              <a:ext cx="279863" cy="178007"/>
            </a:xfrm>
            <a:custGeom>
              <a:avLst/>
              <a:gdLst/>
              <a:ahLst/>
              <a:cxnLst/>
              <a:rect l="l" t="t" r="r" b="b"/>
              <a:pathLst>
                <a:path w="9342" h="5942" extrusionOk="0">
                  <a:moveTo>
                    <a:pt x="7095" y="0"/>
                  </a:moveTo>
                  <a:cubicBezTo>
                    <a:pt x="7051" y="0"/>
                    <a:pt x="7004" y="9"/>
                    <a:pt x="6956" y="30"/>
                  </a:cubicBezTo>
                  <a:cubicBezTo>
                    <a:pt x="4688" y="797"/>
                    <a:pt x="2653" y="2065"/>
                    <a:pt x="418" y="2965"/>
                  </a:cubicBezTo>
                  <a:cubicBezTo>
                    <a:pt x="1" y="3115"/>
                    <a:pt x="116" y="3797"/>
                    <a:pt x="503" y="3797"/>
                  </a:cubicBezTo>
                  <a:cubicBezTo>
                    <a:pt x="549" y="3797"/>
                    <a:pt x="599" y="3787"/>
                    <a:pt x="652" y="3766"/>
                  </a:cubicBezTo>
                  <a:cubicBezTo>
                    <a:pt x="2725" y="2918"/>
                    <a:pt x="4680" y="1744"/>
                    <a:pt x="6795" y="970"/>
                  </a:cubicBezTo>
                  <a:lnTo>
                    <a:pt x="6795" y="970"/>
                  </a:lnTo>
                  <a:cubicBezTo>
                    <a:pt x="7288" y="2577"/>
                    <a:pt x="7663" y="4267"/>
                    <a:pt x="8457" y="5734"/>
                  </a:cubicBezTo>
                  <a:cubicBezTo>
                    <a:pt x="8530" y="5880"/>
                    <a:pt x="8652" y="5941"/>
                    <a:pt x="8777" y="5941"/>
                  </a:cubicBezTo>
                  <a:cubicBezTo>
                    <a:pt x="9052" y="5941"/>
                    <a:pt x="9341" y="5645"/>
                    <a:pt x="9158" y="5300"/>
                  </a:cubicBezTo>
                  <a:cubicBezTo>
                    <a:pt x="8357" y="3766"/>
                    <a:pt x="8024" y="1965"/>
                    <a:pt x="7456" y="297"/>
                  </a:cubicBezTo>
                  <a:cubicBezTo>
                    <a:pt x="7403" y="138"/>
                    <a:pt x="7266" y="0"/>
                    <a:pt x="709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17"/>
            <p:cNvSpPr/>
            <p:nvPr/>
          </p:nvSpPr>
          <p:spPr>
            <a:xfrm>
              <a:off x="1919452" y="216941"/>
              <a:ext cx="31006" cy="24026"/>
            </a:xfrm>
            <a:custGeom>
              <a:avLst/>
              <a:gdLst/>
              <a:ahLst/>
              <a:cxnLst/>
              <a:rect l="l" t="t" r="r" b="b"/>
              <a:pathLst>
                <a:path w="1035" h="802" extrusionOk="0">
                  <a:moveTo>
                    <a:pt x="535" y="1"/>
                  </a:moveTo>
                  <a:cubicBezTo>
                    <a:pt x="1" y="1"/>
                    <a:pt x="1" y="801"/>
                    <a:pt x="535" y="801"/>
                  </a:cubicBezTo>
                  <a:cubicBezTo>
                    <a:pt x="1035" y="801"/>
                    <a:pt x="1035" y="1"/>
                    <a:pt x="535"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17"/>
            <p:cNvSpPr/>
            <p:nvPr/>
          </p:nvSpPr>
          <p:spPr>
            <a:xfrm>
              <a:off x="1955429" y="183960"/>
              <a:ext cx="31006" cy="24026"/>
            </a:xfrm>
            <a:custGeom>
              <a:avLst/>
              <a:gdLst/>
              <a:ahLst/>
              <a:cxnLst/>
              <a:rect l="l" t="t" r="r" b="b"/>
              <a:pathLst>
                <a:path w="1035" h="802" extrusionOk="0">
                  <a:moveTo>
                    <a:pt x="501" y="1"/>
                  </a:moveTo>
                  <a:cubicBezTo>
                    <a:pt x="1" y="1"/>
                    <a:pt x="1" y="801"/>
                    <a:pt x="501" y="801"/>
                  </a:cubicBezTo>
                  <a:cubicBezTo>
                    <a:pt x="1035" y="801"/>
                    <a:pt x="1035" y="1"/>
                    <a:pt x="501"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17"/>
            <p:cNvSpPr/>
            <p:nvPr/>
          </p:nvSpPr>
          <p:spPr>
            <a:xfrm>
              <a:off x="1968429" y="242912"/>
              <a:ext cx="31006" cy="24026"/>
            </a:xfrm>
            <a:custGeom>
              <a:avLst/>
              <a:gdLst/>
              <a:ahLst/>
              <a:cxnLst/>
              <a:rect l="l" t="t" r="r" b="b"/>
              <a:pathLst>
                <a:path w="1035" h="802" extrusionOk="0">
                  <a:moveTo>
                    <a:pt x="501" y="1"/>
                  </a:moveTo>
                  <a:cubicBezTo>
                    <a:pt x="0" y="1"/>
                    <a:pt x="0" y="801"/>
                    <a:pt x="501" y="801"/>
                  </a:cubicBezTo>
                  <a:cubicBezTo>
                    <a:pt x="1034" y="801"/>
                    <a:pt x="1034" y="1"/>
                    <a:pt x="501"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17"/>
            <p:cNvSpPr/>
            <p:nvPr/>
          </p:nvSpPr>
          <p:spPr>
            <a:xfrm>
              <a:off x="1586709" y="67044"/>
              <a:ext cx="32025" cy="24026"/>
            </a:xfrm>
            <a:custGeom>
              <a:avLst/>
              <a:gdLst/>
              <a:ahLst/>
              <a:cxnLst/>
              <a:rect l="l" t="t" r="r" b="b"/>
              <a:pathLst>
                <a:path w="1069" h="802" extrusionOk="0">
                  <a:moveTo>
                    <a:pt x="535" y="1"/>
                  </a:moveTo>
                  <a:cubicBezTo>
                    <a:pt x="1" y="1"/>
                    <a:pt x="1" y="802"/>
                    <a:pt x="535" y="802"/>
                  </a:cubicBezTo>
                  <a:cubicBezTo>
                    <a:pt x="1068" y="802"/>
                    <a:pt x="1068" y="1"/>
                    <a:pt x="535"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17"/>
            <p:cNvSpPr/>
            <p:nvPr/>
          </p:nvSpPr>
          <p:spPr>
            <a:xfrm>
              <a:off x="1625681" y="37088"/>
              <a:ext cx="32025" cy="25015"/>
            </a:xfrm>
            <a:custGeom>
              <a:avLst/>
              <a:gdLst/>
              <a:ahLst/>
              <a:cxnLst/>
              <a:rect l="l" t="t" r="r" b="b"/>
              <a:pathLst>
                <a:path w="1069" h="835" extrusionOk="0">
                  <a:moveTo>
                    <a:pt x="535" y="0"/>
                  </a:moveTo>
                  <a:cubicBezTo>
                    <a:pt x="1" y="0"/>
                    <a:pt x="1" y="834"/>
                    <a:pt x="535" y="834"/>
                  </a:cubicBezTo>
                  <a:cubicBezTo>
                    <a:pt x="1068" y="834"/>
                    <a:pt x="1068" y="0"/>
                    <a:pt x="53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17"/>
            <p:cNvSpPr/>
            <p:nvPr/>
          </p:nvSpPr>
          <p:spPr>
            <a:xfrm>
              <a:off x="1736605" y="-219720"/>
              <a:ext cx="31995" cy="24026"/>
            </a:xfrm>
            <a:custGeom>
              <a:avLst/>
              <a:gdLst/>
              <a:ahLst/>
              <a:cxnLst/>
              <a:rect l="l" t="t" r="r" b="b"/>
              <a:pathLst>
                <a:path w="1068" h="802" extrusionOk="0">
                  <a:moveTo>
                    <a:pt x="534" y="0"/>
                  </a:moveTo>
                  <a:cubicBezTo>
                    <a:pt x="1" y="0"/>
                    <a:pt x="1" y="801"/>
                    <a:pt x="534" y="801"/>
                  </a:cubicBezTo>
                  <a:cubicBezTo>
                    <a:pt x="1068" y="801"/>
                    <a:pt x="1068"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17"/>
            <p:cNvSpPr/>
            <p:nvPr/>
          </p:nvSpPr>
          <p:spPr>
            <a:xfrm>
              <a:off x="1779561" y="-252701"/>
              <a:ext cx="31006" cy="25015"/>
            </a:xfrm>
            <a:custGeom>
              <a:avLst/>
              <a:gdLst/>
              <a:ahLst/>
              <a:cxnLst/>
              <a:rect l="l" t="t" r="r" b="b"/>
              <a:pathLst>
                <a:path w="1035" h="835" extrusionOk="0">
                  <a:moveTo>
                    <a:pt x="501" y="1"/>
                  </a:moveTo>
                  <a:cubicBezTo>
                    <a:pt x="1" y="1"/>
                    <a:pt x="1" y="835"/>
                    <a:pt x="501" y="835"/>
                  </a:cubicBezTo>
                  <a:cubicBezTo>
                    <a:pt x="1035" y="835"/>
                    <a:pt x="1035" y="1"/>
                    <a:pt x="501"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17"/>
            <p:cNvSpPr/>
            <p:nvPr/>
          </p:nvSpPr>
          <p:spPr>
            <a:xfrm>
              <a:off x="1785582" y="265918"/>
              <a:ext cx="31995" cy="23996"/>
            </a:xfrm>
            <a:custGeom>
              <a:avLst/>
              <a:gdLst/>
              <a:ahLst/>
              <a:cxnLst/>
              <a:rect l="l" t="t" r="r" b="b"/>
              <a:pathLst>
                <a:path w="1068" h="801" extrusionOk="0">
                  <a:moveTo>
                    <a:pt x="534" y="0"/>
                  </a:moveTo>
                  <a:cubicBezTo>
                    <a:pt x="0" y="0"/>
                    <a:pt x="0" y="801"/>
                    <a:pt x="534" y="801"/>
                  </a:cubicBezTo>
                  <a:cubicBezTo>
                    <a:pt x="1067" y="801"/>
                    <a:pt x="1067"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17"/>
            <p:cNvSpPr/>
            <p:nvPr/>
          </p:nvSpPr>
          <p:spPr>
            <a:xfrm>
              <a:off x="1808558" y="323852"/>
              <a:ext cx="31995" cy="25015"/>
            </a:xfrm>
            <a:custGeom>
              <a:avLst/>
              <a:gdLst/>
              <a:ahLst/>
              <a:cxnLst/>
              <a:rect l="l" t="t" r="r" b="b"/>
              <a:pathLst>
                <a:path w="1068" h="835" extrusionOk="0">
                  <a:moveTo>
                    <a:pt x="534" y="1"/>
                  </a:moveTo>
                  <a:cubicBezTo>
                    <a:pt x="0" y="1"/>
                    <a:pt x="0" y="835"/>
                    <a:pt x="534" y="835"/>
                  </a:cubicBezTo>
                  <a:cubicBezTo>
                    <a:pt x="1068" y="835"/>
                    <a:pt x="1068" y="1"/>
                    <a:pt x="534"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17"/>
            <p:cNvSpPr/>
            <p:nvPr/>
          </p:nvSpPr>
          <p:spPr>
            <a:xfrm>
              <a:off x="1524761" y="369833"/>
              <a:ext cx="32025" cy="23996"/>
            </a:xfrm>
            <a:custGeom>
              <a:avLst/>
              <a:gdLst/>
              <a:ahLst/>
              <a:cxnLst/>
              <a:rect l="l" t="t" r="r" b="b"/>
              <a:pathLst>
                <a:path w="1069" h="801" extrusionOk="0">
                  <a:moveTo>
                    <a:pt x="535" y="0"/>
                  </a:moveTo>
                  <a:cubicBezTo>
                    <a:pt x="1" y="0"/>
                    <a:pt x="1" y="801"/>
                    <a:pt x="535" y="801"/>
                  </a:cubicBezTo>
                  <a:cubicBezTo>
                    <a:pt x="1068" y="801"/>
                    <a:pt x="1068" y="0"/>
                    <a:pt x="53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17"/>
            <p:cNvSpPr/>
            <p:nvPr/>
          </p:nvSpPr>
          <p:spPr>
            <a:xfrm>
              <a:off x="1573738" y="333857"/>
              <a:ext cx="31995" cy="23996"/>
            </a:xfrm>
            <a:custGeom>
              <a:avLst/>
              <a:gdLst/>
              <a:ahLst/>
              <a:cxnLst/>
              <a:rect l="l" t="t" r="r" b="b"/>
              <a:pathLst>
                <a:path w="1068" h="801" extrusionOk="0">
                  <a:moveTo>
                    <a:pt x="534" y="0"/>
                  </a:moveTo>
                  <a:cubicBezTo>
                    <a:pt x="0" y="0"/>
                    <a:pt x="0" y="801"/>
                    <a:pt x="534" y="801"/>
                  </a:cubicBezTo>
                  <a:cubicBezTo>
                    <a:pt x="1068" y="801"/>
                    <a:pt x="1068"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17"/>
            <p:cNvSpPr/>
            <p:nvPr/>
          </p:nvSpPr>
          <p:spPr>
            <a:xfrm>
              <a:off x="1632690" y="545701"/>
              <a:ext cx="31006" cy="23996"/>
            </a:xfrm>
            <a:custGeom>
              <a:avLst/>
              <a:gdLst/>
              <a:ahLst/>
              <a:cxnLst/>
              <a:rect l="l" t="t" r="r" b="b"/>
              <a:pathLst>
                <a:path w="1035" h="801" extrusionOk="0">
                  <a:moveTo>
                    <a:pt x="534" y="0"/>
                  </a:moveTo>
                  <a:cubicBezTo>
                    <a:pt x="0" y="0"/>
                    <a:pt x="0" y="801"/>
                    <a:pt x="534" y="801"/>
                  </a:cubicBezTo>
                  <a:cubicBezTo>
                    <a:pt x="1034" y="801"/>
                    <a:pt x="1034"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17"/>
            <p:cNvSpPr/>
            <p:nvPr/>
          </p:nvSpPr>
          <p:spPr>
            <a:xfrm>
              <a:off x="1599709" y="597644"/>
              <a:ext cx="32025" cy="25015"/>
            </a:xfrm>
            <a:custGeom>
              <a:avLst/>
              <a:gdLst/>
              <a:ahLst/>
              <a:cxnLst/>
              <a:rect l="l" t="t" r="r" b="b"/>
              <a:pathLst>
                <a:path w="1069" h="835" extrusionOk="0">
                  <a:moveTo>
                    <a:pt x="534" y="1"/>
                  </a:moveTo>
                  <a:cubicBezTo>
                    <a:pt x="1" y="1"/>
                    <a:pt x="1" y="835"/>
                    <a:pt x="534" y="835"/>
                  </a:cubicBezTo>
                  <a:cubicBezTo>
                    <a:pt x="1068" y="835"/>
                    <a:pt x="1068" y="1"/>
                    <a:pt x="534"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9" name="Google Shape;1739;p17"/>
          <p:cNvGrpSpPr/>
          <p:nvPr/>
        </p:nvGrpSpPr>
        <p:grpSpPr>
          <a:xfrm flipH="1">
            <a:off x="6986707" y="-461408"/>
            <a:ext cx="676573" cy="945704"/>
            <a:chOff x="1897495" y="-461400"/>
            <a:chExt cx="815443" cy="1139815"/>
          </a:xfrm>
        </p:grpSpPr>
        <p:sp>
          <p:nvSpPr>
            <p:cNvPr id="1740" name="Google Shape;1740;p17"/>
            <p:cNvSpPr/>
            <p:nvPr/>
          </p:nvSpPr>
          <p:spPr>
            <a:xfrm>
              <a:off x="1897495" y="-345293"/>
              <a:ext cx="815443" cy="1023708"/>
            </a:xfrm>
            <a:custGeom>
              <a:avLst/>
              <a:gdLst/>
              <a:ahLst/>
              <a:cxnLst/>
              <a:rect l="l" t="t" r="r" b="b"/>
              <a:pathLst>
                <a:path w="27220" h="34172" extrusionOk="0">
                  <a:moveTo>
                    <a:pt x="7239" y="1"/>
                  </a:moveTo>
                  <a:cubicBezTo>
                    <a:pt x="7053" y="1"/>
                    <a:pt x="6874" y="8"/>
                    <a:pt x="6705" y="23"/>
                  </a:cubicBezTo>
                  <a:cubicBezTo>
                    <a:pt x="4470" y="3992"/>
                    <a:pt x="3536" y="8496"/>
                    <a:pt x="2035" y="12665"/>
                  </a:cubicBezTo>
                  <a:cubicBezTo>
                    <a:pt x="1607" y="13858"/>
                    <a:pt x="1" y="17770"/>
                    <a:pt x="1459" y="17770"/>
                  </a:cubicBezTo>
                  <a:cubicBezTo>
                    <a:pt x="1591" y="17770"/>
                    <a:pt x="1749" y="17738"/>
                    <a:pt x="1935" y="17669"/>
                  </a:cubicBezTo>
                  <a:cubicBezTo>
                    <a:pt x="3669" y="16968"/>
                    <a:pt x="4236" y="14433"/>
                    <a:pt x="6338" y="13833"/>
                  </a:cubicBezTo>
                  <a:lnTo>
                    <a:pt x="6338" y="13833"/>
                  </a:lnTo>
                  <a:cubicBezTo>
                    <a:pt x="7405" y="16401"/>
                    <a:pt x="2969" y="18503"/>
                    <a:pt x="3436" y="21071"/>
                  </a:cubicBezTo>
                  <a:cubicBezTo>
                    <a:pt x="3669" y="22806"/>
                    <a:pt x="7405" y="28276"/>
                    <a:pt x="9273" y="28510"/>
                  </a:cubicBezTo>
                  <a:cubicBezTo>
                    <a:pt x="9290" y="28511"/>
                    <a:pt x="9307" y="28512"/>
                    <a:pt x="9324" y="28512"/>
                  </a:cubicBezTo>
                  <a:cubicBezTo>
                    <a:pt x="10766" y="28512"/>
                    <a:pt x="12521" y="23463"/>
                    <a:pt x="13943" y="23463"/>
                  </a:cubicBezTo>
                  <a:cubicBezTo>
                    <a:pt x="14092" y="23463"/>
                    <a:pt x="14236" y="23518"/>
                    <a:pt x="14377" y="23640"/>
                  </a:cubicBezTo>
                  <a:cubicBezTo>
                    <a:pt x="16011" y="24907"/>
                    <a:pt x="12542" y="29110"/>
                    <a:pt x="13109" y="30611"/>
                  </a:cubicBezTo>
                  <a:cubicBezTo>
                    <a:pt x="13910" y="32846"/>
                    <a:pt x="20782" y="33780"/>
                    <a:pt x="22883" y="34114"/>
                  </a:cubicBezTo>
                  <a:cubicBezTo>
                    <a:pt x="23175" y="34153"/>
                    <a:pt x="23443" y="34172"/>
                    <a:pt x="23691" y="34172"/>
                  </a:cubicBezTo>
                  <a:cubicBezTo>
                    <a:pt x="26409" y="34172"/>
                    <a:pt x="26547" y="31901"/>
                    <a:pt x="26853" y="29210"/>
                  </a:cubicBezTo>
                  <a:cubicBezTo>
                    <a:pt x="27086" y="27009"/>
                    <a:pt x="27219" y="24674"/>
                    <a:pt x="27086" y="22339"/>
                  </a:cubicBezTo>
                  <a:cubicBezTo>
                    <a:pt x="26986" y="19070"/>
                    <a:pt x="24651" y="20004"/>
                    <a:pt x="22082" y="19303"/>
                  </a:cubicBezTo>
                  <a:cubicBezTo>
                    <a:pt x="17546" y="18036"/>
                    <a:pt x="23584" y="17802"/>
                    <a:pt x="25218" y="17569"/>
                  </a:cubicBezTo>
                  <a:cubicBezTo>
                    <a:pt x="27086" y="17335"/>
                    <a:pt x="26986" y="17102"/>
                    <a:pt x="26853" y="15234"/>
                  </a:cubicBezTo>
                  <a:cubicBezTo>
                    <a:pt x="26752" y="13733"/>
                    <a:pt x="26752" y="12432"/>
                    <a:pt x="26386" y="11031"/>
                  </a:cubicBezTo>
                  <a:cubicBezTo>
                    <a:pt x="25918" y="8781"/>
                    <a:pt x="24929" y="8033"/>
                    <a:pt x="23430" y="8033"/>
                  </a:cubicBezTo>
                  <a:cubicBezTo>
                    <a:pt x="22685" y="8033"/>
                    <a:pt x="21812" y="8218"/>
                    <a:pt x="20815" y="8496"/>
                  </a:cubicBezTo>
                  <a:cubicBezTo>
                    <a:pt x="20323" y="8660"/>
                    <a:pt x="19140" y="9169"/>
                    <a:pt x="18237" y="9169"/>
                  </a:cubicBezTo>
                  <a:cubicBezTo>
                    <a:pt x="17854" y="9169"/>
                    <a:pt x="17521" y="9077"/>
                    <a:pt x="17312" y="8829"/>
                  </a:cubicBezTo>
                  <a:cubicBezTo>
                    <a:pt x="15911" y="7428"/>
                    <a:pt x="19047" y="6728"/>
                    <a:pt x="19881" y="6394"/>
                  </a:cubicBezTo>
                  <a:cubicBezTo>
                    <a:pt x="21482" y="5794"/>
                    <a:pt x="23950" y="5227"/>
                    <a:pt x="21716" y="3459"/>
                  </a:cubicBezTo>
                  <a:cubicBezTo>
                    <a:pt x="20448" y="2658"/>
                    <a:pt x="18447" y="2525"/>
                    <a:pt x="17079" y="2191"/>
                  </a:cubicBezTo>
                  <a:cubicBezTo>
                    <a:pt x="14548" y="1535"/>
                    <a:pt x="9999" y="1"/>
                    <a:pt x="7239" y="1"/>
                  </a:cubicBezTo>
                  <a:close/>
                </a:path>
              </a:pathLst>
            </a:custGeom>
            <a:solidFill>
              <a:srgbClr val="83C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17"/>
            <p:cNvSpPr/>
            <p:nvPr/>
          </p:nvSpPr>
          <p:spPr>
            <a:xfrm>
              <a:off x="2063148" y="-461400"/>
              <a:ext cx="574974" cy="1048962"/>
            </a:xfrm>
            <a:custGeom>
              <a:avLst/>
              <a:gdLst/>
              <a:ahLst/>
              <a:cxnLst/>
              <a:rect l="l" t="t" r="r" b="b"/>
              <a:pathLst>
                <a:path w="19193" h="35015" extrusionOk="0">
                  <a:moveTo>
                    <a:pt x="382" y="0"/>
                  </a:moveTo>
                  <a:cubicBezTo>
                    <a:pt x="201" y="0"/>
                    <a:pt x="1" y="156"/>
                    <a:pt x="41" y="396"/>
                  </a:cubicBezTo>
                  <a:cubicBezTo>
                    <a:pt x="574" y="2731"/>
                    <a:pt x="1742" y="4966"/>
                    <a:pt x="2876" y="7034"/>
                  </a:cubicBezTo>
                  <a:cubicBezTo>
                    <a:pt x="4110" y="9303"/>
                    <a:pt x="5344" y="11538"/>
                    <a:pt x="6579" y="13806"/>
                  </a:cubicBezTo>
                  <a:cubicBezTo>
                    <a:pt x="9014" y="18342"/>
                    <a:pt x="11516" y="22879"/>
                    <a:pt x="14051" y="27349"/>
                  </a:cubicBezTo>
                  <a:cubicBezTo>
                    <a:pt x="15518" y="29884"/>
                    <a:pt x="16986" y="32386"/>
                    <a:pt x="18521" y="34854"/>
                  </a:cubicBezTo>
                  <a:cubicBezTo>
                    <a:pt x="18583" y="34968"/>
                    <a:pt x="18677" y="35014"/>
                    <a:pt x="18771" y="35014"/>
                  </a:cubicBezTo>
                  <a:cubicBezTo>
                    <a:pt x="18981" y="35014"/>
                    <a:pt x="19192" y="34784"/>
                    <a:pt x="19054" y="34554"/>
                  </a:cubicBezTo>
                  <a:cubicBezTo>
                    <a:pt x="13717" y="25848"/>
                    <a:pt x="8947" y="16841"/>
                    <a:pt x="4044" y="7902"/>
                  </a:cubicBezTo>
                  <a:cubicBezTo>
                    <a:pt x="2709" y="5467"/>
                    <a:pt x="1275" y="2965"/>
                    <a:pt x="641" y="230"/>
                  </a:cubicBezTo>
                  <a:cubicBezTo>
                    <a:pt x="614" y="69"/>
                    <a:pt x="502" y="0"/>
                    <a:pt x="382"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17"/>
            <p:cNvSpPr/>
            <p:nvPr/>
          </p:nvSpPr>
          <p:spPr>
            <a:xfrm>
              <a:off x="2112814" y="-304284"/>
              <a:ext cx="166684" cy="157666"/>
            </a:xfrm>
            <a:custGeom>
              <a:avLst/>
              <a:gdLst/>
              <a:ahLst/>
              <a:cxnLst/>
              <a:rect l="l" t="t" r="r" b="b"/>
              <a:pathLst>
                <a:path w="5564" h="5263" extrusionOk="0">
                  <a:moveTo>
                    <a:pt x="1439" y="0"/>
                  </a:moveTo>
                  <a:cubicBezTo>
                    <a:pt x="1101" y="0"/>
                    <a:pt x="860" y="241"/>
                    <a:pt x="718" y="555"/>
                  </a:cubicBezTo>
                  <a:cubicBezTo>
                    <a:pt x="384" y="1156"/>
                    <a:pt x="217" y="1789"/>
                    <a:pt x="151" y="2457"/>
                  </a:cubicBezTo>
                  <a:cubicBezTo>
                    <a:pt x="84" y="3290"/>
                    <a:pt x="117" y="4124"/>
                    <a:pt x="17" y="4958"/>
                  </a:cubicBezTo>
                  <a:cubicBezTo>
                    <a:pt x="0" y="5163"/>
                    <a:pt x="149" y="5263"/>
                    <a:pt x="307" y="5263"/>
                  </a:cubicBezTo>
                  <a:cubicBezTo>
                    <a:pt x="458" y="5263"/>
                    <a:pt x="618" y="5171"/>
                    <a:pt x="651" y="4992"/>
                  </a:cubicBezTo>
                  <a:cubicBezTo>
                    <a:pt x="784" y="3691"/>
                    <a:pt x="584" y="2356"/>
                    <a:pt x="1085" y="1156"/>
                  </a:cubicBezTo>
                  <a:cubicBezTo>
                    <a:pt x="1151" y="989"/>
                    <a:pt x="1251" y="789"/>
                    <a:pt x="1351" y="689"/>
                  </a:cubicBezTo>
                  <a:cubicBezTo>
                    <a:pt x="1371" y="650"/>
                    <a:pt x="1379" y="633"/>
                    <a:pt x="1382" y="633"/>
                  </a:cubicBezTo>
                  <a:cubicBezTo>
                    <a:pt x="1385" y="633"/>
                    <a:pt x="1385" y="641"/>
                    <a:pt x="1385" y="655"/>
                  </a:cubicBezTo>
                  <a:cubicBezTo>
                    <a:pt x="1452" y="622"/>
                    <a:pt x="1385" y="622"/>
                    <a:pt x="1418" y="622"/>
                  </a:cubicBezTo>
                  <a:lnTo>
                    <a:pt x="1485" y="622"/>
                  </a:lnTo>
                  <a:cubicBezTo>
                    <a:pt x="1852" y="722"/>
                    <a:pt x="2252" y="1089"/>
                    <a:pt x="2619" y="1289"/>
                  </a:cubicBezTo>
                  <a:cubicBezTo>
                    <a:pt x="3019" y="1489"/>
                    <a:pt x="3420" y="1656"/>
                    <a:pt x="3787" y="1856"/>
                  </a:cubicBezTo>
                  <a:cubicBezTo>
                    <a:pt x="4187" y="2090"/>
                    <a:pt x="4587" y="2323"/>
                    <a:pt x="4954" y="2557"/>
                  </a:cubicBezTo>
                  <a:cubicBezTo>
                    <a:pt x="5012" y="2597"/>
                    <a:pt x="5069" y="2614"/>
                    <a:pt x="5124" y="2614"/>
                  </a:cubicBezTo>
                  <a:cubicBezTo>
                    <a:pt x="5383" y="2614"/>
                    <a:pt x="5563" y="2216"/>
                    <a:pt x="5288" y="2023"/>
                  </a:cubicBezTo>
                  <a:cubicBezTo>
                    <a:pt x="4554" y="1523"/>
                    <a:pt x="3787" y="1122"/>
                    <a:pt x="2986" y="755"/>
                  </a:cubicBezTo>
                  <a:cubicBezTo>
                    <a:pt x="2519" y="522"/>
                    <a:pt x="2119" y="155"/>
                    <a:pt x="1618" y="21"/>
                  </a:cubicBezTo>
                  <a:cubicBezTo>
                    <a:pt x="1556" y="7"/>
                    <a:pt x="1496" y="0"/>
                    <a:pt x="1439"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17"/>
            <p:cNvSpPr/>
            <p:nvPr/>
          </p:nvSpPr>
          <p:spPr>
            <a:xfrm>
              <a:off x="2178776" y="-133328"/>
              <a:ext cx="228696" cy="228396"/>
            </a:xfrm>
            <a:custGeom>
              <a:avLst/>
              <a:gdLst/>
              <a:ahLst/>
              <a:cxnLst/>
              <a:rect l="l" t="t" r="r" b="b"/>
              <a:pathLst>
                <a:path w="7634" h="7624" extrusionOk="0">
                  <a:moveTo>
                    <a:pt x="1506" y="1"/>
                  </a:moveTo>
                  <a:cubicBezTo>
                    <a:pt x="1383" y="1"/>
                    <a:pt x="1245" y="110"/>
                    <a:pt x="1218" y="219"/>
                  </a:cubicBezTo>
                  <a:cubicBezTo>
                    <a:pt x="717" y="2587"/>
                    <a:pt x="284" y="4922"/>
                    <a:pt x="17" y="7324"/>
                  </a:cubicBezTo>
                  <a:cubicBezTo>
                    <a:pt x="0" y="7524"/>
                    <a:pt x="150" y="7624"/>
                    <a:pt x="309" y="7624"/>
                  </a:cubicBezTo>
                  <a:cubicBezTo>
                    <a:pt x="467" y="7624"/>
                    <a:pt x="634" y="7524"/>
                    <a:pt x="651" y="7324"/>
                  </a:cubicBezTo>
                  <a:cubicBezTo>
                    <a:pt x="873" y="5096"/>
                    <a:pt x="1278" y="2899"/>
                    <a:pt x="1749" y="732"/>
                  </a:cubicBezTo>
                  <a:lnTo>
                    <a:pt x="1749" y="732"/>
                  </a:lnTo>
                  <a:cubicBezTo>
                    <a:pt x="3636" y="1390"/>
                    <a:pt x="5479" y="2290"/>
                    <a:pt x="7055" y="3488"/>
                  </a:cubicBezTo>
                  <a:cubicBezTo>
                    <a:pt x="7116" y="3537"/>
                    <a:pt x="7176" y="3558"/>
                    <a:pt x="7232" y="3558"/>
                  </a:cubicBezTo>
                  <a:cubicBezTo>
                    <a:pt x="7479" y="3558"/>
                    <a:pt x="7634" y="3145"/>
                    <a:pt x="7389" y="2954"/>
                  </a:cubicBezTo>
                  <a:cubicBezTo>
                    <a:pt x="5654" y="1653"/>
                    <a:pt x="3619" y="686"/>
                    <a:pt x="1585" y="19"/>
                  </a:cubicBezTo>
                  <a:cubicBezTo>
                    <a:pt x="1560" y="6"/>
                    <a:pt x="1533" y="1"/>
                    <a:pt x="1506"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17"/>
            <p:cNvSpPr/>
            <p:nvPr/>
          </p:nvSpPr>
          <p:spPr>
            <a:xfrm>
              <a:off x="2245726" y="-14016"/>
              <a:ext cx="256676" cy="324949"/>
            </a:xfrm>
            <a:custGeom>
              <a:avLst/>
              <a:gdLst/>
              <a:ahLst/>
              <a:cxnLst/>
              <a:rect l="l" t="t" r="r" b="b"/>
              <a:pathLst>
                <a:path w="8568" h="10847" extrusionOk="0">
                  <a:moveTo>
                    <a:pt x="1357" y="0"/>
                  </a:moveTo>
                  <a:cubicBezTo>
                    <a:pt x="1199" y="0"/>
                    <a:pt x="1051" y="107"/>
                    <a:pt x="1051" y="305"/>
                  </a:cubicBezTo>
                  <a:cubicBezTo>
                    <a:pt x="1151" y="3774"/>
                    <a:pt x="150" y="7110"/>
                    <a:pt x="17" y="10546"/>
                  </a:cubicBezTo>
                  <a:cubicBezTo>
                    <a:pt x="0" y="10746"/>
                    <a:pt x="150" y="10846"/>
                    <a:pt x="309" y="10846"/>
                  </a:cubicBezTo>
                  <a:cubicBezTo>
                    <a:pt x="467" y="10846"/>
                    <a:pt x="634" y="10746"/>
                    <a:pt x="650" y="10546"/>
                  </a:cubicBezTo>
                  <a:cubicBezTo>
                    <a:pt x="778" y="7272"/>
                    <a:pt x="1692" y="4088"/>
                    <a:pt x="1692" y="794"/>
                  </a:cubicBezTo>
                  <a:lnTo>
                    <a:pt x="1692" y="794"/>
                  </a:lnTo>
                  <a:cubicBezTo>
                    <a:pt x="3789" y="1755"/>
                    <a:pt x="6004" y="2529"/>
                    <a:pt x="7989" y="3708"/>
                  </a:cubicBezTo>
                  <a:cubicBezTo>
                    <a:pt x="8044" y="3746"/>
                    <a:pt x="8099" y="3763"/>
                    <a:pt x="8150" y="3763"/>
                  </a:cubicBezTo>
                  <a:cubicBezTo>
                    <a:pt x="8405" y="3763"/>
                    <a:pt x="8567" y="3341"/>
                    <a:pt x="8289" y="3174"/>
                  </a:cubicBezTo>
                  <a:cubicBezTo>
                    <a:pt x="6154" y="1873"/>
                    <a:pt x="3786" y="1106"/>
                    <a:pt x="1518" y="38"/>
                  </a:cubicBezTo>
                  <a:cubicBezTo>
                    <a:pt x="1467" y="13"/>
                    <a:pt x="1411" y="0"/>
                    <a:pt x="135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17"/>
            <p:cNvSpPr/>
            <p:nvPr/>
          </p:nvSpPr>
          <p:spPr>
            <a:xfrm>
              <a:off x="2354134" y="146605"/>
              <a:ext cx="132532" cy="171297"/>
            </a:xfrm>
            <a:custGeom>
              <a:avLst/>
              <a:gdLst/>
              <a:ahLst/>
              <a:cxnLst/>
              <a:rect l="l" t="t" r="r" b="b"/>
              <a:pathLst>
                <a:path w="4424" h="5718" extrusionOk="0">
                  <a:moveTo>
                    <a:pt x="760" y="1"/>
                  </a:moveTo>
                  <a:cubicBezTo>
                    <a:pt x="625" y="1"/>
                    <a:pt x="490" y="76"/>
                    <a:pt x="467" y="214"/>
                  </a:cubicBezTo>
                  <a:cubicBezTo>
                    <a:pt x="234" y="1948"/>
                    <a:pt x="0" y="3683"/>
                    <a:pt x="0" y="5417"/>
                  </a:cubicBezTo>
                  <a:cubicBezTo>
                    <a:pt x="0" y="5618"/>
                    <a:pt x="159" y="5718"/>
                    <a:pt x="317" y="5718"/>
                  </a:cubicBezTo>
                  <a:cubicBezTo>
                    <a:pt x="476" y="5718"/>
                    <a:pt x="634" y="5618"/>
                    <a:pt x="634" y="5417"/>
                  </a:cubicBezTo>
                  <a:cubicBezTo>
                    <a:pt x="634" y="3875"/>
                    <a:pt x="805" y="2304"/>
                    <a:pt x="1016" y="757"/>
                  </a:cubicBezTo>
                  <a:lnTo>
                    <a:pt x="1016" y="757"/>
                  </a:lnTo>
                  <a:cubicBezTo>
                    <a:pt x="1943" y="1205"/>
                    <a:pt x="2830" y="1775"/>
                    <a:pt x="3770" y="2215"/>
                  </a:cubicBezTo>
                  <a:cubicBezTo>
                    <a:pt x="3816" y="2236"/>
                    <a:pt x="3861" y="2245"/>
                    <a:pt x="3905" y="2245"/>
                  </a:cubicBezTo>
                  <a:cubicBezTo>
                    <a:pt x="4209" y="2245"/>
                    <a:pt x="4424" y="1794"/>
                    <a:pt x="4103" y="1648"/>
                  </a:cubicBezTo>
                  <a:cubicBezTo>
                    <a:pt x="3002" y="1181"/>
                    <a:pt x="2035" y="514"/>
                    <a:pt x="934" y="47"/>
                  </a:cubicBezTo>
                  <a:cubicBezTo>
                    <a:pt x="883" y="16"/>
                    <a:pt x="821" y="1"/>
                    <a:pt x="760"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17"/>
            <p:cNvSpPr/>
            <p:nvPr/>
          </p:nvSpPr>
          <p:spPr>
            <a:xfrm>
              <a:off x="2447056" y="299348"/>
              <a:ext cx="169589" cy="204310"/>
            </a:xfrm>
            <a:custGeom>
              <a:avLst/>
              <a:gdLst/>
              <a:ahLst/>
              <a:cxnLst/>
              <a:rect l="l" t="t" r="r" b="b"/>
              <a:pathLst>
                <a:path w="5661" h="6820" extrusionOk="0">
                  <a:moveTo>
                    <a:pt x="824" y="1"/>
                  </a:moveTo>
                  <a:cubicBezTo>
                    <a:pt x="701" y="1"/>
                    <a:pt x="562" y="115"/>
                    <a:pt x="534" y="252"/>
                  </a:cubicBezTo>
                  <a:cubicBezTo>
                    <a:pt x="0" y="2253"/>
                    <a:pt x="34" y="4455"/>
                    <a:pt x="167" y="6490"/>
                  </a:cubicBezTo>
                  <a:cubicBezTo>
                    <a:pt x="184" y="6711"/>
                    <a:pt x="349" y="6819"/>
                    <a:pt x="506" y="6819"/>
                  </a:cubicBezTo>
                  <a:cubicBezTo>
                    <a:pt x="657" y="6819"/>
                    <a:pt x="801" y="6719"/>
                    <a:pt x="801" y="6523"/>
                  </a:cubicBezTo>
                  <a:cubicBezTo>
                    <a:pt x="675" y="4632"/>
                    <a:pt x="638" y="2623"/>
                    <a:pt x="1056" y="748"/>
                  </a:cubicBezTo>
                  <a:lnTo>
                    <a:pt x="1056" y="748"/>
                  </a:lnTo>
                  <a:cubicBezTo>
                    <a:pt x="2421" y="1283"/>
                    <a:pt x="3810" y="1697"/>
                    <a:pt x="5171" y="2253"/>
                  </a:cubicBezTo>
                  <a:cubicBezTo>
                    <a:pt x="5215" y="2273"/>
                    <a:pt x="5256" y="2282"/>
                    <a:pt x="5294" y="2282"/>
                  </a:cubicBezTo>
                  <a:cubicBezTo>
                    <a:pt x="5570" y="2282"/>
                    <a:pt x="5661" y="1799"/>
                    <a:pt x="5338" y="1653"/>
                  </a:cubicBezTo>
                  <a:cubicBezTo>
                    <a:pt x="3870" y="1052"/>
                    <a:pt x="2369" y="619"/>
                    <a:pt x="901" y="18"/>
                  </a:cubicBezTo>
                  <a:cubicBezTo>
                    <a:pt x="877" y="6"/>
                    <a:pt x="851" y="1"/>
                    <a:pt x="824"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17"/>
            <p:cNvSpPr/>
            <p:nvPr/>
          </p:nvSpPr>
          <p:spPr>
            <a:xfrm>
              <a:off x="2522004" y="425790"/>
              <a:ext cx="120399" cy="140800"/>
            </a:xfrm>
            <a:custGeom>
              <a:avLst/>
              <a:gdLst/>
              <a:ahLst/>
              <a:cxnLst/>
              <a:rect l="l" t="t" r="r" b="b"/>
              <a:pathLst>
                <a:path w="4019" h="4700" extrusionOk="0">
                  <a:moveTo>
                    <a:pt x="534" y="0"/>
                  </a:moveTo>
                  <a:cubicBezTo>
                    <a:pt x="401" y="0"/>
                    <a:pt x="267" y="67"/>
                    <a:pt x="234" y="200"/>
                  </a:cubicBezTo>
                  <a:cubicBezTo>
                    <a:pt x="0" y="1601"/>
                    <a:pt x="0" y="3002"/>
                    <a:pt x="0" y="4370"/>
                  </a:cubicBezTo>
                  <a:cubicBezTo>
                    <a:pt x="0" y="4591"/>
                    <a:pt x="165" y="4700"/>
                    <a:pt x="327" y="4700"/>
                  </a:cubicBezTo>
                  <a:cubicBezTo>
                    <a:pt x="482" y="4700"/>
                    <a:pt x="634" y="4600"/>
                    <a:pt x="634" y="4403"/>
                  </a:cubicBezTo>
                  <a:cubicBezTo>
                    <a:pt x="634" y="3143"/>
                    <a:pt x="604" y="1853"/>
                    <a:pt x="798" y="618"/>
                  </a:cubicBezTo>
                  <a:lnTo>
                    <a:pt x="798" y="618"/>
                  </a:lnTo>
                  <a:cubicBezTo>
                    <a:pt x="1714" y="705"/>
                    <a:pt x="2642" y="1075"/>
                    <a:pt x="3403" y="1501"/>
                  </a:cubicBezTo>
                  <a:cubicBezTo>
                    <a:pt x="3459" y="1532"/>
                    <a:pt x="3514" y="1545"/>
                    <a:pt x="3565" y="1545"/>
                  </a:cubicBezTo>
                  <a:cubicBezTo>
                    <a:pt x="3847" y="1545"/>
                    <a:pt x="4019" y="1137"/>
                    <a:pt x="3736" y="968"/>
                  </a:cubicBezTo>
                  <a:cubicBezTo>
                    <a:pt x="2769" y="434"/>
                    <a:pt x="1635" y="0"/>
                    <a:pt x="534"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17"/>
            <p:cNvSpPr/>
            <p:nvPr/>
          </p:nvSpPr>
          <p:spPr>
            <a:xfrm>
              <a:off x="2081331" y="278888"/>
              <a:ext cx="34002" cy="26003"/>
            </a:xfrm>
            <a:custGeom>
              <a:avLst/>
              <a:gdLst/>
              <a:ahLst/>
              <a:cxnLst/>
              <a:rect l="l" t="t" r="r" b="b"/>
              <a:pathLst>
                <a:path w="1135" h="868" extrusionOk="0">
                  <a:moveTo>
                    <a:pt x="568" y="1"/>
                  </a:moveTo>
                  <a:cubicBezTo>
                    <a:pt x="1" y="1"/>
                    <a:pt x="1"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17"/>
            <p:cNvSpPr/>
            <p:nvPr/>
          </p:nvSpPr>
          <p:spPr>
            <a:xfrm>
              <a:off x="2116319" y="320856"/>
              <a:ext cx="34002" cy="26003"/>
            </a:xfrm>
            <a:custGeom>
              <a:avLst/>
              <a:gdLst/>
              <a:ahLst/>
              <a:cxnLst/>
              <a:rect l="l" t="t" r="r" b="b"/>
              <a:pathLst>
                <a:path w="1135" h="868" extrusionOk="0">
                  <a:moveTo>
                    <a:pt x="567" y="1"/>
                  </a:moveTo>
                  <a:cubicBezTo>
                    <a:pt x="0" y="1"/>
                    <a:pt x="0" y="868"/>
                    <a:pt x="567" y="868"/>
                  </a:cubicBezTo>
                  <a:cubicBezTo>
                    <a:pt x="1134" y="868"/>
                    <a:pt x="1134"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17"/>
            <p:cNvSpPr/>
            <p:nvPr/>
          </p:nvSpPr>
          <p:spPr>
            <a:xfrm>
              <a:off x="2130308" y="260915"/>
              <a:ext cx="34002" cy="26992"/>
            </a:xfrm>
            <a:custGeom>
              <a:avLst/>
              <a:gdLst/>
              <a:ahLst/>
              <a:cxnLst/>
              <a:rect l="l" t="t" r="r" b="b"/>
              <a:pathLst>
                <a:path w="1135" h="901" extrusionOk="0">
                  <a:moveTo>
                    <a:pt x="567" y="0"/>
                  </a:moveTo>
                  <a:cubicBezTo>
                    <a:pt x="0" y="0"/>
                    <a:pt x="0" y="901"/>
                    <a:pt x="567" y="901"/>
                  </a:cubicBezTo>
                  <a:cubicBezTo>
                    <a:pt x="1134" y="901"/>
                    <a:pt x="1134"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17"/>
            <p:cNvSpPr/>
            <p:nvPr/>
          </p:nvSpPr>
          <p:spPr>
            <a:xfrm>
              <a:off x="2604920" y="13094"/>
              <a:ext cx="34032" cy="26003"/>
            </a:xfrm>
            <a:custGeom>
              <a:avLst/>
              <a:gdLst/>
              <a:ahLst/>
              <a:cxnLst/>
              <a:rect l="l" t="t" r="r" b="b"/>
              <a:pathLst>
                <a:path w="1136" h="868" extrusionOk="0">
                  <a:moveTo>
                    <a:pt x="568" y="1"/>
                  </a:moveTo>
                  <a:cubicBezTo>
                    <a:pt x="1" y="1"/>
                    <a:pt x="1"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17"/>
            <p:cNvSpPr/>
            <p:nvPr/>
          </p:nvSpPr>
          <p:spPr>
            <a:xfrm>
              <a:off x="2594945" y="69051"/>
              <a:ext cx="33013" cy="26003"/>
            </a:xfrm>
            <a:custGeom>
              <a:avLst/>
              <a:gdLst/>
              <a:ahLst/>
              <a:cxnLst/>
              <a:rect l="l" t="t" r="r" b="b"/>
              <a:pathLst>
                <a:path w="1102" h="868" extrusionOk="0">
                  <a:moveTo>
                    <a:pt x="567" y="1"/>
                  </a:moveTo>
                  <a:cubicBezTo>
                    <a:pt x="0" y="1"/>
                    <a:pt x="0" y="868"/>
                    <a:pt x="567" y="868"/>
                  </a:cubicBezTo>
                  <a:cubicBezTo>
                    <a:pt x="1101" y="868"/>
                    <a:pt x="1101"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17"/>
            <p:cNvSpPr/>
            <p:nvPr/>
          </p:nvSpPr>
          <p:spPr>
            <a:xfrm>
              <a:off x="2538988" y="27083"/>
              <a:ext cx="34002" cy="26003"/>
            </a:xfrm>
            <a:custGeom>
              <a:avLst/>
              <a:gdLst/>
              <a:ahLst/>
              <a:cxnLst/>
              <a:rect l="l" t="t" r="r" b="b"/>
              <a:pathLst>
                <a:path w="1135" h="868" extrusionOk="0">
                  <a:moveTo>
                    <a:pt x="567" y="1"/>
                  </a:moveTo>
                  <a:cubicBezTo>
                    <a:pt x="0" y="1"/>
                    <a:pt x="0" y="868"/>
                    <a:pt x="567" y="868"/>
                  </a:cubicBezTo>
                  <a:cubicBezTo>
                    <a:pt x="1134" y="868"/>
                    <a:pt x="1134"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17"/>
            <p:cNvSpPr/>
            <p:nvPr/>
          </p:nvSpPr>
          <p:spPr>
            <a:xfrm>
              <a:off x="2455054" y="585662"/>
              <a:ext cx="34002" cy="27022"/>
            </a:xfrm>
            <a:custGeom>
              <a:avLst/>
              <a:gdLst/>
              <a:ahLst/>
              <a:cxnLst/>
              <a:rect l="l" t="t" r="r" b="b"/>
              <a:pathLst>
                <a:path w="1135" h="902" extrusionOk="0">
                  <a:moveTo>
                    <a:pt x="567" y="0"/>
                  </a:moveTo>
                  <a:cubicBezTo>
                    <a:pt x="0" y="0"/>
                    <a:pt x="0" y="901"/>
                    <a:pt x="567" y="901"/>
                  </a:cubicBezTo>
                  <a:cubicBezTo>
                    <a:pt x="1134" y="901"/>
                    <a:pt x="1134"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17"/>
            <p:cNvSpPr/>
            <p:nvPr/>
          </p:nvSpPr>
          <p:spPr>
            <a:xfrm>
              <a:off x="2493007" y="603635"/>
              <a:ext cx="34032" cy="26033"/>
            </a:xfrm>
            <a:custGeom>
              <a:avLst/>
              <a:gdLst/>
              <a:ahLst/>
              <a:cxnLst/>
              <a:rect l="l" t="t" r="r" b="b"/>
              <a:pathLst>
                <a:path w="1136" h="869" extrusionOk="0">
                  <a:moveTo>
                    <a:pt x="568" y="1"/>
                  </a:moveTo>
                  <a:cubicBezTo>
                    <a:pt x="1" y="1"/>
                    <a:pt x="1"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17"/>
            <p:cNvSpPr/>
            <p:nvPr/>
          </p:nvSpPr>
          <p:spPr>
            <a:xfrm>
              <a:off x="2639908" y="390802"/>
              <a:ext cx="34002" cy="26003"/>
            </a:xfrm>
            <a:custGeom>
              <a:avLst/>
              <a:gdLst/>
              <a:ahLst/>
              <a:cxnLst/>
              <a:rect l="l" t="t" r="r" b="b"/>
              <a:pathLst>
                <a:path w="1135" h="868" extrusionOk="0">
                  <a:moveTo>
                    <a:pt x="567" y="1"/>
                  </a:moveTo>
                  <a:cubicBezTo>
                    <a:pt x="0" y="1"/>
                    <a:pt x="0" y="868"/>
                    <a:pt x="567" y="868"/>
                  </a:cubicBezTo>
                  <a:cubicBezTo>
                    <a:pt x="1135" y="868"/>
                    <a:pt x="1135"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17"/>
            <p:cNvSpPr/>
            <p:nvPr/>
          </p:nvSpPr>
          <p:spPr>
            <a:xfrm>
              <a:off x="2639908" y="355844"/>
              <a:ext cx="34002" cy="26003"/>
            </a:xfrm>
            <a:custGeom>
              <a:avLst/>
              <a:gdLst/>
              <a:ahLst/>
              <a:cxnLst/>
              <a:rect l="l" t="t" r="r" b="b"/>
              <a:pathLst>
                <a:path w="1135" h="868" extrusionOk="0">
                  <a:moveTo>
                    <a:pt x="567" y="0"/>
                  </a:moveTo>
                  <a:cubicBezTo>
                    <a:pt x="0" y="0"/>
                    <a:pt x="0" y="867"/>
                    <a:pt x="567" y="867"/>
                  </a:cubicBezTo>
                  <a:cubicBezTo>
                    <a:pt x="1135" y="867"/>
                    <a:pt x="1135"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17"/>
            <p:cNvSpPr/>
            <p:nvPr/>
          </p:nvSpPr>
          <p:spPr>
            <a:xfrm>
              <a:off x="2116319" y="-49842"/>
              <a:ext cx="34002" cy="26992"/>
            </a:xfrm>
            <a:custGeom>
              <a:avLst/>
              <a:gdLst/>
              <a:ahLst/>
              <a:cxnLst/>
              <a:rect l="l" t="t" r="r" b="b"/>
              <a:pathLst>
                <a:path w="1135" h="901" extrusionOk="0">
                  <a:moveTo>
                    <a:pt x="567" y="0"/>
                  </a:moveTo>
                  <a:cubicBezTo>
                    <a:pt x="0" y="0"/>
                    <a:pt x="0" y="901"/>
                    <a:pt x="567" y="901"/>
                  </a:cubicBezTo>
                  <a:cubicBezTo>
                    <a:pt x="1134" y="901"/>
                    <a:pt x="1134"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17"/>
            <p:cNvSpPr/>
            <p:nvPr/>
          </p:nvSpPr>
          <p:spPr>
            <a:xfrm>
              <a:off x="2319146" y="-206719"/>
              <a:ext cx="33013" cy="26003"/>
            </a:xfrm>
            <a:custGeom>
              <a:avLst/>
              <a:gdLst/>
              <a:ahLst/>
              <a:cxnLst/>
              <a:rect l="l" t="t" r="r" b="b"/>
              <a:pathLst>
                <a:path w="1102" h="868" extrusionOk="0">
                  <a:moveTo>
                    <a:pt x="568" y="0"/>
                  </a:moveTo>
                  <a:cubicBezTo>
                    <a:pt x="1" y="0"/>
                    <a:pt x="1" y="867"/>
                    <a:pt x="568" y="867"/>
                  </a:cubicBezTo>
                  <a:cubicBezTo>
                    <a:pt x="1102" y="867"/>
                    <a:pt x="1102" y="0"/>
                    <a:pt x="568"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17"/>
            <p:cNvSpPr/>
            <p:nvPr/>
          </p:nvSpPr>
          <p:spPr>
            <a:xfrm>
              <a:off x="2434055" y="101043"/>
              <a:ext cx="34002" cy="26003"/>
            </a:xfrm>
            <a:custGeom>
              <a:avLst/>
              <a:gdLst/>
              <a:ahLst/>
              <a:cxnLst/>
              <a:rect l="l" t="t" r="r" b="b"/>
              <a:pathLst>
                <a:path w="1135" h="868" extrusionOk="0">
                  <a:moveTo>
                    <a:pt x="568" y="0"/>
                  </a:moveTo>
                  <a:cubicBezTo>
                    <a:pt x="1" y="0"/>
                    <a:pt x="1" y="867"/>
                    <a:pt x="568" y="867"/>
                  </a:cubicBezTo>
                  <a:cubicBezTo>
                    <a:pt x="1135" y="867"/>
                    <a:pt x="1135" y="0"/>
                    <a:pt x="568"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17"/>
            <p:cNvSpPr/>
            <p:nvPr/>
          </p:nvSpPr>
          <p:spPr>
            <a:xfrm>
              <a:off x="2172275" y="125007"/>
              <a:ext cx="34002" cy="26003"/>
            </a:xfrm>
            <a:custGeom>
              <a:avLst/>
              <a:gdLst/>
              <a:ahLst/>
              <a:cxnLst/>
              <a:rect l="l" t="t" r="r" b="b"/>
              <a:pathLst>
                <a:path w="1135" h="868" extrusionOk="0">
                  <a:moveTo>
                    <a:pt x="567" y="1"/>
                  </a:moveTo>
                  <a:cubicBezTo>
                    <a:pt x="0" y="1"/>
                    <a:pt x="0" y="868"/>
                    <a:pt x="567" y="868"/>
                  </a:cubicBezTo>
                  <a:cubicBezTo>
                    <a:pt x="1134" y="868"/>
                    <a:pt x="1134"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2" name="Google Shape;1762;p17"/>
          <p:cNvGrpSpPr/>
          <p:nvPr/>
        </p:nvGrpSpPr>
        <p:grpSpPr>
          <a:xfrm flipH="1">
            <a:off x="8241946" y="216535"/>
            <a:ext cx="1166826" cy="746025"/>
            <a:chOff x="-206267" y="355694"/>
            <a:chExt cx="1406323" cy="899150"/>
          </a:xfrm>
        </p:grpSpPr>
        <p:sp>
          <p:nvSpPr>
            <p:cNvPr id="1763" name="Google Shape;1763;p17"/>
            <p:cNvSpPr/>
            <p:nvPr/>
          </p:nvSpPr>
          <p:spPr>
            <a:xfrm>
              <a:off x="-206267" y="355694"/>
              <a:ext cx="1329334" cy="847138"/>
            </a:xfrm>
            <a:custGeom>
              <a:avLst/>
              <a:gdLst/>
              <a:ahLst/>
              <a:cxnLst/>
              <a:rect l="l" t="t" r="r" b="b"/>
              <a:pathLst>
                <a:path w="44374" h="28278" extrusionOk="0">
                  <a:moveTo>
                    <a:pt x="486" y="0"/>
                  </a:moveTo>
                  <a:cubicBezTo>
                    <a:pt x="131" y="0"/>
                    <a:pt x="1" y="542"/>
                    <a:pt x="380" y="606"/>
                  </a:cubicBezTo>
                  <a:cubicBezTo>
                    <a:pt x="7585" y="1873"/>
                    <a:pt x="13723" y="6143"/>
                    <a:pt x="19227" y="10713"/>
                  </a:cubicBezTo>
                  <a:cubicBezTo>
                    <a:pt x="21862" y="12914"/>
                    <a:pt x="24397" y="15149"/>
                    <a:pt x="26832" y="17518"/>
                  </a:cubicBezTo>
                  <a:cubicBezTo>
                    <a:pt x="29134" y="19786"/>
                    <a:pt x="31436" y="22021"/>
                    <a:pt x="34038" y="23956"/>
                  </a:cubicBezTo>
                  <a:cubicBezTo>
                    <a:pt x="35472" y="24990"/>
                    <a:pt x="37006" y="25957"/>
                    <a:pt x="38641" y="26658"/>
                  </a:cubicBezTo>
                  <a:cubicBezTo>
                    <a:pt x="39408" y="27025"/>
                    <a:pt x="40242" y="27325"/>
                    <a:pt x="41076" y="27592"/>
                  </a:cubicBezTo>
                  <a:cubicBezTo>
                    <a:pt x="42010" y="27858"/>
                    <a:pt x="42944" y="27925"/>
                    <a:pt x="43845" y="28259"/>
                  </a:cubicBezTo>
                  <a:cubicBezTo>
                    <a:pt x="43882" y="28271"/>
                    <a:pt x="43918" y="28277"/>
                    <a:pt x="43951" y="28277"/>
                  </a:cubicBezTo>
                  <a:cubicBezTo>
                    <a:pt x="44271" y="28277"/>
                    <a:pt x="44374" y="27746"/>
                    <a:pt x="44011" y="27625"/>
                  </a:cubicBezTo>
                  <a:cubicBezTo>
                    <a:pt x="43211" y="27358"/>
                    <a:pt x="42377" y="27291"/>
                    <a:pt x="41543" y="27058"/>
                  </a:cubicBezTo>
                  <a:cubicBezTo>
                    <a:pt x="40776" y="26858"/>
                    <a:pt x="40008" y="26591"/>
                    <a:pt x="39241" y="26257"/>
                  </a:cubicBezTo>
                  <a:cubicBezTo>
                    <a:pt x="37774" y="25624"/>
                    <a:pt x="36373" y="24823"/>
                    <a:pt x="35038" y="23889"/>
                  </a:cubicBezTo>
                  <a:cubicBezTo>
                    <a:pt x="32370" y="22054"/>
                    <a:pt x="30035" y="19786"/>
                    <a:pt x="27733" y="17518"/>
                  </a:cubicBezTo>
                  <a:cubicBezTo>
                    <a:pt x="25298" y="15183"/>
                    <a:pt x="22796" y="12914"/>
                    <a:pt x="20194" y="10713"/>
                  </a:cubicBezTo>
                  <a:cubicBezTo>
                    <a:pt x="17492" y="8445"/>
                    <a:pt x="14657" y="6243"/>
                    <a:pt x="11622" y="4375"/>
                  </a:cubicBezTo>
                  <a:cubicBezTo>
                    <a:pt x="8219" y="2307"/>
                    <a:pt x="4483" y="706"/>
                    <a:pt x="547" y="5"/>
                  </a:cubicBezTo>
                  <a:cubicBezTo>
                    <a:pt x="526" y="2"/>
                    <a:pt x="506" y="0"/>
                    <a:pt x="486" y="0"/>
                  </a:cubicBezTo>
                  <a:close/>
                </a:path>
              </a:pathLst>
            </a:custGeom>
            <a:solidFill>
              <a:srgbClr val="83C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17"/>
            <p:cNvSpPr/>
            <p:nvPr/>
          </p:nvSpPr>
          <p:spPr>
            <a:xfrm>
              <a:off x="597494" y="885935"/>
              <a:ext cx="69981" cy="159014"/>
            </a:xfrm>
            <a:custGeom>
              <a:avLst/>
              <a:gdLst/>
              <a:ahLst/>
              <a:cxnLst/>
              <a:rect l="l" t="t" r="r" b="b"/>
              <a:pathLst>
                <a:path w="2336" h="5308" extrusionOk="0">
                  <a:moveTo>
                    <a:pt x="793" y="0"/>
                  </a:moveTo>
                  <a:cubicBezTo>
                    <a:pt x="659" y="0"/>
                    <a:pt x="517" y="84"/>
                    <a:pt x="501" y="250"/>
                  </a:cubicBezTo>
                  <a:cubicBezTo>
                    <a:pt x="401" y="1385"/>
                    <a:pt x="0" y="2419"/>
                    <a:pt x="267" y="3553"/>
                  </a:cubicBezTo>
                  <a:cubicBezTo>
                    <a:pt x="401" y="4020"/>
                    <a:pt x="601" y="5020"/>
                    <a:pt x="1101" y="5254"/>
                  </a:cubicBezTo>
                  <a:cubicBezTo>
                    <a:pt x="1185" y="5291"/>
                    <a:pt x="1261" y="5308"/>
                    <a:pt x="1330" y="5308"/>
                  </a:cubicBezTo>
                  <a:cubicBezTo>
                    <a:pt x="1508" y="5308"/>
                    <a:pt x="1639" y="5198"/>
                    <a:pt x="1735" y="5054"/>
                  </a:cubicBezTo>
                  <a:cubicBezTo>
                    <a:pt x="1768" y="5020"/>
                    <a:pt x="1802" y="4987"/>
                    <a:pt x="1802" y="4954"/>
                  </a:cubicBezTo>
                  <a:cubicBezTo>
                    <a:pt x="1902" y="4754"/>
                    <a:pt x="1968" y="4553"/>
                    <a:pt x="2035" y="4353"/>
                  </a:cubicBezTo>
                  <a:cubicBezTo>
                    <a:pt x="2335" y="3119"/>
                    <a:pt x="1535" y="1818"/>
                    <a:pt x="1235" y="651"/>
                  </a:cubicBezTo>
                  <a:cubicBezTo>
                    <a:pt x="1201" y="517"/>
                    <a:pt x="1101" y="484"/>
                    <a:pt x="1001" y="484"/>
                  </a:cubicBezTo>
                  <a:cubicBezTo>
                    <a:pt x="1001" y="384"/>
                    <a:pt x="1034" y="317"/>
                    <a:pt x="1034" y="250"/>
                  </a:cubicBezTo>
                  <a:cubicBezTo>
                    <a:pt x="1051" y="84"/>
                    <a:pt x="926" y="0"/>
                    <a:pt x="793" y="0"/>
                  </a:cubicBezTo>
                  <a:close/>
                </a:path>
              </a:pathLst>
            </a:custGeom>
            <a:solidFill>
              <a:srgbClr val="83C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17"/>
            <p:cNvSpPr/>
            <p:nvPr/>
          </p:nvSpPr>
          <p:spPr>
            <a:xfrm>
              <a:off x="702218" y="915411"/>
              <a:ext cx="138134" cy="70969"/>
            </a:xfrm>
            <a:custGeom>
              <a:avLst/>
              <a:gdLst/>
              <a:ahLst/>
              <a:cxnLst/>
              <a:rect l="l" t="t" r="r" b="b"/>
              <a:pathLst>
                <a:path w="4611" h="2369" extrusionOk="0">
                  <a:moveTo>
                    <a:pt x="3670" y="0"/>
                  </a:moveTo>
                  <a:cubicBezTo>
                    <a:pt x="3399" y="0"/>
                    <a:pt x="3117" y="57"/>
                    <a:pt x="2942" y="100"/>
                  </a:cubicBezTo>
                  <a:cubicBezTo>
                    <a:pt x="1875" y="300"/>
                    <a:pt x="974" y="1034"/>
                    <a:pt x="207" y="1735"/>
                  </a:cubicBezTo>
                  <a:cubicBezTo>
                    <a:pt x="0" y="1916"/>
                    <a:pt x="174" y="2177"/>
                    <a:pt x="387" y="2177"/>
                  </a:cubicBezTo>
                  <a:cubicBezTo>
                    <a:pt x="448" y="2177"/>
                    <a:pt x="514" y="2154"/>
                    <a:pt x="574" y="2102"/>
                  </a:cubicBezTo>
                  <a:cubicBezTo>
                    <a:pt x="607" y="2202"/>
                    <a:pt x="674" y="2269"/>
                    <a:pt x="774" y="2269"/>
                  </a:cubicBezTo>
                  <a:cubicBezTo>
                    <a:pt x="807" y="2302"/>
                    <a:pt x="841" y="2302"/>
                    <a:pt x="874" y="2302"/>
                  </a:cubicBezTo>
                  <a:cubicBezTo>
                    <a:pt x="908" y="2302"/>
                    <a:pt x="941" y="2335"/>
                    <a:pt x="1008" y="2335"/>
                  </a:cubicBezTo>
                  <a:cubicBezTo>
                    <a:pt x="1041" y="2369"/>
                    <a:pt x="1108" y="2369"/>
                    <a:pt x="1174" y="2369"/>
                  </a:cubicBezTo>
                  <a:cubicBezTo>
                    <a:pt x="1241" y="2335"/>
                    <a:pt x="1308" y="2335"/>
                    <a:pt x="1375" y="2302"/>
                  </a:cubicBezTo>
                  <a:cubicBezTo>
                    <a:pt x="1508" y="2302"/>
                    <a:pt x="1675" y="2269"/>
                    <a:pt x="1842" y="2202"/>
                  </a:cubicBezTo>
                  <a:cubicBezTo>
                    <a:pt x="3076" y="2068"/>
                    <a:pt x="4610" y="1635"/>
                    <a:pt x="4410" y="434"/>
                  </a:cubicBezTo>
                  <a:cubicBezTo>
                    <a:pt x="4354" y="95"/>
                    <a:pt x="4021" y="0"/>
                    <a:pt x="3670" y="0"/>
                  </a:cubicBezTo>
                  <a:close/>
                </a:path>
              </a:pathLst>
            </a:custGeom>
            <a:solidFill>
              <a:srgbClr val="83C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17"/>
            <p:cNvSpPr/>
            <p:nvPr/>
          </p:nvSpPr>
          <p:spPr>
            <a:xfrm>
              <a:off x="751374" y="1028883"/>
              <a:ext cx="62971" cy="125642"/>
            </a:xfrm>
            <a:custGeom>
              <a:avLst/>
              <a:gdLst/>
              <a:ahLst/>
              <a:cxnLst/>
              <a:rect l="l" t="t" r="r" b="b"/>
              <a:pathLst>
                <a:path w="2102" h="4194" extrusionOk="0">
                  <a:moveTo>
                    <a:pt x="680" y="0"/>
                  </a:moveTo>
                  <a:cubicBezTo>
                    <a:pt x="571" y="0"/>
                    <a:pt x="457" y="56"/>
                    <a:pt x="401" y="182"/>
                  </a:cubicBezTo>
                  <a:cubicBezTo>
                    <a:pt x="0" y="1116"/>
                    <a:pt x="34" y="2283"/>
                    <a:pt x="367" y="3251"/>
                  </a:cubicBezTo>
                  <a:cubicBezTo>
                    <a:pt x="491" y="3621"/>
                    <a:pt x="816" y="4194"/>
                    <a:pt x="1207" y="4194"/>
                  </a:cubicBezTo>
                  <a:cubicBezTo>
                    <a:pt x="1343" y="4194"/>
                    <a:pt x="1488" y="4124"/>
                    <a:pt x="1635" y="3951"/>
                  </a:cubicBezTo>
                  <a:cubicBezTo>
                    <a:pt x="2102" y="3351"/>
                    <a:pt x="1868" y="2450"/>
                    <a:pt x="1735" y="1783"/>
                  </a:cubicBezTo>
                  <a:cubicBezTo>
                    <a:pt x="1635" y="1416"/>
                    <a:pt x="1435" y="349"/>
                    <a:pt x="934" y="282"/>
                  </a:cubicBezTo>
                  <a:cubicBezTo>
                    <a:pt x="973" y="107"/>
                    <a:pt x="832" y="0"/>
                    <a:pt x="680" y="0"/>
                  </a:cubicBezTo>
                  <a:close/>
                </a:path>
              </a:pathLst>
            </a:custGeom>
            <a:solidFill>
              <a:srgbClr val="83C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17"/>
            <p:cNvSpPr/>
            <p:nvPr/>
          </p:nvSpPr>
          <p:spPr>
            <a:xfrm>
              <a:off x="853402" y="1015612"/>
              <a:ext cx="117823" cy="84001"/>
            </a:xfrm>
            <a:custGeom>
              <a:avLst/>
              <a:gdLst/>
              <a:ahLst/>
              <a:cxnLst/>
              <a:rect l="l" t="t" r="r" b="b"/>
              <a:pathLst>
                <a:path w="3933" h="2804" extrusionOk="0">
                  <a:moveTo>
                    <a:pt x="2844" y="0"/>
                  </a:moveTo>
                  <a:cubicBezTo>
                    <a:pt x="2375" y="0"/>
                    <a:pt x="1847" y="391"/>
                    <a:pt x="1531" y="658"/>
                  </a:cubicBezTo>
                  <a:cubicBezTo>
                    <a:pt x="964" y="1092"/>
                    <a:pt x="297" y="1759"/>
                    <a:pt x="64" y="2493"/>
                  </a:cubicBezTo>
                  <a:cubicBezTo>
                    <a:pt x="1" y="2681"/>
                    <a:pt x="160" y="2803"/>
                    <a:pt x="321" y="2803"/>
                  </a:cubicBezTo>
                  <a:cubicBezTo>
                    <a:pt x="417" y="2803"/>
                    <a:pt x="514" y="2759"/>
                    <a:pt x="564" y="2660"/>
                  </a:cubicBezTo>
                  <a:cubicBezTo>
                    <a:pt x="588" y="2708"/>
                    <a:pt x="631" y="2739"/>
                    <a:pt x="691" y="2739"/>
                  </a:cubicBezTo>
                  <a:cubicBezTo>
                    <a:pt x="713" y="2739"/>
                    <a:pt x="737" y="2735"/>
                    <a:pt x="764" y="2726"/>
                  </a:cubicBezTo>
                  <a:cubicBezTo>
                    <a:pt x="1565" y="2626"/>
                    <a:pt x="2465" y="2459"/>
                    <a:pt x="3132" y="1959"/>
                  </a:cubicBezTo>
                  <a:cubicBezTo>
                    <a:pt x="3666" y="1559"/>
                    <a:pt x="3933" y="691"/>
                    <a:pt x="3333" y="191"/>
                  </a:cubicBezTo>
                  <a:cubicBezTo>
                    <a:pt x="3187" y="55"/>
                    <a:pt x="3020" y="0"/>
                    <a:pt x="2844" y="0"/>
                  </a:cubicBezTo>
                  <a:close/>
                </a:path>
              </a:pathLst>
            </a:custGeom>
            <a:solidFill>
              <a:srgbClr val="83C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17"/>
            <p:cNvSpPr/>
            <p:nvPr/>
          </p:nvSpPr>
          <p:spPr>
            <a:xfrm>
              <a:off x="921251" y="1139478"/>
              <a:ext cx="62971" cy="115366"/>
            </a:xfrm>
            <a:custGeom>
              <a:avLst/>
              <a:gdLst/>
              <a:ahLst/>
              <a:cxnLst/>
              <a:rect l="l" t="t" r="r" b="b"/>
              <a:pathLst>
                <a:path w="2102" h="3851" extrusionOk="0">
                  <a:moveTo>
                    <a:pt x="388" y="1"/>
                  </a:moveTo>
                  <a:cubicBezTo>
                    <a:pt x="284" y="1"/>
                    <a:pt x="184" y="59"/>
                    <a:pt x="167" y="192"/>
                  </a:cubicBezTo>
                  <a:cubicBezTo>
                    <a:pt x="0" y="1193"/>
                    <a:pt x="67" y="2127"/>
                    <a:pt x="467" y="3028"/>
                  </a:cubicBezTo>
                  <a:cubicBezTo>
                    <a:pt x="597" y="3288"/>
                    <a:pt x="929" y="3851"/>
                    <a:pt x="1291" y="3851"/>
                  </a:cubicBezTo>
                  <a:cubicBezTo>
                    <a:pt x="1393" y="3851"/>
                    <a:pt x="1498" y="3806"/>
                    <a:pt x="1601" y="3695"/>
                  </a:cubicBezTo>
                  <a:cubicBezTo>
                    <a:pt x="2102" y="3161"/>
                    <a:pt x="1968" y="2394"/>
                    <a:pt x="1768" y="1760"/>
                  </a:cubicBezTo>
                  <a:cubicBezTo>
                    <a:pt x="1601" y="1193"/>
                    <a:pt x="1301" y="393"/>
                    <a:pt x="701" y="192"/>
                  </a:cubicBezTo>
                  <a:cubicBezTo>
                    <a:pt x="684" y="176"/>
                    <a:pt x="676" y="176"/>
                    <a:pt x="667" y="176"/>
                  </a:cubicBezTo>
                  <a:cubicBezTo>
                    <a:pt x="659" y="176"/>
                    <a:pt x="651" y="176"/>
                    <a:pt x="634" y="159"/>
                  </a:cubicBezTo>
                  <a:cubicBezTo>
                    <a:pt x="601" y="59"/>
                    <a:pt x="492" y="1"/>
                    <a:pt x="388" y="1"/>
                  </a:cubicBezTo>
                  <a:close/>
                </a:path>
              </a:pathLst>
            </a:custGeom>
            <a:solidFill>
              <a:srgbClr val="83C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17"/>
            <p:cNvSpPr/>
            <p:nvPr/>
          </p:nvSpPr>
          <p:spPr>
            <a:xfrm>
              <a:off x="999165" y="1094485"/>
              <a:ext cx="88974" cy="73576"/>
            </a:xfrm>
            <a:custGeom>
              <a:avLst/>
              <a:gdLst/>
              <a:ahLst/>
              <a:cxnLst/>
              <a:rect l="l" t="t" r="r" b="b"/>
              <a:pathLst>
                <a:path w="2970" h="2456" extrusionOk="0">
                  <a:moveTo>
                    <a:pt x="2122" y="1"/>
                  </a:moveTo>
                  <a:cubicBezTo>
                    <a:pt x="1736" y="1"/>
                    <a:pt x="1337" y="359"/>
                    <a:pt x="1102" y="594"/>
                  </a:cubicBezTo>
                  <a:cubicBezTo>
                    <a:pt x="668" y="961"/>
                    <a:pt x="201" y="1494"/>
                    <a:pt x="34" y="2028"/>
                  </a:cubicBezTo>
                  <a:cubicBezTo>
                    <a:pt x="1" y="2228"/>
                    <a:pt x="101" y="2328"/>
                    <a:pt x="234" y="2362"/>
                  </a:cubicBezTo>
                  <a:cubicBezTo>
                    <a:pt x="305" y="2409"/>
                    <a:pt x="376" y="2456"/>
                    <a:pt x="459" y="2456"/>
                  </a:cubicBezTo>
                  <a:cubicBezTo>
                    <a:pt x="493" y="2456"/>
                    <a:pt x="529" y="2448"/>
                    <a:pt x="568" y="2428"/>
                  </a:cubicBezTo>
                  <a:cubicBezTo>
                    <a:pt x="1168" y="2161"/>
                    <a:pt x="1769" y="2061"/>
                    <a:pt x="2303" y="1628"/>
                  </a:cubicBezTo>
                  <a:cubicBezTo>
                    <a:pt x="2670" y="1327"/>
                    <a:pt x="2970" y="427"/>
                    <a:pt x="2436" y="93"/>
                  </a:cubicBezTo>
                  <a:cubicBezTo>
                    <a:pt x="2335" y="28"/>
                    <a:pt x="2229" y="1"/>
                    <a:pt x="2122" y="1"/>
                  </a:cubicBezTo>
                  <a:close/>
                </a:path>
              </a:pathLst>
            </a:custGeom>
            <a:solidFill>
              <a:srgbClr val="83C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17"/>
            <p:cNvSpPr/>
            <p:nvPr/>
          </p:nvSpPr>
          <p:spPr>
            <a:xfrm>
              <a:off x="1060693" y="1176263"/>
              <a:ext cx="139362" cy="76422"/>
            </a:xfrm>
            <a:custGeom>
              <a:avLst/>
              <a:gdLst/>
              <a:ahLst/>
              <a:cxnLst/>
              <a:rect l="l" t="t" r="r" b="b"/>
              <a:pathLst>
                <a:path w="4652" h="2551" extrusionOk="0">
                  <a:moveTo>
                    <a:pt x="368" y="0"/>
                  </a:moveTo>
                  <a:cubicBezTo>
                    <a:pt x="187" y="0"/>
                    <a:pt x="0" y="192"/>
                    <a:pt x="115" y="399"/>
                  </a:cubicBezTo>
                  <a:cubicBezTo>
                    <a:pt x="482" y="1099"/>
                    <a:pt x="1383" y="1633"/>
                    <a:pt x="2050" y="2033"/>
                  </a:cubicBezTo>
                  <a:cubicBezTo>
                    <a:pt x="2413" y="2238"/>
                    <a:pt x="2977" y="2550"/>
                    <a:pt x="3458" y="2550"/>
                  </a:cubicBezTo>
                  <a:cubicBezTo>
                    <a:pt x="3684" y="2550"/>
                    <a:pt x="3891" y="2481"/>
                    <a:pt x="4051" y="2300"/>
                  </a:cubicBezTo>
                  <a:cubicBezTo>
                    <a:pt x="4652" y="1666"/>
                    <a:pt x="3885" y="966"/>
                    <a:pt x="3351" y="732"/>
                  </a:cubicBezTo>
                  <a:cubicBezTo>
                    <a:pt x="2484" y="365"/>
                    <a:pt x="1516" y="299"/>
                    <a:pt x="616" y="165"/>
                  </a:cubicBezTo>
                  <a:cubicBezTo>
                    <a:pt x="582" y="165"/>
                    <a:pt x="582" y="132"/>
                    <a:pt x="582" y="132"/>
                  </a:cubicBezTo>
                  <a:cubicBezTo>
                    <a:pt x="530" y="39"/>
                    <a:pt x="450" y="0"/>
                    <a:pt x="368" y="0"/>
                  </a:cubicBezTo>
                  <a:close/>
                </a:path>
              </a:pathLst>
            </a:custGeom>
            <a:solidFill>
              <a:srgbClr val="83C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1" name="Google Shape;1771;p17"/>
          <p:cNvGrpSpPr/>
          <p:nvPr/>
        </p:nvGrpSpPr>
        <p:grpSpPr>
          <a:xfrm flipH="1">
            <a:off x="8123388" y="-280695"/>
            <a:ext cx="363800" cy="984632"/>
            <a:chOff x="904476" y="-243594"/>
            <a:chExt cx="438472" cy="1186732"/>
          </a:xfrm>
        </p:grpSpPr>
        <p:sp>
          <p:nvSpPr>
            <p:cNvPr id="1772" name="Google Shape;1772;p17"/>
            <p:cNvSpPr/>
            <p:nvPr/>
          </p:nvSpPr>
          <p:spPr>
            <a:xfrm>
              <a:off x="904476" y="362824"/>
              <a:ext cx="134719" cy="198648"/>
            </a:xfrm>
            <a:custGeom>
              <a:avLst/>
              <a:gdLst/>
              <a:ahLst/>
              <a:cxnLst/>
              <a:rect l="l" t="t" r="r" b="b"/>
              <a:pathLst>
                <a:path w="4497" h="6631" extrusionOk="0">
                  <a:moveTo>
                    <a:pt x="4430" y="1"/>
                  </a:moveTo>
                  <a:cubicBezTo>
                    <a:pt x="4429" y="1"/>
                    <a:pt x="4429" y="2"/>
                    <a:pt x="4428" y="3"/>
                  </a:cubicBezTo>
                  <a:lnTo>
                    <a:pt x="4428" y="3"/>
                  </a:lnTo>
                  <a:cubicBezTo>
                    <a:pt x="4451" y="2"/>
                    <a:pt x="4474" y="1"/>
                    <a:pt x="4496" y="1"/>
                  </a:cubicBezTo>
                  <a:close/>
                  <a:moveTo>
                    <a:pt x="4428" y="3"/>
                  </a:moveTo>
                  <a:cubicBezTo>
                    <a:pt x="1897" y="113"/>
                    <a:pt x="192" y="2657"/>
                    <a:pt x="60" y="5004"/>
                  </a:cubicBezTo>
                  <a:cubicBezTo>
                    <a:pt x="1" y="6109"/>
                    <a:pt x="548" y="6631"/>
                    <a:pt x="1247" y="6631"/>
                  </a:cubicBezTo>
                  <a:cubicBezTo>
                    <a:pt x="1730" y="6631"/>
                    <a:pt x="2285" y="6382"/>
                    <a:pt x="2762" y="5905"/>
                  </a:cubicBezTo>
                  <a:cubicBezTo>
                    <a:pt x="3729" y="4904"/>
                    <a:pt x="3996" y="3270"/>
                    <a:pt x="4163" y="1969"/>
                  </a:cubicBezTo>
                  <a:cubicBezTo>
                    <a:pt x="4263" y="1403"/>
                    <a:pt x="4196" y="471"/>
                    <a:pt x="4428" y="3"/>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17"/>
            <p:cNvSpPr/>
            <p:nvPr/>
          </p:nvSpPr>
          <p:spPr>
            <a:xfrm>
              <a:off x="1121083" y="147893"/>
              <a:ext cx="221865" cy="139272"/>
            </a:xfrm>
            <a:custGeom>
              <a:avLst/>
              <a:gdLst/>
              <a:ahLst/>
              <a:cxnLst/>
              <a:rect l="l" t="t" r="r" b="b"/>
              <a:pathLst>
                <a:path w="7406" h="4649" extrusionOk="0">
                  <a:moveTo>
                    <a:pt x="294" y="1"/>
                  </a:moveTo>
                  <a:cubicBezTo>
                    <a:pt x="218" y="1"/>
                    <a:pt x="143" y="2"/>
                    <a:pt x="67" y="4"/>
                  </a:cubicBezTo>
                  <a:lnTo>
                    <a:pt x="1" y="137"/>
                  </a:lnTo>
                  <a:cubicBezTo>
                    <a:pt x="367" y="1005"/>
                    <a:pt x="834" y="2039"/>
                    <a:pt x="1402" y="2739"/>
                  </a:cubicBezTo>
                  <a:cubicBezTo>
                    <a:pt x="2106" y="3561"/>
                    <a:pt x="3506" y="4648"/>
                    <a:pt x="4715" y="4648"/>
                  </a:cubicBezTo>
                  <a:cubicBezTo>
                    <a:pt x="5223" y="4648"/>
                    <a:pt x="5697" y="4457"/>
                    <a:pt x="6072" y="3973"/>
                  </a:cubicBezTo>
                  <a:cubicBezTo>
                    <a:pt x="7406" y="2239"/>
                    <a:pt x="4971" y="704"/>
                    <a:pt x="3570" y="438"/>
                  </a:cubicBezTo>
                  <a:cubicBezTo>
                    <a:pt x="2540" y="219"/>
                    <a:pt x="1394" y="1"/>
                    <a:pt x="294" y="1"/>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17"/>
            <p:cNvSpPr/>
            <p:nvPr/>
          </p:nvSpPr>
          <p:spPr>
            <a:xfrm>
              <a:off x="926523" y="45086"/>
              <a:ext cx="117673" cy="243525"/>
            </a:xfrm>
            <a:custGeom>
              <a:avLst/>
              <a:gdLst/>
              <a:ahLst/>
              <a:cxnLst/>
              <a:rect l="l" t="t" r="r" b="b"/>
              <a:pathLst>
                <a:path w="3928" h="8129" extrusionOk="0">
                  <a:moveTo>
                    <a:pt x="3827" y="0"/>
                  </a:moveTo>
                  <a:cubicBezTo>
                    <a:pt x="1492" y="0"/>
                    <a:pt x="24" y="4070"/>
                    <a:pt x="24" y="5938"/>
                  </a:cubicBezTo>
                  <a:cubicBezTo>
                    <a:pt x="1" y="7075"/>
                    <a:pt x="583" y="8129"/>
                    <a:pt x="1413" y="8129"/>
                  </a:cubicBezTo>
                  <a:cubicBezTo>
                    <a:pt x="1751" y="8129"/>
                    <a:pt x="2130" y="7954"/>
                    <a:pt x="2526" y="7539"/>
                  </a:cubicBezTo>
                  <a:cubicBezTo>
                    <a:pt x="3660" y="6405"/>
                    <a:pt x="3827" y="4670"/>
                    <a:pt x="3894" y="3169"/>
                  </a:cubicBezTo>
                  <a:cubicBezTo>
                    <a:pt x="3927" y="2102"/>
                    <a:pt x="3827" y="1068"/>
                    <a:pt x="3827"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17"/>
            <p:cNvSpPr/>
            <p:nvPr/>
          </p:nvSpPr>
          <p:spPr>
            <a:xfrm>
              <a:off x="1114103" y="299887"/>
              <a:ext cx="171147" cy="210272"/>
            </a:xfrm>
            <a:custGeom>
              <a:avLst/>
              <a:gdLst/>
              <a:ahLst/>
              <a:cxnLst/>
              <a:rect l="l" t="t" r="r" b="b"/>
              <a:pathLst>
                <a:path w="5713" h="7019" extrusionOk="0">
                  <a:moveTo>
                    <a:pt x="133" y="0"/>
                  </a:moveTo>
                  <a:lnTo>
                    <a:pt x="200" y="134"/>
                  </a:lnTo>
                  <a:cubicBezTo>
                    <a:pt x="0" y="934"/>
                    <a:pt x="467" y="2002"/>
                    <a:pt x="667" y="2802"/>
                  </a:cubicBezTo>
                  <a:cubicBezTo>
                    <a:pt x="1001" y="4370"/>
                    <a:pt x="1635" y="6472"/>
                    <a:pt x="3436" y="6939"/>
                  </a:cubicBezTo>
                  <a:cubicBezTo>
                    <a:pt x="3627" y="6993"/>
                    <a:pt x="3803" y="7018"/>
                    <a:pt x="3965" y="7018"/>
                  </a:cubicBezTo>
                  <a:cubicBezTo>
                    <a:pt x="5388" y="7018"/>
                    <a:pt x="5713" y="5068"/>
                    <a:pt x="5204" y="3870"/>
                  </a:cubicBezTo>
                  <a:cubicBezTo>
                    <a:pt x="4570" y="2302"/>
                    <a:pt x="3336" y="1601"/>
                    <a:pt x="1868" y="901"/>
                  </a:cubicBezTo>
                  <a:cubicBezTo>
                    <a:pt x="1334" y="601"/>
                    <a:pt x="701" y="200"/>
                    <a:pt x="133"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17"/>
            <p:cNvSpPr/>
            <p:nvPr/>
          </p:nvSpPr>
          <p:spPr>
            <a:xfrm>
              <a:off x="962380" y="553670"/>
              <a:ext cx="142747" cy="313715"/>
            </a:xfrm>
            <a:custGeom>
              <a:avLst/>
              <a:gdLst/>
              <a:ahLst/>
              <a:cxnLst/>
              <a:rect l="l" t="t" r="r" b="b"/>
              <a:pathLst>
                <a:path w="4765" h="10472" extrusionOk="0">
                  <a:moveTo>
                    <a:pt x="3964" y="1"/>
                  </a:moveTo>
                  <a:cubicBezTo>
                    <a:pt x="3936" y="25"/>
                    <a:pt x="3909" y="51"/>
                    <a:pt x="3883" y="78"/>
                  </a:cubicBezTo>
                  <a:lnTo>
                    <a:pt x="3883" y="78"/>
                  </a:lnTo>
                  <a:cubicBezTo>
                    <a:pt x="3932" y="52"/>
                    <a:pt x="3981" y="26"/>
                    <a:pt x="4031" y="1"/>
                  </a:cubicBezTo>
                  <a:close/>
                  <a:moveTo>
                    <a:pt x="3883" y="78"/>
                  </a:moveTo>
                  <a:cubicBezTo>
                    <a:pt x="1280" y="1479"/>
                    <a:pt x="0" y="4425"/>
                    <a:pt x="295" y="7340"/>
                  </a:cubicBezTo>
                  <a:cubicBezTo>
                    <a:pt x="379" y="8517"/>
                    <a:pt x="1052" y="10472"/>
                    <a:pt x="2413" y="10472"/>
                  </a:cubicBezTo>
                  <a:cubicBezTo>
                    <a:pt x="2672" y="10472"/>
                    <a:pt x="2955" y="10401"/>
                    <a:pt x="3264" y="10242"/>
                  </a:cubicBezTo>
                  <a:cubicBezTo>
                    <a:pt x="4765" y="9441"/>
                    <a:pt x="4264" y="6506"/>
                    <a:pt x="4031" y="5238"/>
                  </a:cubicBezTo>
                  <a:cubicBezTo>
                    <a:pt x="3869" y="4168"/>
                    <a:pt x="2981" y="1047"/>
                    <a:pt x="3883" y="78"/>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17"/>
            <p:cNvSpPr/>
            <p:nvPr/>
          </p:nvSpPr>
          <p:spPr>
            <a:xfrm>
              <a:off x="1109101" y="685593"/>
              <a:ext cx="152124" cy="257545"/>
            </a:xfrm>
            <a:custGeom>
              <a:avLst/>
              <a:gdLst/>
              <a:ahLst/>
              <a:cxnLst/>
              <a:rect l="l" t="t" r="r" b="b"/>
              <a:pathLst>
                <a:path w="5078" h="8597" extrusionOk="0">
                  <a:moveTo>
                    <a:pt x="1101" y="0"/>
                  </a:moveTo>
                  <a:cubicBezTo>
                    <a:pt x="467" y="2002"/>
                    <a:pt x="0" y="6838"/>
                    <a:pt x="1868" y="8173"/>
                  </a:cubicBezTo>
                  <a:cubicBezTo>
                    <a:pt x="2271" y="8469"/>
                    <a:pt x="2642" y="8597"/>
                    <a:pt x="2976" y="8597"/>
                  </a:cubicBezTo>
                  <a:cubicBezTo>
                    <a:pt x="4331" y="8597"/>
                    <a:pt x="5078" y="6502"/>
                    <a:pt x="4837" y="5137"/>
                  </a:cubicBezTo>
                  <a:cubicBezTo>
                    <a:pt x="4537" y="3503"/>
                    <a:pt x="3136" y="1468"/>
                    <a:pt x="1868" y="467"/>
                  </a:cubicBezTo>
                  <a:cubicBezTo>
                    <a:pt x="1635" y="300"/>
                    <a:pt x="1335" y="200"/>
                    <a:pt x="1101"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17"/>
            <p:cNvSpPr/>
            <p:nvPr/>
          </p:nvSpPr>
          <p:spPr>
            <a:xfrm>
              <a:off x="1073125" y="-243594"/>
              <a:ext cx="112161" cy="1077032"/>
            </a:xfrm>
            <a:custGeom>
              <a:avLst/>
              <a:gdLst/>
              <a:ahLst/>
              <a:cxnLst/>
              <a:rect l="l" t="t" r="r" b="b"/>
              <a:pathLst>
                <a:path w="3744" h="35952" extrusionOk="0">
                  <a:moveTo>
                    <a:pt x="1294" y="1"/>
                  </a:moveTo>
                  <a:cubicBezTo>
                    <a:pt x="1173" y="1"/>
                    <a:pt x="1061" y="70"/>
                    <a:pt x="1034" y="230"/>
                  </a:cubicBezTo>
                  <a:cubicBezTo>
                    <a:pt x="501" y="2499"/>
                    <a:pt x="334" y="4800"/>
                    <a:pt x="234" y="7102"/>
                  </a:cubicBezTo>
                  <a:cubicBezTo>
                    <a:pt x="134" y="9470"/>
                    <a:pt x="0" y="11839"/>
                    <a:pt x="0" y="14207"/>
                  </a:cubicBezTo>
                  <a:cubicBezTo>
                    <a:pt x="0" y="16575"/>
                    <a:pt x="100" y="18944"/>
                    <a:pt x="301" y="21279"/>
                  </a:cubicBezTo>
                  <a:cubicBezTo>
                    <a:pt x="467" y="23580"/>
                    <a:pt x="734" y="25882"/>
                    <a:pt x="1301" y="28117"/>
                  </a:cubicBezTo>
                  <a:cubicBezTo>
                    <a:pt x="1935" y="30652"/>
                    <a:pt x="2769" y="33121"/>
                    <a:pt x="3103" y="35722"/>
                  </a:cubicBezTo>
                  <a:cubicBezTo>
                    <a:pt x="3129" y="35883"/>
                    <a:pt x="3241" y="35952"/>
                    <a:pt x="3362" y="35952"/>
                  </a:cubicBezTo>
                  <a:cubicBezTo>
                    <a:pt x="3543" y="35952"/>
                    <a:pt x="3743" y="35796"/>
                    <a:pt x="3703" y="35556"/>
                  </a:cubicBezTo>
                  <a:cubicBezTo>
                    <a:pt x="3403" y="33321"/>
                    <a:pt x="2736" y="31186"/>
                    <a:pt x="2169" y="29018"/>
                  </a:cubicBezTo>
                  <a:cubicBezTo>
                    <a:pt x="1568" y="26749"/>
                    <a:pt x="1201" y="24514"/>
                    <a:pt x="968" y="22179"/>
                  </a:cubicBezTo>
                  <a:cubicBezTo>
                    <a:pt x="567" y="17576"/>
                    <a:pt x="534" y="12939"/>
                    <a:pt x="801" y="8303"/>
                  </a:cubicBezTo>
                  <a:cubicBezTo>
                    <a:pt x="968" y="5668"/>
                    <a:pt x="1001" y="2999"/>
                    <a:pt x="1635" y="397"/>
                  </a:cubicBezTo>
                  <a:cubicBezTo>
                    <a:pt x="1675" y="157"/>
                    <a:pt x="1475" y="1"/>
                    <a:pt x="129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17"/>
            <p:cNvSpPr/>
            <p:nvPr/>
          </p:nvSpPr>
          <p:spPr>
            <a:xfrm>
              <a:off x="949020" y="-33577"/>
              <a:ext cx="148379" cy="280432"/>
            </a:xfrm>
            <a:custGeom>
              <a:avLst/>
              <a:gdLst/>
              <a:ahLst/>
              <a:cxnLst/>
              <a:rect l="l" t="t" r="r" b="b"/>
              <a:pathLst>
                <a:path w="4953" h="9361" extrusionOk="0">
                  <a:moveTo>
                    <a:pt x="4497" y="1"/>
                  </a:moveTo>
                  <a:cubicBezTo>
                    <a:pt x="4404" y="1"/>
                    <a:pt x="4311" y="37"/>
                    <a:pt x="4243" y="124"/>
                  </a:cubicBezTo>
                  <a:cubicBezTo>
                    <a:pt x="2442" y="2826"/>
                    <a:pt x="641" y="5695"/>
                    <a:pt x="40" y="8964"/>
                  </a:cubicBezTo>
                  <a:cubicBezTo>
                    <a:pt x="0" y="9204"/>
                    <a:pt x="201" y="9360"/>
                    <a:pt x="381" y="9360"/>
                  </a:cubicBezTo>
                  <a:cubicBezTo>
                    <a:pt x="502" y="9360"/>
                    <a:pt x="614" y="9291"/>
                    <a:pt x="641" y="9131"/>
                  </a:cubicBezTo>
                  <a:cubicBezTo>
                    <a:pt x="1241" y="5928"/>
                    <a:pt x="3009" y="3093"/>
                    <a:pt x="4811" y="458"/>
                  </a:cubicBezTo>
                  <a:cubicBezTo>
                    <a:pt x="4953" y="221"/>
                    <a:pt x="4725" y="1"/>
                    <a:pt x="4497"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17"/>
            <p:cNvSpPr/>
            <p:nvPr/>
          </p:nvSpPr>
          <p:spPr>
            <a:xfrm>
              <a:off x="1072016" y="255883"/>
              <a:ext cx="139422" cy="185886"/>
            </a:xfrm>
            <a:custGeom>
              <a:avLst/>
              <a:gdLst/>
              <a:ahLst/>
              <a:cxnLst/>
              <a:rect l="l" t="t" r="r" b="b"/>
              <a:pathLst>
                <a:path w="4654" h="6205" extrusionOk="0">
                  <a:moveTo>
                    <a:pt x="431" y="0"/>
                  </a:moveTo>
                  <a:cubicBezTo>
                    <a:pt x="204" y="0"/>
                    <a:pt x="1" y="306"/>
                    <a:pt x="204" y="535"/>
                  </a:cubicBezTo>
                  <a:cubicBezTo>
                    <a:pt x="971" y="1369"/>
                    <a:pt x="1672" y="2236"/>
                    <a:pt x="2339" y="3137"/>
                  </a:cubicBezTo>
                  <a:cubicBezTo>
                    <a:pt x="2973" y="4004"/>
                    <a:pt x="3573" y="4972"/>
                    <a:pt x="3974" y="5972"/>
                  </a:cubicBezTo>
                  <a:cubicBezTo>
                    <a:pt x="4028" y="6135"/>
                    <a:pt x="4159" y="6204"/>
                    <a:pt x="4287" y="6204"/>
                  </a:cubicBezTo>
                  <a:cubicBezTo>
                    <a:pt x="4474" y="6204"/>
                    <a:pt x="4653" y="6057"/>
                    <a:pt x="4574" y="5839"/>
                  </a:cubicBezTo>
                  <a:cubicBezTo>
                    <a:pt x="3740" y="3671"/>
                    <a:pt x="2206" y="1769"/>
                    <a:pt x="638" y="102"/>
                  </a:cubicBezTo>
                  <a:cubicBezTo>
                    <a:pt x="574" y="30"/>
                    <a:pt x="501" y="0"/>
                    <a:pt x="431"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17"/>
            <p:cNvSpPr/>
            <p:nvPr/>
          </p:nvSpPr>
          <p:spPr>
            <a:xfrm>
              <a:off x="1005186" y="527189"/>
              <a:ext cx="112730" cy="285225"/>
            </a:xfrm>
            <a:custGeom>
              <a:avLst/>
              <a:gdLst/>
              <a:ahLst/>
              <a:cxnLst/>
              <a:rect l="l" t="t" r="r" b="b"/>
              <a:pathLst>
                <a:path w="3763" h="9521" extrusionOk="0">
                  <a:moveTo>
                    <a:pt x="3282" y="1"/>
                  </a:moveTo>
                  <a:cubicBezTo>
                    <a:pt x="3210" y="1"/>
                    <a:pt x="3135" y="25"/>
                    <a:pt x="3069" y="84"/>
                  </a:cubicBezTo>
                  <a:cubicBezTo>
                    <a:pt x="534" y="2219"/>
                    <a:pt x="0" y="6189"/>
                    <a:pt x="534" y="9291"/>
                  </a:cubicBezTo>
                  <a:cubicBezTo>
                    <a:pt x="560" y="9451"/>
                    <a:pt x="673" y="9520"/>
                    <a:pt x="793" y="9520"/>
                  </a:cubicBezTo>
                  <a:cubicBezTo>
                    <a:pt x="974" y="9520"/>
                    <a:pt x="1174" y="9364"/>
                    <a:pt x="1134" y="9124"/>
                  </a:cubicBezTo>
                  <a:cubicBezTo>
                    <a:pt x="667" y="6222"/>
                    <a:pt x="1134" y="2519"/>
                    <a:pt x="3503" y="518"/>
                  </a:cubicBezTo>
                  <a:cubicBezTo>
                    <a:pt x="3763" y="310"/>
                    <a:pt x="3536" y="1"/>
                    <a:pt x="3282"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17"/>
            <p:cNvSpPr/>
            <p:nvPr/>
          </p:nvSpPr>
          <p:spPr>
            <a:xfrm>
              <a:off x="931735" y="330292"/>
              <a:ext cx="160333" cy="197450"/>
            </a:xfrm>
            <a:custGeom>
              <a:avLst/>
              <a:gdLst/>
              <a:ahLst/>
              <a:cxnLst/>
              <a:rect l="l" t="t" r="r" b="b"/>
              <a:pathLst>
                <a:path w="5352" h="6591" extrusionOk="0">
                  <a:moveTo>
                    <a:pt x="4956" y="0"/>
                  </a:moveTo>
                  <a:cubicBezTo>
                    <a:pt x="4924" y="0"/>
                    <a:pt x="4890" y="6"/>
                    <a:pt x="4854" y="19"/>
                  </a:cubicBezTo>
                  <a:cubicBezTo>
                    <a:pt x="2319" y="1087"/>
                    <a:pt x="284" y="3522"/>
                    <a:pt x="17" y="6290"/>
                  </a:cubicBezTo>
                  <a:cubicBezTo>
                    <a:pt x="0" y="6491"/>
                    <a:pt x="150" y="6591"/>
                    <a:pt x="309" y="6591"/>
                  </a:cubicBezTo>
                  <a:cubicBezTo>
                    <a:pt x="467" y="6591"/>
                    <a:pt x="634" y="6491"/>
                    <a:pt x="651" y="6290"/>
                  </a:cubicBezTo>
                  <a:cubicBezTo>
                    <a:pt x="884" y="3822"/>
                    <a:pt x="2786" y="1554"/>
                    <a:pt x="5021" y="620"/>
                  </a:cubicBezTo>
                  <a:cubicBezTo>
                    <a:pt x="5351" y="499"/>
                    <a:pt x="5249" y="0"/>
                    <a:pt x="4956"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17"/>
            <p:cNvSpPr/>
            <p:nvPr/>
          </p:nvSpPr>
          <p:spPr>
            <a:xfrm>
              <a:off x="1075821" y="128692"/>
              <a:ext cx="182142" cy="123395"/>
            </a:xfrm>
            <a:custGeom>
              <a:avLst/>
              <a:gdLst/>
              <a:ahLst/>
              <a:cxnLst/>
              <a:rect l="l" t="t" r="r" b="b"/>
              <a:pathLst>
                <a:path w="6080" h="4119" extrusionOk="0">
                  <a:moveTo>
                    <a:pt x="480" y="0"/>
                  </a:moveTo>
                  <a:cubicBezTo>
                    <a:pt x="191" y="0"/>
                    <a:pt x="0" y="409"/>
                    <a:pt x="311" y="578"/>
                  </a:cubicBezTo>
                  <a:cubicBezTo>
                    <a:pt x="1245" y="1079"/>
                    <a:pt x="2312" y="1245"/>
                    <a:pt x="3213" y="1812"/>
                  </a:cubicBezTo>
                  <a:cubicBezTo>
                    <a:pt x="4047" y="2346"/>
                    <a:pt x="4847" y="3113"/>
                    <a:pt x="5381" y="3981"/>
                  </a:cubicBezTo>
                  <a:cubicBezTo>
                    <a:pt x="5449" y="4078"/>
                    <a:pt x="5543" y="4119"/>
                    <a:pt x="5637" y="4119"/>
                  </a:cubicBezTo>
                  <a:cubicBezTo>
                    <a:pt x="5861" y="4119"/>
                    <a:pt x="6080" y="3883"/>
                    <a:pt x="5915" y="3647"/>
                  </a:cubicBezTo>
                  <a:cubicBezTo>
                    <a:pt x="5381" y="2713"/>
                    <a:pt x="4547" y="1979"/>
                    <a:pt x="3680" y="1379"/>
                  </a:cubicBezTo>
                  <a:cubicBezTo>
                    <a:pt x="2746" y="712"/>
                    <a:pt x="1612" y="545"/>
                    <a:pt x="644" y="44"/>
                  </a:cubicBezTo>
                  <a:cubicBezTo>
                    <a:pt x="588" y="14"/>
                    <a:pt x="532" y="0"/>
                    <a:pt x="480"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17"/>
            <p:cNvSpPr/>
            <p:nvPr/>
          </p:nvSpPr>
          <p:spPr>
            <a:xfrm>
              <a:off x="994192" y="204958"/>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17"/>
            <p:cNvSpPr/>
            <p:nvPr/>
          </p:nvSpPr>
          <p:spPr>
            <a:xfrm>
              <a:off x="1001172" y="174973"/>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17"/>
            <p:cNvSpPr/>
            <p:nvPr/>
          </p:nvSpPr>
          <p:spPr>
            <a:xfrm>
              <a:off x="1257979" y="207954"/>
              <a:ext cx="20012" cy="16027"/>
            </a:xfrm>
            <a:custGeom>
              <a:avLst/>
              <a:gdLst/>
              <a:ahLst/>
              <a:cxnLst/>
              <a:rect l="l" t="t" r="r" b="b"/>
              <a:pathLst>
                <a:path w="668" h="535" extrusionOk="0">
                  <a:moveTo>
                    <a:pt x="334" y="0"/>
                  </a:moveTo>
                  <a:cubicBezTo>
                    <a:pt x="0" y="0"/>
                    <a:pt x="0"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17"/>
            <p:cNvSpPr/>
            <p:nvPr/>
          </p:nvSpPr>
          <p:spPr>
            <a:xfrm>
              <a:off x="1264959" y="244919"/>
              <a:ext cx="20042" cy="16027"/>
            </a:xfrm>
            <a:custGeom>
              <a:avLst/>
              <a:gdLst/>
              <a:ahLst/>
              <a:cxnLst/>
              <a:rect l="l" t="t" r="r" b="b"/>
              <a:pathLst>
                <a:path w="669" h="535" extrusionOk="0">
                  <a:moveTo>
                    <a:pt x="335" y="1"/>
                  </a:moveTo>
                  <a:cubicBezTo>
                    <a:pt x="1" y="1"/>
                    <a:pt x="1" y="534"/>
                    <a:pt x="335" y="534"/>
                  </a:cubicBezTo>
                  <a:cubicBezTo>
                    <a:pt x="668" y="534"/>
                    <a:pt x="668" y="1"/>
                    <a:pt x="335"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17"/>
            <p:cNvSpPr/>
            <p:nvPr/>
          </p:nvSpPr>
          <p:spPr>
            <a:xfrm>
              <a:off x="1283950" y="223950"/>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17"/>
            <p:cNvSpPr/>
            <p:nvPr/>
          </p:nvSpPr>
          <p:spPr>
            <a:xfrm>
              <a:off x="973194" y="477733"/>
              <a:ext cx="20012" cy="15039"/>
            </a:xfrm>
            <a:custGeom>
              <a:avLst/>
              <a:gdLst/>
              <a:ahLst/>
              <a:cxnLst/>
              <a:rect l="l" t="t" r="r" b="b"/>
              <a:pathLst>
                <a:path w="668" h="502" extrusionOk="0">
                  <a:moveTo>
                    <a:pt x="334" y="1"/>
                  </a:moveTo>
                  <a:cubicBezTo>
                    <a:pt x="1" y="1"/>
                    <a:pt x="1" y="501"/>
                    <a:pt x="334" y="501"/>
                  </a:cubicBezTo>
                  <a:cubicBezTo>
                    <a:pt x="668" y="501"/>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17"/>
            <p:cNvSpPr/>
            <p:nvPr/>
          </p:nvSpPr>
          <p:spPr>
            <a:xfrm>
              <a:off x="980203" y="450773"/>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17"/>
            <p:cNvSpPr/>
            <p:nvPr/>
          </p:nvSpPr>
          <p:spPr>
            <a:xfrm>
              <a:off x="1211009" y="461766"/>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17"/>
            <p:cNvSpPr/>
            <p:nvPr/>
          </p:nvSpPr>
          <p:spPr>
            <a:xfrm>
              <a:off x="1222991" y="431781"/>
              <a:ext cx="20042" cy="16027"/>
            </a:xfrm>
            <a:custGeom>
              <a:avLst/>
              <a:gdLst/>
              <a:ahLst/>
              <a:cxnLst/>
              <a:rect l="l" t="t" r="r" b="b"/>
              <a:pathLst>
                <a:path w="669" h="535" extrusionOk="0">
                  <a:moveTo>
                    <a:pt x="335" y="0"/>
                  </a:moveTo>
                  <a:cubicBezTo>
                    <a:pt x="1" y="0"/>
                    <a:pt x="1" y="534"/>
                    <a:pt x="335" y="534"/>
                  </a:cubicBezTo>
                  <a:cubicBezTo>
                    <a:pt x="668" y="534"/>
                    <a:pt x="668" y="0"/>
                    <a:pt x="335"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17"/>
            <p:cNvSpPr/>
            <p:nvPr/>
          </p:nvSpPr>
          <p:spPr>
            <a:xfrm>
              <a:off x="1240006" y="457752"/>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17"/>
            <p:cNvSpPr/>
            <p:nvPr/>
          </p:nvSpPr>
          <p:spPr>
            <a:xfrm>
              <a:off x="1022171" y="830458"/>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17"/>
            <p:cNvSpPr/>
            <p:nvPr/>
          </p:nvSpPr>
          <p:spPr>
            <a:xfrm>
              <a:off x="1047153" y="816469"/>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17"/>
            <p:cNvSpPr/>
            <p:nvPr/>
          </p:nvSpPr>
          <p:spPr>
            <a:xfrm>
              <a:off x="1174044" y="866434"/>
              <a:ext cx="20012" cy="16027"/>
            </a:xfrm>
            <a:custGeom>
              <a:avLst/>
              <a:gdLst/>
              <a:ahLst/>
              <a:cxnLst/>
              <a:rect l="l" t="t" r="r" b="b"/>
              <a:pathLst>
                <a:path w="668" h="535" extrusionOk="0">
                  <a:moveTo>
                    <a:pt x="334" y="1"/>
                  </a:moveTo>
                  <a:cubicBezTo>
                    <a:pt x="0" y="1"/>
                    <a:pt x="0" y="534"/>
                    <a:pt x="334" y="534"/>
                  </a:cubicBezTo>
                  <a:cubicBezTo>
                    <a:pt x="668" y="534"/>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17"/>
            <p:cNvSpPr/>
            <p:nvPr/>
          </p:nvSpPr>
          <p:spPr>
            <a:xfrm>
              <a:off x="1191029" y="837467"/>
              <a:ext cx="21030" cy="15009"/>
            </a:xfrm>
            <a:custGeom>
              <a:avLst/>
              <a:gdLst/>
              <a:ahLst/>
              <a:cxnLst/>
              <a:rect l="l" t="t" r="r" b="b"/>
              <a:pathLst>
                <a:path w="702" h="501" extrusionOk="0">
                  <a:moveTo>
                    <a:pt x="367" y="0"/>
                  </a:moveTo>
                  <a:cubicBezTo>
                    <a:pt x="1" y="0"/>
                    <a:pt x="1" y="501"/>
                    <a:pt x="367" y="501"/>
                  </a:cubicBezTo>
                  <a:cubicBezTo>
                    <a:pt x="701" y="501"/>
                    <a:pt x="701" y="0"/>
                    <a:pt x="367"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17"/>
            <p:cNvSpPr/>
            <p:nvPr/>
          </p:nvSpPr>
          <p:spPr>
            <a:xfrm>
              <a:off x="1207025" y="866434"/>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9" name="Google Shape;1799;p17"/>
          <p:cNvGrpSpPr/>
          <p:nvPr/>
        </p:nvGrpSpPr>
        <p:grpSpPr>
          <a:xfrm flipH="1">
            <a:off x="8532685" y="-170594"/>
            <a:ext cx="747610" cy="722927"/>
            <a:chOff x="-168381" y="-168706"/>
            <a:chExt cx="901061" cy="871312"/>
          </a:xfrm>
        </p:grpSpPr>
        <p:sp>
          <p:nvSpPr>
            <p:cNvPr id="1800" name="Google Shape;1800;p17"/>
            <p:cNvSpPr/>
            <p:nvPr/>
          </p:nvSpPr>
          <p:spPr>
            <a:xfrm>
              <a:off x="-157717" y="-134796"/>
              <a:ext cx="890397" cy="837402"/>
            </a:xfrm>
            <a:custGeom>
              <a:avLst/>
              <a:gdLst/>
              <a:ahLst/>
              <a:cxnLst/>
              <a:rect l="l" t="t" r="r" b="b"/>
              <a:pathLst>
                <a:path w="29722" h="27953" extrusionOk="0">
                  <a:moveTo>
                    <a:pt x="568" y="1"/>
                  </a:moveTo>
                  <a:cubicBezTo>
                    <a:pt x="334" y="3603"/>
                    <a:pt x="34" y="8507"/>
                    <a:pt x="101" y="10442"/>
                  </a:cubicBezTo>
                  <a:cubicBezTo>
                    <a:pt x="201" y="13444"/>
                    <a:pt x="1" y="14978"/>
                    <a:pt x="368" y="17880"/>
                  </a:cubicBezTo>
                  <a:cubicBezTo>
                    <a:pt x="609" y="19676"/>
                    <a:pt x="721" y="23022"/>
                    <a:pt x="2365" y="23022"/>
                  </a:cubicBezTo>
                  <a:cubicBezTo>
                    <a:pt x="2767" y="23022"/>
                    <a:pt x="3261" y="22822"/>
                    <a:pt x="3870" y="22350"/>
                  </a:cubicBezTo>
                  <a:cubicBezTo>
                    <a:pt x="4427" y="21877"/>
                    <a:pt x="5052" y="20848"/>
                    <a:pt x="5709" y="20848"/>
                  </a:cubicBezTo>
                  <a:cubicBezTo>
                    <a:pt x="5840" y="20848"/>
                    <a:pt x="5972" y="20888"/>
                    <a:pt x="6105" y="20983"/>
                  </a:cubicBezTo>
                  <a:cubicBezTo>
                    <a:pt x="6572" y="21383"/>
                    <a:pt x="6672" y="23217"/>
                    <a:pt x="6772" y="23718"/>
                  </a:cubicBezTo>
                  <a:cubicBezTo>
                    <a:pt x="7062" y="24907"/>
                    <a:pt x="7320" y="27398"/>
                    <a:pt x="8831" y="27398"/>
                  </a:cubicBezTo>
                  <a:cubicBezTo>
                    <a:pt x="8888" y="27398"/>
                    <a:pt x="8947" y="27394"/>
                    <a:pt x="9007" y="27387"/>
                  </a:cubicBezTo>
                  <a:cubicBezTo>
                    <a:pt x="10442" y="27187"/>
                    <a:pt x="11809" y="24285"/>
                    <a:pt x="13043" y="23518"/>
                  </a:cubicBezTo>
                  <a:cubicBezTo>
                    <a:pt x="14017" y="24583"/>
                    <a:pt x="15074" y="27952"/>
                    <a:pt x="16721" y="27952"/>
                  </a:cubicBezTo>
                  <a:cubicBezTo>
                    <a:pt x="16880" y="27952"/>
                    <a:pt x="17043" y="27921"/>
                    <a:pt x="17213" y="27854"/>
                  </a:cubicBezTo>
                  <a:cubicBezTo>
                    <a:pt x="18381" y="27387"/>
                    <a:pt x="18747" y="25452"/>
                    <a:pt x="20115" y="24085"/>
                  </a:cubicBezTo>
                  <a:cubicBezTo>
                    <a:pt x="21574" y="24241"/>
                    <a:pt x="24886" y="25639"/>
                    <a:pt x="26727" y="25639"/>
                  </a:cubicBezTo>
                  <a:cubicBezTo>
                    <a:pt x="27242" y="25639"/>
                    <a:pt x="27642" y="25530"/>
                    <a:pt x="27854" y="25252"/>
                  </a:cubicBezTo>
                  <a:cubicBezTo>
                    <a:pt x="28821" y="23985"/>
                    <a:pt x="26119" y="18681"/>
                    <a:pt x="25752" y="17513"/>
                  </a:cubicBezTo>
                  <a:cubicBezTo>
                    <a:pt x="27187" y="16813"/>
                    <a:pt x="29722" y="16246"/>
                    <a:pt x="28655" y="14311"/>
                  </a:cubicBezTo>
                  <a:cubicBezTo>
                    <a:pt x="27954" y="12943"/>
                    <a:pt x="26119" y="12176"/>
                    <a:pt x="25152" y="10909"/>
                  </a:cubicBezTo>
                  <a:cubicBezTo>
                    <a:pt x="26420" y="10141"/>
                    <a:pt x="29422" y="9774"/>
                    <a:pt x="28655" y="7906"/>
                  </a:cubicBezTo>
                  <a:cubicBezTo>
                    <a:pt x="28054" y="6472"/>
                    <a:pt x="25252" y="5705"/>
                    <a:pt x="23985" y="5104"/>
                  </a:cubicBezTo>
                  <a:cubicBezTo>
                    <a:pt x="25052" y="4137"/>
                    <a:pt x="26720" y="3670"/>
                    <a:pt x="25152" y="2302"/>
                  </a:cubicBezTo>
                  <a:cubicBezTo>
                    <a:pt x="24185" y="1335"/>
                    <a:pt x="22250" y="1035"/>
                    <a:pt x="20982" y="868"/>
                  </a:cubicBezTo>
                  <a:cubicBezTo>
                    <a:pt x="17413" y="268"/>
                    <a:pt x="4270" y="1"/>
                    <a:pt x="568" y="1"/>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17"/>
            <p:cNvSpPr/>
            <p:nvPr/>
          </p:nvSpPr>
          <p:spPr>
            <a:xfrm>
              <a:off x="-168381" y="-168706"/>
              <a:ext cx="804808" cy="754000"/>
            </a:xfrm>
            <a:custGeom>
              <a:avLst/>
              <a:gdLst/>
              <a:ahLst/>
              <a:cxnLst/>
              <a:rect l="l" t="t" r="r" b="b"/>
              <a:pathLst>
                <a:path w="26865" h="25169" extrusionOk="0">
                  <a:moveTo>
                    <a:pt x="581" y="0"/>
                  </a:moveTo>
                  <a:cubicBezTo>
                    <a:pt x="295" y="0"/>
                    <a:pt x="1" y="425"/>
                    <a:pt x="257" y="733"/>
                  </a:cubicBezTo>
                  <a:cubicBezTo>
                    <a:pt x="2959" y="4202"/>
                    <a:pt x="6528" y="6870"/>
                    <a:pt x="9763" y="9772"/>
                  </a:cubicBezTo>
                  <a:cubicBezTo>
                    <a:pt x="13366" y="12975"/>
                    <a:pt x="16568" y="16577"/>
                    <a:pt x="20104" y="19846"/>
                  </a:cubicBezTo>
                  <a:cubicBezTo>
                    <a:pt x="22039" y="21648"/>
                    <a:pt x="23940" y="23549"/>
                    <a:pt x="26075" y="25083"/>
                  </a:cubicBezTo>
                  <a:cubicBezTo>
                    <a:pt x="26153" y="25143"/>
                    <a:pt x="26230" y="25168"/>
                    <a:pt x="26303" y="25168"/>
                  </a:cubicBezTo>
                  <a:cubicBezTo>
                    <a:pt x="26636" y="25168"/>
                    <a:pt x="26865" y="24629"/>
                    <a:pt x="26509" y="24383"/>
                  </a:cubicBezTo>
                  <a:cubicBezTo>
                    <a:pt x="24574" y="22982"/>
                    <a:pt x="22873" y="21247"/>
                    <a:pt x="21105" y="19646"/>
                  </a:cubicBezTo>
                  <a:cubicBezTo>
                    <a:pt x="19337" y="18045"/>
                    <a:pt x="17669" y="16310"/>
                    <a:pt x="16001" y="14609"/>
                  </a:cubicBezTo>
                  <a:cubicBezTo>
                    <a:pt x="14333" y="12941"/>
                    <a:pt x="12666" y="11273"/>
                    <a:pt x="10931" y="9706"/>
                  </a:cubicBezTo>
                  <a:cubicBezTo>
                    <a:pt x="9330" y="8238"/>
                    <a:pt x="7662" y="6870"/>
                    <a:pt x="6061" y="5436"/>
                  </a:cubicBezTo>
                  <a:cubicBezTo>
                    <a:pt x="4193" y="3801"/>
                    <a:pt x="2358" y="2100"/>
                    <a:pt x="824" y="132"/>
                  </a:cubicBezTo>
                  <a:cubicBezTo>
                    <a:pt x="754" y="39"/>
                    <a:pt x="668" y="0"/>
                    <a:pt x="581"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17"/>
            <p:cNvSpPr/>
            <p:nvPr/>
          </p:nvSpPr>
          <p:spPr>
            <a:xfrm>
              <a:off x="380880" y="342484"/>
              <a:ext cx="199876" cy="224232"/>
            </a:xfrm>
            <a:custGeom>
              <a:avLst/>
              <a:gdLst/>
              <a:ahLst/>
              <a:cxnLst/>
              <a:rect l="l" t="t" r="r" b="b"/>
              <a:pathLst>
                <a:path w="6672" h="7485" extrusionOk="0">
                  <a:moveTo>
                    <a:pt x="5644" y="1"/>
                  </a:moveTo>
                  <a:cubicBezTo>
                    <a:pt x="3868" y="1"/>
                    <a:pt x="2120" y="503"/>
                    <a:pt x="401" y="780"/>
                  </a:cubicBezTo>
                  <a:cubicBezTo>
                    <a:pt x="200" y="813"/>
                    <a:pt x="100" y="1013"/>
                    <a:pt x="100" y="1180"/>
                  </a:cubicBezTo>
                  <a:cubicBezTo>
                    <a:pt x="0" y="3148"/>
                    <a:pt x="100" y="5116"/>
                    <a:pt x="100" y="7084"/>
                  </a:cubicBezTo>
                  <a:cubicBezTo>
                    <a:pt x="100" y="7351"/>
                    <a:pt x="309" y="7485"/>
                    <a:pt x="517" y="7485"/>
                  </a:cubicBezTo>
                  <a:cubicBezTo>
                    <a:pt x="726" y="7485"/>
                    <a:pt x="934" y="7351"/>
                    <a:pt x="934" y="7084"/>
                  </a:cubicBezTo>
                  <a:cubicBezTo>
                    <a:pt x="903" y="5232"/>
                    <a:pt x="842" y="3379"/>
                    <a:pt x="918" y="1526"/>
                  </a:cubicBezTo>
                  <a:lnTo>
                    <a:pt x="918" y="1526"/>
                  </a:lnTo>
                  <a:cubicBezTo>
                    <a:pt x="2493" y="1248"/>
                    <a:pt x="4069" y="834"/>
                    <a:pt x="5644" y="834"/>
                  </a:cubicBezTo>
                  <a:cubicBezTo>
                    <a:pt x="5797" y="834"/>
                    <a:pt x="5951" y="838"/>
                    <a:pt x="6105" y="846"/>
                  </a:cubicBezTo>
                  <a:cubicBezTo>
                    <a:pt x="6672" y="846"/>
                    <a:pt x="6638" y="13"/>
                    <a:pt x="6105" y="13"/>
                  </a:cubicBezTo>
                  <a:cubicBezTo>
                    <a:pt x="5951" y="5"/>
                    <a:pt x="5798" y="1"/>
                    <a:pt x="5644"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17"/>
            <p:cNvSpPr/>
            <p:nvPr/>
          </p:nvSpPr>
          <p:spPr>
            <a:xfrm>
              <a:off x="243984" y="203700"/>
              <a:ext cx="219978" cy="244124"/>
            </a:xfrm>
            <a:custGeom>
              <a:avLst/>
              <a:gdLst/>
              <a:ahLst/>
              <a:cxnLst/>
              <a:rect l="l" t="t" r="r" b="b"/>
              <a:pathLst>
                <a:path w="7343" h="8149" extrusionOk="0">
                  <a:moveTo>
                    <a:pt x="6692" y="1"/>
                  </a:moveTo>
                  <a:cubicBezTo>
                    <a:pt x="6664" y="1"/>
                    <a:pt x="6635" y="3"/>
                    <a:pt x="6605" y="9"/>
                  </a:cubicBezTo>
                  <a:cubicBezTo>
                    <a:pt x="4570" y="276"/>
                    <a:pt x="2569" y="576"/>
                    <a:pt x="534" y="676"/>
                  </a:cubicBezTo>
                  <a:cubicBezTo>
                    <a:pt x="301" y="676"/>
                    <a:pt x="100" y="843"/>
                    <a:pt x="100" y="1076"/>
                  </a:cubicBezTo>
                  <a:cubicBezTo>
                    <a:pt x="0" y="3311"/>
                    <a:pt x="100" y="5546"/>
                    <a:pt x="100" y="7748"/>
                  </a:cubicBezTo>
                  <a:cubicBezTo>
                    <a:pt x="100" y="8015"/>
                    <a:pt x="309" y="8148"/>
                    <a:pt x="517" y="8148"/>
                  </a:cubicBezTo>
                  <a:cubicBezTo>
                    <a:pt x="726" y="8148"/>
                    <a:pt x="934" y="8015"/>
                    <a:pt x="934" y="7748"/>
                  </a:cubicBezTo>
                  <a:cubicBezTo>
                    <a:pt x="934" y="5682"/>
                    <a:pt x="846" y="3587"/>
                    <a:pt x="918" y="1490"/>
                  </a:cubicBezTo>
                  <a:lnTo>
                    <a:pt x="918" y="1490"/>
                  </a:lnTo>
                  <a:cubicBezTo>
                    <a:pt x="2892" y="1373"/>
                    <a:pt x="4865" y="1091"/>
                    <a:pt x="6839" y="809"/>
                  </a:cubicBezTo>
                  <a:cubicBezTo>
                    <a:pt x="7342" y="747"/>
                    <a:pt x="7163" y="1"/>
                    <a:pt x="6692"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17"/>
            <p:cNvSpPr/>
            <p:nvPr/>
          </p:nvSpPr>
          <p:spPr>
            <a:xfrm>
              <a:off x="73119" y="64048"/>
              <a:ext cx="303799" cy="334805"/>
            </a:xfrm>
            <a:custGeom>
              <a:avLst/>
              <a:gdLst/>
              <a:ahLst/>
              <a:cxnLst/>
              <a:rect l="l" t="t" r="r" b="b"/>
              <a:pathLst>
                <a:path w="10141" h="11176" extrusionOk="0">
                  <a:moveTo>
                    <a:pt x="9607" y="1"/>
                  </a:moveTo>
                  <a:cubicBezTo>
                    <a:pt x="6705" y="1"/>
                    <a:pt x="3803" y="101"/>
                    <a:pt x="901" y="301"/>
                  </a:cubicBezTo>
                  <a:cubicBezTo>
                    <a:pt x="667" y="301"/>
                    <a:pt x="501" y="468"/>
                    <a:pt x="501" y="701"/>
                  </a:cubicBezTo>
                  <a:cubicBezTo>
                    <a:pt x="200" y="4070"/>
                    <a:pt x="0" y="7406"/>
                    <a:pt x="0" y="10775"/>
                  </a:cubicBezTo>
                  <a:cubicBezTo>
                    <a:pt x="0" y="11042"/>
                    <a:pt x="209" y="11176"/>
                    <a:pt x="417" y="11176"/>
                  </a:cubicBezTo>
                  <a:cubicBezTo>
                    <a:pt x="626" y="11176"/>
                    <a:pt x="834" y="11042"/>
                    <a:pt x="834" y="10775"/>
                  </a:cubicBezTo>
                  <a:cubicBezTo>
                    <a:pt x="834" y="7542"/>
                    <a:pt x="1019" y="4339"/>
                    <a:pt x="1299" y="1108"/>
                  </a:cubicBezTo>
                  <a:lnTo>
                    <a:pt x="1299" y="1108"/>
                  </a:lnTo>
                  <a:cubicBezTo>
                    <a:pt x="4068" y="926"/>
                    <a:pt x="6838" y="835"/>
                    <a:pt x="9607" y="835"/>
                  </a:cubicBezTo>
                  <a:cubicBezTo>
                    <a:pt x="10141" y="835"/>
                    <a:pt x="10141" y="1"/>
                    <a:pt x="960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17"/>
            <p:cNvSpPr/>
            <p:nvPr/>
          </p:nvSpPr>
          <p:spPr>
            <a:xfrm>
              <a:off x="-59793" y="-50082"/>
              <a:ext cx="283847" cy="333038"/>
            </a:xfrm>
            <a:custGeom>
              <a:avLst/>
              <a:gdLst/>
              <a:ahLst/>
              <a:cxnLst/>
              <a:rect l="l" t="t" r="r" b="b"/>
              <a:pathLst>
                <a:path w="9475" h="11117" extrusionOk="0">
                  <a:moveTo>
                    <a:pt x="4345" y="0"/>
                  </a:moveTo>
                  <a:cubicBezTo>
                    <a:pt x="3143" y="0"/>
                    <a:pt x="1946" y="77"/>
                    <a:pt x="768" y="342"/>
                  </a:cubicBezTo>
                  <a:cubicBezTo>
                    <a:pt x="601" y="375"/>
                    <a:pt x="501" y="575"/>
                    <a:pt x="468" y="742"/>
                  </a:cubicBezTo>
                  <a:cubicBezTo>
                    <a:pt x="168" y="4044"/>
                    <a:pt x="1" y="7380"/>
                    <a:pt x="1" y="10716"/>
                  </a:cubicBezTo>
                  <a:cubicBezTo>
                    <a:pt x="1" y="10983"/>
                    <a:pt x="209" y="11116"/>
                    <a:pt x="418" y="11116"/>
                  </a:cubicBezTo>
                  <a:cubicBezTo>
                    <a:pt x="626" y="11116"/>
                    <a:pt x="835" y="10983"/>
                    <a:pt x="835" y="10716"/>
                  </a:cubicBezTo>
                  <a:cubicBezTo>
                    <a:pt x="835" y="7495"/>
                    <a:pt x="990" y="4274"/>
                    <a:pt x="1271" y="1084"/>
                  </a:cubicBezTo>
                  <a:lnTo>
                    <a:pt x="1271" y="1084"/>
                  </a:lnTo>
                  <a:cubicBezTo>
                    <a:pt x="2280" y="878"/>
                    <a:pt x="3303" y="814"/>
                    <a:pt x="4328" y="814"/>
                  </a:cubicBezTo>
                  <a:cubicBezTo>
                    <a:pt x="5862" y="814"/>
                    <a:pt x="7401" y="956"/>
                    <a:pt x="8907" y="976"/>
                  </a:cubicBezTo>
                  <a:cubicBezTo>
                    <a:pt x="9474" y="976"/>
                    <a:pt x="9474" y="142"/>
                    <a:pt x="8907" y="142"/>
                  </a:cubicBezTo>
                  <a:cubicBezTo>
                    <a:pt x="7397" y="123"/>
                    <a:pt x="5867" y="0"/>
                    <a:pt x="4345"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17"/>
            <p:cNvSpPr/>
            <p:nvPr/>
          </p:nvSpPr>
          <p:spPr>
            <a:xfrm>
              <a:off x="459812" y="66055"/>
              <a:ext cx="28010" cy="21030"/>
            </a:xfrm>
            <a:custGeom>
              <a:avLst/>
              <a:gdLst/>
              <a:ahLst/>
              <a:cxnLst/>
              <a:rect l="l" t="t" r="r" b="b"/>
              <a:pathLst>
                <a:path w="935" h="702" extrusionOk="0">
                  <a:moveTo>
                    <a:pt x="467" y="1"/>
                  </a:moveTo>
                  <a:cubicBezTo>
                    <a:pt x="0" y="1"/>
                    <a:pt x="0" y="701"/>
                    <a:pt x="467" y="701"/>
                  </a:cubicBezTo>
                  <a:cubicBezTo>
                    <a:pt x="934" y="701"/>
                    <a:pt x="934" y="1"/>
                    <a:pt x="46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17"/>
            <p:cNvSpPr/>
            <p:nvPr/>
          </p:nvSpPr>
          <p:spPr>
            <a:xfrm>
              <a:off x="471794" y="121023"/>
              <a:ext cx="28010" cy="22019"/>
            </a:xfrm>
            <a:custGeom>
              <a:avLst/>
              <a:gdLst/>
              <a:ahLst/>
              <a:cxnLst/>
              <a:rect l="l" t="t" r="r" b="b"/>
              <a:pathLst>
                <a:path w="935" h="735"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17"/>
            <p:cNvSpPr/>
            <p:nvPr/>
          </p:nvSpPr>
          <p:spPr>
            <a:xfrm>
              <a:off x="512773" y="80044"/>
              <a:ext cx="28010" cy="22019"/>
            </a:xfrm>
            <a:custGeom>
              <a:avLst/>
              <a:gdLst/>
              <a:ahLst/>
              <a:cxnLst/>
              <a:rect l="l" t="t" r="r" b="b"/>
              <a:pathLst>
                <a:path w="935" h="735" extrusionOk="0">
                  <a:moveTo>
                    <a:pt x="467" y="1"/>
                  </a:moveTo>
                  <a:cubicBezTo>
                    <a:pt x="0" y="1"/>
                    <a:pt x="0" y="734"/>
                    <a:pt x="467" y="734"/>
                  </a:cubicBezTo>
                  <a:cubicBezTo>
                    <a:pt x="934" y="734"/>
                    <a:pt x="934" y="1"/>
                    <a:pt x="46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17"/>
            <p:cNvSpPr/>
            <p:nvPr/>
          </p:nvSpPr>
          <p:spPr>
            <a:xfrm>
              <a:off x="89085" y="511702"/>
              <a:ext cx="28010" cy="22019"/>
            </a:xfrm>
            <a:custGeom>
              <a:avLst/>
              <a:gdLst/>
              <a:ahLst/>
              <a:cxnLst/>
              <a:rect l="l" t="t" r="r" b="b"/>
              <a:pathLst>
                <a:path w="935" h="735" extrusionOk="0">
                  <a:moveTo>
                    <a:pt x="468" y="1"/>
                  </a:moveTo>
                  <a:cubicBezTo>
                    <a:pt x="1" y="1"/>
                    <a:pt x="1" y="735"/>
                    <a:pt x="468" y="735"/>
                  </a:cubicBezTo>
                  <a:cubicBezTo>
                    <a:pt x="935" y="735"/>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17"/>
            <p:cNvSpPr/>
            <p:nvPr/>
          </p:nvSpPr>
          <p:spPr>
            <a:xfrm>
              <a:off x="115086" y="451761"/>
              <a:ext cx="28010" cy="21030"/>
            </a:xfrm>
            <a:custGeom>
              <a:avLst/>
              <a:gdLst/>
              <a:ahLst/>
              <a:cxnLst/>
              <a:rect l="l" t="t" r="r" b="b"/>
              <a:pathLst>
                <a:path w="935" h="702" extrusionOk="0">
                  <a:moveTo>
                    <a:pt x="467" y="1"/>
                  </a:moveTo>
                  <a:cubicBezTo>
                    <a:pt x="0" y="1"/>
                    <a:pt x="0" y="701"/>
                    <a:pt x="467" y="701"/>
                  </a:cubicBezTo>
                  <a:cubicBezTo>
                    <a:pt x="934" y="701"/>
                    <a:pt x="934" y="1"/>
                    <a:pt x="46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17"/>
            <p:cNvSpPr/>
            <p:nvPr/>
          </p:nvSpPr>
          <p:spPr>
            <a:xfrm>
              <a:off x="147049" y="503734"/>
              <a:ext cx="28010" cy="21989"/>
            </a:xfrm>
            <a:custGeom>
              <a:avLst/>
              <a:gdLst/>
              <a:ahLst/>
              <a:cxnLst/>
              <a:rect l="l" t="t" r="r" b="b"/>
              <a:pathLst>
                <a:path w="935" h="734"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17"/>
            <p:cNvSpPr/>
            <p:nvPr/>
          </p:nvSpPr>
          <p:spPr>
            <a:xfrm>
              <a:off x="7943" y="204958"/>
              <a:ext cx="28010" cy="22019"/>
            </a:xfrm>
            <a:custGeom>
              <a:avLst/>
              <a:gdLst/>
              <a:ahLst/>
              <a:cxnLst/>
              <a:rect l="l" t="t" r="r" b="b"/>
              <a:pathLst>
                <a:path w="935" h="735"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17"/>
            <p:cNvSpPr/>
            <p:nvPr/>
          </p:nvSpPr>
          <p:spPr>
            <a:xfrm>
              <a:off x="13934" y="146995"/>
              <a:ext cx="28010" cy="22019"/>
            </a:xfrm>
            <a:custGeom>
              <a:avLst/>
              <a:gdLst/>
              <a:ahLst/>
              <a:cxnLst/>
              <a:rect l="l" t="t" r="r" b="b"/>
              <a:pathLst>
                <a:path w="935" h="735" extrusionOk="0">
                  <a:moveTo>
                    <a:pt x="468" y="1"/>
                  </a:moveTo>
                  <a:cubicBezTo>
                    <a:pt x="1" y="1"/>
                    <a:pt x="1" y="734"/>
                    <a:pt x="468" y="734"/>
                  </a:cubicBezTo>
                  <a:cubicBezTo>
                    <a:pt x="935" y="734"/>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17"/>
            <p:cNvSpPr/>
            <p:nvPr/>
          </p:nvSpPr>
          <p:spPr>
            <a:xfrm>
              <a:off x="430845" y="285898"/>
              <a:ext cx="28010" cy="22019"/>
            </a:xfrm>
            <a:custGeom>
              <a:avLst/>
              <a:gdLst/>
              <a:ahLst/>
              <a:cxnLst/>
              <a:rect l="l" t="t" r="r" b="b"/>
              <a:pathLst>
                <a:path w="935" h="735" extrusionOk="0">
                  <a:moveTo>
                    <a:pt x="467" y="0"/>
                  </a:moveTo>
                  <a:cubicBezTo>
                    <a:pt x="0" y="0"/>
                    <a:pt x="0" y="734"/>
                    <a:pt x="467" y="734"/>
                  </a:cubicBezTo>
                  <a:cubicBezTo>
                    <a:pt x="934" y="734"/>
                    <a:pt x="934" y="0"/>
                    <a:pt x="467"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17"/>
            <p:cNvSpPr/>
            <p:nvPr/>
          </p:nvSpPr>
          <p:spPr>
            <a:xfrm>
              <a:off x="462808" y="268913"/>
              <a:ext cx="28010" cy="21989"/>
            </a:xfrm>
            <a:custGeom>
              <a:avLst/>
              <a:gdLst/>
              <a:ahLst/>
              <a:cxnLst/>
              <a:rect l="l" t="t" r="r" b="b"/>
              <a:pathLst>
                <a:path w="935" h="734"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17"/>
            <p:cNvSpPr/>
            <p:nvPr/>
          </p:nvSpPr>
          <p:spPr>
            <a:xfrm>
              <a:off x="219990" y="5096"/>
              <a:ext cx="28010" cy="21030"/>
            </a:xfrm>
            <a:custGeom>
              <a:avLst/>
              <a:gdLst/>
              <a:ahLst/>
              <a:cxnLst/>
              <a:rect l="l" t="t" r="r" b="b"/>
              <a:pathLst>
                <a:path w="935" h="702" extrusionOk="0">
                  <a:moveTo>
                    <a:pt x="468" y="1"/>
                  </a:moveTo>
                  <a:cubicBezTo>
                    <a:pt x="1" y="1"/>
                    <a:pt x="1" y="701"/>
                    <a:pt x="468" y="701"/>
                  </a:cubicBezTo>
                  <a:cubicBezTo>
                    <a:pt x="935" y="701"/>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17"/>
            <p:cNvSpPr/>
            <p:nvPr/>
          </p:nvSpPr>
          <p:spPr>
            <a:xfrm>
              <a:off x="578705" y="465750"/>
              <a:ext cx="28010" cy="22019"/>
            </a:xfrm>
            <a:custGeom>
              <a:avLst/>
              <a:gdLst/>
              <a:ahLst/>
              <a:cxnLst/>
              <a:rect l="l" t="t" r="r" b="b"/>
              <a:pathLst>
                <a:path w="935" h="735" extrusionOk="0">
                  <a:moveTo>
                    <a:pt x="468" y="1"/>
                  </a:moveTo>
                  <a:cubicBezTo>
                    <a:pt x="1" y="1"/>
                    <a:pt x="1" y="734"/>
                    <a:pt x="468" y="734"/>
                  </a:cubicBezTo>
                  <a:cubicBezTo>
                    <a:pt x="935" y="734"/>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17"/>
            <p:cNvSpPr/>
            <p:nvPr/>
          </p:nvSpPr>
          <p:spPr>
            <a:xfrm>
              <a:off x="494770" y="523714"/>
              <a:ext cx="28010" cy="22019"/>
            </a:xfrm>
            <a:custGeom>
              <a:avLst/>
              <a:gdLst/>
              <a:ahLst/>
              <a:cxnLst/>
              <a:rect l="l" t="t" r="r" b="b"/>
              <a:pathLst>
                <a:path w="935" h="735"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9" name="Google Shape;1819;p17"/>
          <p:cNvGrpSpPr/>
          <p:nvPr/>
        </p:nvGrpSpPr>
        <p:grpSpPr>
          <a:xfrm rot="10800000">
            <a:off x="8339290" y="1377176"/>
            <a:ext cx="362172" cy="472552"/>
            <a:chOff x="1304140" y="978228"/>
            <a:chExt cx="436509" cy="569545"/>
          </a:xfrm>
        </p:grpSpPr>
        <p:sp>
          <p:nvSpPr>
            <p:cNvPr id="1820" name="Google Shape;1820;p17"/>
            <p:cNvSpPr/>
            <p:nvPr/>
          </p:nvSpPr>
          <p:spPr>
            <a:xfrm>
              <a:off x="1321934" y="978228"/>
              <a:ext cx="418716" cy="433845"/>
            </a:xfrm>
            <a:custGeom>
              <a:avLst/>
              <a:gdLst/>
              <a:ahLst/>
              <a:cxnLst/>
              <a:rect l="l" t="t" r="r" b="b"/>
              <a:pathLst>
                <a:path w="13977" h="14482" extrusionOk="0">
                  <a:moveTo>
                    <a:pt x="12193" y="1"/>
                  </a:moveTo>
                  <a:cubicBezTo>
                    <a:pt x="11019" y="1"/>
                    <a:pt x="8624" y="2538"/>
                    <a:pt x="7306" y="3407"/>
                  </a:cubicBezTo>
                  <a:cubicBezTo>
                    <a:pt x="7155" y="3515"/>
                    <a:pt x="7024" y="3559"/>
                    <a:pt x="6904" y="3559"/>
                  </a:cubicBezTo>
                  <a:cubicBezTo>
                    <a:pt x="6467" y="3559"/>
                    <a:pt x="6173" y="2969"/>
                    <a:pt x="5571" y="2707"/>
                  </a:cubicBezTo>
                  <a:cubicBezTo>
                    <a:pt x="5238" y="2567"/>
                    <a:pt x="4914" y="2426"/>
                    <a:pt x="4624" y="2426"/>
                  </a:cubicBezTo>
                  <a:cubicBezTo>
                    <a:pt x="4362" y="2426"/>
                    <a:pt x="4127" y="2541"/>
                    <a:pt x="3936" y="2873"/>
                  </a:cubicBezTo>
                  <a:cubicBezTo>
                    <a:pt x="3303" y="4041"/>
                    <a:pt x="4037" y="5876"/>
                    <a:pt x="3936" y="7143"/>
                  </a:cubicBezTo>
                  <a:cubicBezTo>
                    <a:pt x="3288" y="6861"/>
                    <a:pt x="2376" y="6317"/>
                    <a:pt x="1586" y="6317"/>
                  </a:cubicBezTo>
                  <a:cubicBezTo>
                    <a:pt x="1442" y="6317"/>
                    <a:pt x="1302" y="6335"/>
                    <a:pt x="1168" y="6376"/>
                  </a:cubicBezTo>
                  <a:cubicBezTo>
                    <a:pt x="0" y="6710"/>
                    <a:pt x="267" y="8344"/>
                    <a:pt x="401" y="9278"/>
                  </a:cubicBezTo>
                  <a:cubicBezTo>
                    <a:pt x="601" y="10946"/>
                    <a:pt x="1235" y="12714"/>
                    <a:pt x="1368" y="14382"/>
                  </a:cubicBezTo>
                  <a:lnTo>
                    <a:pt x="1401" y="14382"/>
                  </a:lnTo>
                  <a:cubicBezTo>
                    <a:pt x="2530" y="14382"/>
                    <a:pt x="3857" y="14480"/>
                    <a:pt x="5122" y="14480"/>
                  </a:cubicBezTo>
                  <a:cubicBezTo>
                    <a:pt x="5502" y="14480"/>
                    <a:pt x="5876" y="14472"/>
                    <a:pt x="6238" y="14448"/>
                  </a:cubicBezTo>
                  <a:cubicBezTo>
                    <a:pt x="7372" y="14415"/>
                    <a:pt x="9207" y="14482"/>
                    <a:pt x="10041" y="13514"/>
                  </a:cubicBezTo>
                  <a:cubicBezTo>
                    <a:pt x="11142" y="12213"/>
                    <a:pt x="8707" y="11580"/>
                    <a:pt x="7939" y="11113"/>
                  </a:cubicBezTo>
                  <a:cubicBezTo>
                    <a:pt x="9340" y="10479"/>
                    <a:pt x="10941" y="10379"/>
                    <a:pt x="12309" y="9512"/>
                  </a:cubicBezTo>
                  <a:cubicBezTo>
                    <a:pt x="13076" y="8978"/>
                    <a:pt x="13977" y="8444"/>
                    <a:pt x="13176" y="7577"/>
                  </a:cubicBezTo>
                  <a:cubicBezTo>
                    <a:pt x="12509" y="6810"/>
                    <a:pt x="11442" y="6309"/>
                    <a:pt x="10575" y="6042"/>
                  </a:cubicBezTo>
                  <a:cubicBezTo>
                    <a:pt x="11375" y="4675"/>
                    <a:pt x="13510" y="772"/>
                    <a:pt x="12543" y="105"/>
                  </a:cubicBezTo>
                  <a:cubicBezTo>
                    <a:pt x="12444" y="34"/>
                    <a:pt x="12327" y="1"/>
                    <a:pt x="12193" y="1"/>
                  </a:cubicBezTo>
                  <a:close/>
                </a:path>
              </a:pathLst>
            </a:custGeom>
            <a:solidFill>
              <a:srgbClr val="C43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17"/>
            <p:cNvSpPr/>
            <p:nvPr/>
          </p:nvSpPr>
          <p:spPr>
            <a:xfrm>
              <a:off x="1304140" y="1073037"/>
              <a:ext cx="322013" cy="474737"/>
            </a:xfrm>
            <a:custGeom>
              <a:avLst/>
              <a:gdLst/>
              <a:ahLst/>
              <a:cxnLst/>
              <a:rect l="l" t="t" r="r" b="b"/>
              <a:pathLst>
                <a:path w="10749" h="15847" extrusionOk="0">
                  <a:moveTo>
                    <a:pt x="10371" y="1"/>
                  </a:moveTo>
                  <a:cubicBezTo>
                    <a:pt x="10313" y="1"/>
                    <a:pt x="10254" y="23"/>
                    <a:pt x="10201" y="75"/>
                  </a:cubicBezTo>
                  <a:cubicBezTo>
                    <a:pt x="8066" y="2210"/>
                    <a:pt x="5931" y="4412"/>
                    <a:pt x="4264" y="6980"/>
                  </a:cubicBezTo>
                  <a:cubicBezTo>
                    <a:pt x="2529" y="9616"/>
                    <a:pt x="995" y="12484"/>
                    <a:pt x="61" y="15520"/>
                  </a:cubicBezTo>
                  <a:cubicBezTo>
                    <a:pt x="1" y="15719"/>
                    <a:pt x="155" y="15846"/>
                    <a:pt x="310" y="15846"/>
                  </a:cubicBezTo>
                  <a:cubicBezTo>
                    <a:pt x="415" y="15846"/>
                    <a:pt x="521" y="15788"/>
                    <a:pt x="561" y="15653"/>
                  </a:cubicBezTo>
                  <a:cubicBezTo>
                    <a:pt x="1495" y="12684"/>
                    <a:pt x="3029" y="9849"/>
                    <a:pt x="4731" y="7247"/>
                  </a:cubicBezTo>
                  <a:cubicBezTo>
                    <a:pt x="6365" y="4712"/>
                    <a:pt x="8467" y="2544"/>
                    <a:pt x="10568" y="442"/>
                  </a:cubicBezTo>
                  <a:cubicBezTo>
                    <a:pt x="10749" y="261"/>
                    <a:pt x="10570" y="1"/>
                    <a:pt x="10371"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17"/>
            <p:cNvSpPr/>
            <p:nvPr/>
          </p:nvSpPr>
          <p:spPr>
            <a:xfrm>
              <a:off x="1369383" y="1235665"/>
              <a:ext cx="155569" cy="125642"/>
            </a:xfrm>
            <a:custGeom>
              <a:avLst/>
              <a:gdLst/>
              <a:ahLst/>
              <a:cxnLst/>
              <a:rect l="l" t="t" r="r" b="b"/>
              <a:pathLst>
                <a:path w="5193" h="4194" extrusionOk="0">
                  <a:moveTo>
                    <a:pt x="255" y="0"/>
                  </a:moveTo>
                  <a:cubicBezTo>
                    <a:pt x="126" y="0"/>
                    <a:pt x="1" y="84"/>
                    <a:pt x="17" y="250"/>
                  </a:cubicBezTo>
                  <a:cubicBezTo>
                    <a:pt x="84" y="1518"/>
                    <a:pt x="484" y="2752"/>
                    <a:pt x="751" y="3986"/>
                  </a:cubicBezTo>
                  <a:cubicBezTo>
                    <a:pt x="751" y="4086"/>
                    <a:pt x="885" y="4187"/>
                    <a:pt x="985" y="4187"/>
                  </a:cubicBezTo>
                  <a:cubicBezTo>
                    <a:pt x="1217" y="4169"/>
                    <a:pt x="1450" y="4163"/>
                    <a:pt x="1683" y="4163"/>
                  </a:cubicBezTo>
                  <a:cubicBezTo>
                    <a:pt x="2210" y="4163"/>
                    <a:pt x="2739" y="4194"/>
                    <a:pt x="3264" y="4194"/>
                  </a:cubicBezTo>
                  <a:cubicBezTo>
                    <a:pt x="3812" y="4194"/>
                    <a:pt x="4356" y="4160"/>
                    <a:pt x="4888" y="4020"/>
                  </a:cubicBezTo>
                  <a:cubicBezTo>
                    <a:pt x="5193" y="3959"/>
                    <a:pt x="5107" y="3507"/>
                    <a:pt x="4835" y="3507"/>
                  </a:cubicBezTo>
                  <a:cubicBezTo>
                    <a:pt x="4810" y="3507"/>
                    <a:pt x="4783" y="3511"/>
                    <a:pt x="4754" y="3519"/>
                  </a:cubicBezTo>
                  <a:cubicBezTo>
                    <a:pt x="4273" y="3636"/>
                    <a:pt x="3782" y="3667"/>
                    <a:pt x="3288" y="3667"/>
                  </a:cubicBezTo>
                  <a:cubicBezTo>
                    <a:pt x="2738" y="3667"/>
                    <a:pt x="2185" y="3629"/>
                    <a:pt x="1641" y="3629"/>
                  </a:cubicBezTo>
                  <a:cubicBezTo>
                    <a:pt x="1494" y="3629"/>
                    <a:pt x="1348" y="3632"/>
                    <a:pt x="1203" y="3639"/>
                  </a:cubicBezTo>
                  <a:lnTo>
                    <a:pt x="1203" y="3639"/>
                  </a:lnTo>
                  <a:cubicBezTo>
                    <a:pt x="938" y="2513"/>
                    <a:pt x="581" y="1411"/>
                    <a:pt x="518" y="250"/>
                  </a:cubicBezTo>
                  <a:cubicBezTo>
                    <a:pt x="518" y="84"/>
                    <a:pt x="384" y="0"/>
                    <a:pt x="255"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17"/>
            <p:cNvSpPr/>
            <p:nvPr/>
          </p:nvSpPr>
          <p:spPr>
            <a:xfrm>
              <a:off x="1422853" y="1210682"/>
              <a:ext cx="90951" cy="89603"/>
            </a:xfrm>
            <a:custGeom>
              <a:avLst/>
              <a:gdLst/>
              <a:ahLst/>
              <a:cxnLst/>
              <a:rect l="l" t="t" r="r" b="b"/>
              <a:pathLst>
                <a:path w="3036" h="2991" extrusionOk="0">
                  <a:moveTo>
                    <a:pt x="267" y="0"/>
                  </a:moveTo>
                  <a:cubicBezTo>
                    <a:pt x="134" y="0"/>
                    <a:pt x="0" y="84"/>
                    <a:pt x="0" y="250"/>
                  </a:cubicBezTo>
                  <a:cubicBezTo>
                    <a:pt x="0" y="1084"/>
                    <a:pt x="67" y="1885"/>
                    <a:pt x="100" y="2719"/>
                  </a:cubicBezTo>
                  <a:cubicBezTo>
                    <a:pt x="130" y="2868"/>
                    <a:pt x="240" y="2991"/>
                    <a:pt x="383" y="2991"/>
                  </a:cubicBezTo>
                  <a:cubicBezTo>
                    <a:pt x="400" y="2991"/>
                    <a:pt x="417" y="2989"/>
                    <a:pt x="434" y="2986"/>
                  </a:cubicBezTo>
                  <a:cubicBezTo>
                    <a:pt x="1201" y="2686"/>
                    <a:pt x="2002" y="2686"/>
                    <a:pt x="2802" y="2552"/>
                  </a:cubicBezTo>
                  <a:cubicBezTo>
                    <a:pt x="2936" y="2519"/>
                    <a:pt x="3036" y="2352"/>
                    <a:pt x="3003" y="2219"/>
                  </a:cubicBezTo>
                  <a:cubicBezTo>
                    <a:pt x="2936" y="2085"/>
                    <a:pt x="2802" y="2018"/>
                    <a:pt x="2669" y="2018"/>
                  </a:cubicBezTo>
                  <a:cubicBezTo>
                    <a:pt x="1974" y="2163"/>
                    <a:pt x="1280" y="2182"/>
                    <a:pt x="607" y="2359"/>
                  </a:cubicBezTo>
                  <a:lnTo>
                    <a:pt x="607" y="2359"/>
                  </a:lnTo>
                  <a:cubicBezTo>
                    <a:pt x="559" y="1653"/>
                    <a:pt x="534" y="964"/>
                    <a:pt x="534" y="250"/>
                  </a:cubicBezTo>
                  <a:cubicBezTo>
                    <a:pt x="534" y="84"/>
                    <a:pt x="401" y="0"/>
                    <a:pt x="267"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17"/>
            <p:cNvSpPr/>
            <p:nvPr/>
          </p:nvSpPr>
          <p:spPr>
            <a:xfrm>
              <a:off x="1473208" y="1117461"/>
              <a:ext cx="125911" cy="118242"/>
            </a:xfrm>
            <a:custGeom>
              <a:avLst/>
              <a:gdLst/>
              <a:ahLst/>
              <a:cxnLst/>
              <a:rect l="l" t="t" r="r" b="b"/>
              <a:pathLst>
                <a:path w="4203" h="3947" extrusionOk="0">
                  <a:moveTo>
                    <a:pt x="318" y="0"/>
                  </a:moveTo>
                  <a:cubicBezTo>
                    <a:pt x="171" y="0"/>
                    <a:pt x="1" y="128"/>
                    <a:pt x="21" y="327"/>
                  </a:cubicBezTo>
                  <a:cubicBezTo>
                    <a:pt x="221" y="1361"/>
                    <a:pt x="187" y="2428"/>
                    <a:pt x="221" y="3463"/>
                  </a:cubicBezTo>
                  <a:cubicBezTo>
                    <a:pt x="221" y="3563"/>
                    <a:pt x="287" y="3696"/>
                    <a:pt x="421" y="3696"/>
                  </a:cubicBezTo>
                  <a:cubicBezTo>
                    <a:pt x="988" y="3796"/>
                    <a:pt x="1555" y="3863"/>
                    <a:pt x="2155" y="3930"/>
                  </a:cubicBezTo>
                  <a:cubicBezTo>
                    <a:pt x="2331" y="3940"/>
                    <a:pt x="2509" y="3947"/>
                    <a:pt x="2689" y="3947"/>
                  </a:cubicBezTo>
                  <a:cubicBezTo>
                    <a:pt x="3090" y="3947"/>
                    <a:pt x="3498" y="3911"/>
                    <a:pt x="3890" y="3796"/>
                  </a:cubicBezTo>
                  <a:cubicBezTo>
                    <a:pt x="4203" y="3734"/>
                    <a:pt x="4105" y="3290"/>
                    <a:pt x="3816" y="3290"/>
                  </a:cubicBezTo>
                  <a:cubicBezTo>
                    <a:pt x="3797" y="3290"/>
                    <a:pt x="3777" y="3292"/>
                    <a:pt x="3757" y="3296"/>
                  </a:cubicBezTo>
                  <a:cubicBezTo>
                    <a:pt x="3401" y="3385"/>
                    <a:pt x="3045" y="3414"/>
                    <a:pt x="2689" y="3414"/>
                  </a:cubicBezTo>
                  <a:cubicBezTo>
                    <a:pt x="2511" y="3414"/>
                    <a:pt x="2333" y="3407"/>
                    <a:pt x="2155" y="3396"/>
                  </a:cubicBezTo>
                  <a:cubicBezTo>
                    <a:pt x="1684" y="3366"/>
                    <a:pt x="1213" y="3311"/>
                    <a:pt x="742" y="3229"/>
                  </a:cubicBezTo>
                  <a:lnTo>
                    <a:pt x="742" y="3229"/>
                  </a:lnTo>
                  <a:cubicBezTo>
                    <a:pt x="691" y="2207"/>
                    <a:pt x="707" y="1186"/>
                    <a:pt x="521" y="194"/>
                  </a:cubicBezTo>
                  <a:cubicBezTo>
                    <a:pt x="507" y="59"/>
                    <a:pt x="418" y="0"/>
                    <a:pt x="318"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17"/>
            <p:cNvSpPr/>
            <p:nvPr/>
          </p:nvSpPr>
          <p:spPr>
            <a:xfrm>
              <a:off x="1524761" y="1114256"/>
              <a:ext cx="61982" cy="58986"/>
            </a:xfrm>
            <a:custGeom>
              <a:avLst/>
              <a:gdLst/>
              <a:ahLst/>
              <a:cxnLst/>
              <a:rect l="l" t="t" r="r" b="b"/>
              <a:pathLst>
                <a:path w="2069" h="1969" extrusionOk="0">
                  <a:moveTo>
                    <a:pt x="301" y="0"/>
                  </a:moveTo>
                  <a:cubicBezTo>
                    <a:pt x="168" y="34"/>
                    <a:pt x="34" y="134"/>
                    <a:pt x="34" y="267"/>
                  </a:cubicBezTo>
                  <a:cubicBezTo>
                    <a:pt x="34" y="734"/>
                    <a:pt x="1" y="1235"/>
                    <a:pt x="168" y="1702"/>
                  </a:cubicBezTo>
                  <a:cubicBezTo>
                    <a:pt x="201" y="1802"/>
                    <a:pt x="301" y="1902"/>
                    <a:pt x="401" y="1902"/>
                  </a:cubicBezTo>
                  <a:cubicBezTo>
                    <a:pt x="868" y="1902"/>
                    <a:pt x="1335" y="1968"/>
                    <a:pt x="1802" y="1968"/>
                  </a:cubicBezTo>
                  <a:cubicBezTo>
                    <a:pt x="1936" y="1968"/>
                    <a:pt x="2069" y="1868"/>
                    <a:pt x="2069" y="1735"/>
                  </a:cubicBezTo>
                  <a:cubicBezTo>
                    <a:pt x="2069" y="1568"/>
                    <a:pt x="1969" y="1468"/>
                    <a:pt x="1802" y="1468"/>
                  </a:cubicBezTo>
                  <a:cubicBezTo>
                    <a:pt x="1402" y="1468"/>
                    <a:pt x="1002" y="1395"/>
                    <a:pt x="601" y="1374"/>
                  </a:cubicBezTo>
                  <a:lnTo>
                    <a:pt x="601" y="1374"/>
                  </a:lnTo>
                  <a:cubicBezTo>
                    <a:pt x="601" y="1349"/>
                    <a:pt x="601" y="1325"/>
                    <a:pt x="601" y="1301"/>
                  </a:cubicBezTo>
                  <a:cubicBezTo>
                    <a:pt x="601" y="1301"/>
                    <a:pt x="601" y="1301"/>
                    <a:pt x="568" y="1268"/>
                  </a:cubicBezTo>
                  <a:cubicBezTo>
                    <a:pt x="568" y="1268"/>
                    <a:pt x="568" y="1201"/>
                    <a:pt x="568" y="1168"/>
                  </a:cubicBezTo>
                  <a:cubicBezTo>
                    <a:pt x="568" y="1168"/>
                    <a:pt x="568" y="1134"/>
                    <a:pt x="568" y="1101"/>
                  </a:cubicBezTo>
                  <a:cubicBezTo>
                    <a:pt x="568" y="1034"/>
                    <a:pt x="568" y="1001"/>
                    <a:pt x="535" y="934"/>
                  </a:cubicBezTo>
                  <a:cubicBezTo>
                    <a:pt x="535" y="734"/>
                    <a:pt x="568" y="501"/>
                    <a:pt x="568" y="267"/>
                  </a:cubicBezTo>
                  <a:cubicBezTo>
                    <a:pt x="568" y="134"/>
                    <a:pt x="434" y="0"/>
                    <a:pt x="301"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17"/>
            <p:cNvSpPr/>
            <p:nvPr/>
          </p:nvSpPr>
          <p:spPr>
            <a:xfrm>
              <a:off x="1567747" y="1071270"/>
              <a:ext cx="60964" cy="60814"/>
            </a:xfrm>
            <a:custGeom>
              <a:avLst/>
              <a:gdLst/>
              <a:ahLst/>
              <a:cxnLst/>
              <a:rect l="l" t="t" r="r" b="b"/>
              <a:pathLst>
                <a:path w="2035" h="2030" extrusionOk="0">
                  <a:moveTo>
                    <a:pt x="267" y="1"/>
                  </a:moveTo>
                  <a:cubicBezTo>
                    <a:pt x="134" y="1"/>
                    <a:pt x="0" y="101"/>
                    <a:pt x="0" y="268"/>
                  </a:cubicBezTo>
                  <a:lnTo>
                    <a:pt x="0" y="1669"/>
                  </a:lnTo>
                  <a:cubicBezTo>
                    <a:pt x="0" y="1769"/>
                    <a:pt x="100" y="1902"/>
                    <a:pt x="200" y="1902"/>
                  </a:cubicBezTo>
                  <a:cubicBezTo>
                    <a:pt x="585" y="1974"/>
                    <a:pt x="970" y="2029"/>
                    <a:pt x="1342" y="2029"/>
                  </a:cubicBezTo>
                  <a:cubicBezTo>
                    <a:pt x="1486" y="2029"/>
                    <a:pt x="1628" y="2021"/>
                    <a:pt x="1768" y="2002"/>
                  </a:cubicBezTo>
                  <a:cubicBezTo>
                    <a:pt x="1902" y="2002"/>
                    <a:pt x="2035" y="1902"/>
                    <a:pt x="2035" y="1769"/>
                  </a:cubicBezTo>
                  <a:cubicBezTo>
                    <a:pt x="2035" y="1647"/>
                    <a:pt x="1952" y="1498"/>
                    <a:pt x="1810" y="1498"/>
                  </a:cubicBezTo>
                  <a:cubicBezTo>
                    <a:pt x="1797" y="1498"/>
                    <a:pt x="1783" y="1499"/>
                    <a:pt x="1768" y="1502"/>
                  </a:cubicBezTo>
                  <a:lnTo>
                    <a:pt x="1034" y="1502"/>
                  </a:lnTo>
                  <a:cubicBezTo>
                    <a:pt x="968" y="1502"/>
                    <a:pt x="934" y="1502"/>
                    <a:pt x="867" y="1469"/>
                  </a:cubicBezTo>
                  <a:lnTo>
                    <a:pt x="734" y="1469"/>
                  </a:lnTo>
                  <a:cubicBezTo>
                    <a:pt x="667" y="1452"/>
                    <a:pt x="601" y="1444"/>
                    <a:pt x="534" y="1435"/>
                  </a:cubicBezTo>
                  <a:lnTo>
                    <a:pt x="534" y="1435"/>
                  </a:lnTo>
                  <a:lnTo>
                    <a:pt x="534" y="268"/>
                  </a:lnTo>
                  <a:cubicBezTo>
                    <a:pt x="534" y="101"/>
                    <a:pt x="434" y="1"/>
                    <a:pt x="267"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17"/>
            <p:cNvSpPr/>
            <p:nvPr/>
          </p:nvSpPr>
          <p:spPr>
            <a:xfrm>
              <a:off x="1620708" y="1230153"/>
              <a:ext cx="14020" cy="11024"/>
            </a:xfrm>
            <a:custGeom>
              <a:avLst/>
              <a:gdLst/>
              <a:ahLst/>
              <a:cxnLst/>
              <a:rect l="l" t="t" r="r" b="b"/>
              <a:pathLst>
                <a:path w="468" h="368" extrusionOk="0">
                  <a:moveTo>
                    <a:pt x="234" y="1"/>
                  </a:moveTo>
                  <a:cubicBezTo>
                    <a:pt x="0" y="1"/>
                    <a:pt x="0" y="368"/>
                    <a:pt x="234" y="368"/>
                  </a:cubicBezTo>
                  <a:cubicBezTo>
                    <a:pt x="467" y="368"/>
                    <a:pt x="467" y="1"/>
                    <a:pt x="234"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17"/>
            <p:cNvSpPr/>
            <p:nvPr/>
          </p:nvSpPr>
          <p:spPr>
            <a:xfrm>
              <a:off x="1628676" y="1204182"/>
              <a:ext cx="14020" cy="11024"/>
            </a:xfrm>
            <a:custGeom>
              <a:avLst/>
              <a:gdLst/>
              <a:ahLst/>
              <a:cxnLst/>
              <a:rect l="l" t="t" r="r" b="b"/>
              <a:pathLst>
                <a:path w="468" h="368" extrusionOk="0">
                  <a:moveTo>
                    <a:pt x="234" y="0"/>
                  </a:moveTo>
                  <a:cubicBezTo>
                    <a:pt x="1" y="0"/>
                    <a:pt x="1" y="367"/>
                    <a:pt x="234" y="367"/>
                  </a:cubicBezTo>
                  <a:cubicBezTo>
                    <a:pt x="468" y="367"/>
                    <a:pt x="468" y="0"/>
                    <a:pt x="234"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17"/>
            <p:cNvSpPr/>
            <p:nvPr/>
          </p:nvSpPr>
          <p:spPr>
            <a:xfrm>
              <a:off x="1641677" y="1227158"/>
              <a:ext cx="14020" cy="11024"/>
            </a:xfrm>
            <a:custGeom>
              <a:avLst/>
              <a:gdLst/>
              <a:ahLst/>
              <a:cxnLst/>
              <a:rect l="l" t="t" r="r" b="b"/>
              <a:pathLst>
                <a:path w="468" h="368" extrusionOk="0">
                  <a:moveTo>
                    <a:pt x="234" y="1"/>
                  </a:moveTo>
                  <a:cubicBezTo>
                    <a:pt x="1" y="1"/>
                    <a:pt x="1" y="368"/>
                    <a:pt x="234" y="368"/>
                  </a:cubicBezTo>
                  <a:cubicBezTo>
                    <a:pt x="468" y="368"/>
                    <a:pt x="468" y="1"/>
                    <a:pt x="234"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17"/>
            <p:cNvSpPr/>
            <p:nvPr/>
          </p:nvSpPr>
          <p:spPr>
            <a:xfrm>
              <a:off x="1628676" y="1036312"/>
              <a:ext cx="14020" cy="11024"/>
            </a:xfrm>
            <a:custGeom>
              <a:avLst/>
              <a:gdLst/>
              <a:ahLst/>
              <a:cxnLst/>
              <a:rect l="l" t="t" r="r" b="b"/>
              <a:pathLst>
                <a:path w="468" h="368" extrusionOk="0">
                  <a:moveTo>
                    <a:pt x="234" y="0"/>
                  </a:moveTo>
                  <a:cubicBezTo>
                    <a:pt x="1" y="0"/>
                    <a:pt x="1" y="367"/>
                    <a:pt x="234" y="367"/>
                  </a:cubicBezTo>
                  <a:cubicBezTo>
                    <a:pt x="468" y="367"/>
                    <a:pt x="468" y="0"/>
                    <a:pt x="234"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17"/>
            <p:cNvSpPr/>
            <p:nvPr/>
          </p:nvSpPr>
          <p:spPr>
            <a:xfrm>
              <a:off x="1638681" y="1057280"/>
              <a:ext cx="14020" cy="11024"/>
            </a:xfrm>
            <a:custGeom>
              <a:avLst/>
              <a:gdLst/>
              <a:ahLst/>
              <a:cxnLst/>
              <a:rect l="l" t="t" r="r" b="b"/>
              <a:pathLst>
                <a:path w="468" h="368" extrusionOk="0">
                  <a:moveTo>
                    <a:pt x="234" y="1"/>
                  </a:moveTo>
                  <a:cubicBezTo>
                    <a:pt x="1" y="1"/>
                    <a:pt x="1" y="368"/>
                    <a:pt x="234" y="368"/>
                  </a:cubicBezTo>
                  <a:cubicBezTo>
                    <a:pt x="468" y="368"/>
                    <a:pt x="468" y="1"/>
                    <a:pt x="234"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17"/>
            <p:cNvSpPr/>
            <p:nvPr/>
          </p:nvSpPr>
          <p:spPr>
            <a:xfrm>
              <a:off x="1651682" y="1030320"/>
              <a:ext cx="14020" cy="11024"/>
            </a:xfrm>
            <a:custGeom>
              <a:avLst/>
              <a:gdLst/>
              <a:ahLst/>
              <a:cxnLst/>
              <a:rect l="l" t="t" r="r" b="b"/>
              <a:pathLst>
                <a:path w="468" h="368" extrusionOk="0">
                  <a:moveTo>
                    <a:pt x="234" y="0"/>
                  </a:moveTo>
                  <a:cubicBezTo>
                    <a:pt x="0" y="0"/>
                    <a:pt x="0" y="367"/>
                    <a:pt x="234" y="367"/>
                  </a:cubicBezTo>
                  <a:cubicBezTo>
                    <a:pt x="467" y="367"/>
                    <a:pt x="467" y="0"/>
                    <a:pt x="234"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17"/>
            <p:cNvSpPr/>
            <p:nvPr/>
          </p:nvSpPr>
          <p:spPr>
            <a:xfrm>
              <a:off x="1451820" y="1101255"/>
              <a:ext cx="14020" cy="11024"/>
            </a:xfrm>
            <a:custGeom>
              <a:avLst/>
              <a:gdLst/>
              <a:ahLst/>
              <a:cxnLst/>
              <a:rect l="l" t="t" r="r" b="b"/>
              <a:pathLst>
                <a:path w="468" h="368" extrusionOk="0">
                  <a:moveTo>
                    <a:pt x="234" y="1"/>
                  </a:moveTo>
                  <a:cubicBezTo>
                    <a:pt x="1" y="1"/>
                    <a:pt x="1" y="368"/>
                    <a:pt x="234" y="368"/>
                  </a:cubicBezTo>
                  <a:cubicBezTo>
                    <a:pt x="468" y="368"/>
                    <a:pt x="468" y="1"/>
                    <a:pt x="234"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17"/>
            <p:cNvSpPr/>
            <p:nvPr/>
          </p:nvSpPr>
          <p:spPr>
            <a:xfrm>
              <a:off x="1457811" y="1073277"/>
              <a:ext cx="14020" cy="11024"/>
            </a:xfrm>
            <a:custGeom>
              <a:avLst/>
              <a:gdLst/>
              <a:ahLst/>
              <a:cxnLst/>
              <a:rect l="l" t="t" r="r" b="b"/>
              <a:pathLst>
                <a:path w="468" h="368" extrusionOk="0">
                  <a:moveTo>
                    <a:pt x="234" y="1"/>
                  </a:moveTo>
                  <a:cubicBezTo>
                    <a:pt x="1" y="1"/>
                    <a:pt x="1" y="368"/>
                    <a:pt x="234" y="368"/>
                  </a:cubicBezTo>
                  <a:cubicBezTo>
                    <a:pt x="468" y="368"/>
                    <a:pt x="468" y="1"/>
                    <a:pt x="234"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17"/>
            <p:cNvSpPr/>
            <p:nvPr/>
          </p:nvSpPr>
          <p:spPr>
            <a:xfrm>
              <a:off x="1471800" y="1092268"/>
              <a:ext cx="14020" cy="11024"/>
            </a:xfrm>
            <a:custGeom>
              <a:avLst/>
              <a:gdLst/>
              <a:ahLst/>
              <a:cxnLst/>
              <a:rect l="l" t="t" r="r" b="b"/>
              <a:pathLst>
                <a:path w="468" h="368" extrusionOk="0">
                  <a:moveTo>
                    <a:pt x="234" y="0"/>
                  </a:moveTo>
                  <a:cubicBezTo>
                    <a:pt x="1" y="0"/>
                    <a:pt x="1" y="367"/>
                    <a:pt x="234" y="367"/>
                  </a:cubicBezTo>
                  <a:cubicBezTo>
                    <a:pt x="468" y="367"/>
                    <a:pt x="468" y="0"/>
                    <a:pt x="234"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17"/>
            <p:cNvSpPr/>
            <p:nvPr/>
          </p:nvSpPr>
          <p:spPr>
            <a:xfrm>
              <a:off x="1544741" y="1374059"/>
              <a:ext cx="15039" cy="10006"/>
            </a:xfrm>
            <a:custGeom>
              <a:avLst/>
              <a:gdLst/>
              <a:ahLst/>
              <a:cxnLst/>
              <a:rect l="l" t="t" r="r" b="b"/>
              <a:pathLst>
                <a:path w="502" h="334" extrusionOk="0">
                  <a:moveTo>
                    <a:pt x="234" y="0"/>
                  </a:moveTo>
                  <a:cubicBezTo>
                    <a:pt x="1" y="0"/>
                    <a:pt x="1" y="334"/>
                    <a:pt x="234" y="334"/>
                  </a:cubicBezTo>
                  <a:lnTo>
                    <a:pt x="268" y="334"/>
                  </a:lnTo>
                  <a:cubicBezTo>
                    <a:pt x="501" y="334"/>
                    <a:pt x="501" y="0"/>
                    <a:pt x="268"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17"/>
            <p:cNvSpPr/>
            <p:nvPr/>
          </p:nvSpPr>
          <p:spPr>
            <a:xfrm>
              <a:off x="1555735" y="1346081"/>
              <a:ext cx="14020" cy="11024"/>
            </a:xfrm>
            <a:custGeom>
              <a:avLst/>
              <a:gdLst/>
              <a:ahLst/>
              <a:cxnLst/>
              <a:rect l="l" t="t" r="r" b="b"/>
              <a:pathLst>
                <a:path w="468" h="368" extrusionOk="0">
                  <a:moveTo>
                    <a:pt x="234" y="0"/>
                  </a:moveTo>
                  <a:cubicBezTo>
                    <a:pt x="1" y="0"/>
                    <a:pt x="1" y="367"/>
                    <a:pt x="234" y="367"/>
                  </a:cubicBezTo>
                  <a:cubicBezTo>
                    <a:pt x="468" y="367"/>
                    <a:pt x="468" y="0"/>
                    <a:pt x="234"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17"/>
            <p:cNvSpPr/>
            <p:nvPr/>
          </p:nvSpPr>
          <p:spPr>
            <a:xfrm>
              <a:off x="1571731" y="1371063"/>
              <a:ext cx="14020" cy="11024"/>
            </a:xfrm>
            <a:custGeom>
              <a:avLst/>
              <a:gdLst/>
              <a:ahLst/>
              <a:cxnLst/>
              <a:rect l="l" t="t" r="r" b="b"/>
              <a:pathLst>
                <a:path w="468" h="368" extrusionOk="0">
                  <a:moveTo>
                    <a:pt x="234" y="0"/>
                  </a:moveTo>
                  <a:cubicBezTo>
                    <a:pt x="1" y="0"/>
                    <a:pt x="1" y="367"/>
                    <a:pt x="234" y="367"/>
                  </a:cubicBezTo>
                  <a:cubicBezTo>
                    <a:pt x="468" y="367"/>
                    <a:pt x="468" y="0"/>
                    <a:pt x="234"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17"/>
            <p:cNvSpPr/>
            <p:nvPr/>
          </p:nvSpPr>
          <p:spPr>
            <a:xfrm>
              <a:off x="1354914" y="1205170"/>
              <a:ext cx="14020" cy="11024"/>
            </a:xfrm>
            <a:custGeom>
              <a:avLst/>
              <a:gdLst/>
              <a:ahLst/>
              <a:cxnLst/>
              <a:rect l="l" t="t" r="r" b="b"/>
              <a:pathLst>
                <a:path w="468" h="368" extrusionOk="0">
                  <a:moveTo>
                    <a:pt x="234" y="1"/>
                  </a:moveTo>
                  <a:cubicBezTo>
                    <a:pt x="0" y="1"/>
                    <a:pt x="0" y="368"/>
                    <a:pt x="234" y="368"/>
                  </a:cubicBezTo>
                  <a:cubicBezTo>
                    <a:pt x="467" y="368"/>
                    <a:pt x="467" y="1"/>
                    <a:pt x="234"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17"/>
            <p:cNvSpPr/>
            <p:nvPr/>
          </p:nvSpPr>
          <p:spPr>
            <a:xfrm>
              <a:off x="1367885" y="1184201"/>
              <a:ext cx="14020" cy="10006"/>
            </a:xfrm>
            <a:custGeom>
              <a:avLst/>
              <a:gdLst/>
              <a:ahLst/>
              <a:cxnLst/>
              <a:rect l="l" t="t" r="r" b="b"/>
              <a:pathLst>
                <a:path w="468" h="334" extrusionOk="0">
                  <a:moveTo>
                    <a:pt x="234" y="0"/>
                  </a:moveTo>
                  <a:cubicBezTo>
                    <a:pt x="1" y="0"/>
                    <a:pt x="1" y="334"/>
                    <a:pt x="234" y="334"/>
                  </a:cubicBezTo>
                  <a:cubicBezTo>
                    <a:pt x="468" y="334"/>
                    <a:pt x="468" y="0"/>
                    <a:pt x="234"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17"/>
            <p:cNvSpPr/>
            <p:nvPr/>
          </p:nvSpPr>
          <p:spPr>
            <a:xfrm>
              <a:off x="1375883" y="1205170"/>
              <a:ext cx="14020" cy="11024"/>
            </a:xfrm>
            <a:custGeom>
              <a:avLst/>
              <a:gdLst/>
              <a:ahLst/>
              <a:cxnLst/>
              <a:rect l="l" t="t" r="r" b="b"/>
              <a:pathLst>
                <a:path w="468" h="368" extrusionOk="0">
                  <a:moveTo>
                    <a:pt x="234" y="1"/>
                  </a:moveTo>
                  <a:cubicBezTo>
                    <a:pt x="1" y="1"/>
                    <a:pt x="1" y="368"/>
                    <a:pt x="234" y="368"/>
                  </a:cubicBezTo>
                  <a:cubicBezTo>
                    <a:pt x="468" y="368"/>
                    <a:pt x="468" y="1"/>
                    <a:pt x="234"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2" name="Google Shape;1842;p17"/>
          <p:cNvGrpSpPr/>
          <p:nvPr/>
        </p:nvGrpSpPr>
        <p:grpSpPr>
          <a:xfrm flipH="1">
            <a:off x="8885559" y="680018"/>
            <a:ext cx="134340" cy="121912"/>
            <a:chOff x="737385" y="1492952"/>
            <a:chExt cx="161913" cy="146935"/>
          </a:xfrm>
        </p:grpSpPr>
        <p:sp>
          <p:nvSpPr>
            <p:cNvPr id="1843" name="Google Shape;1843;p17"/>
            <p:cNvSpPr/>
            <p:nvPr/>
          </p:nvSpPr>
          <p:spPr>
            <a:xfrm>
              <a:off x="737385" y="1587881"/>
              <a:ext cx="67974" cy="52006"/>
            </a:xfrm>
            <a:custGeom>
              <a:avLst/>
              <a:gdLst/>
              <a:ahLst/>
              <a:cxnLst/>
              <a:rect l="l" t="t" r="r" b="b"/>
              <a:pathLst>
                <a:path w="2269" h="1736" extrusionOk="0">
                  <a:moveTo>
                    <a:pt x="1135" y="1"/>
                  </a:moveTo>
                  <a:cubicBezTo>
                    <a:pt x="0" y="1"/>
                    <a:pt x="0" y="1735"/>
                    <a:pt x="1135" y="1735"/>
                  </a:cubicBezTo>
                  <a:cubicBezTo>
                    <a:pt x="2269" y="1735"/>
                    <a:pt x="2269" y="1"/>
                    <a:pt x="1135" y="1"/>
                  </a:cubicBezTo>
                  <a:close/>
                </a:path>
              </a:pathLst>
            </a:custGeom>
            <a:solidFill>
              <a:srgbClr val="C43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17"/>
            <p:cNvSpPr/>
            <p:nvPr/>
          </p:nvSpPr>
          <p:spPr>
            <a:xfrm>
              <a:off x="790346" y="1492952"/>
              <a:ext cx="66985" cy="52995"/>
            </a:xfrm>
            <a:custGeom>
              <a:avLst/>
              <a:gdLst/>
              <a:ahLst/>
              <a:cxnLst/>
              <a:rect l="l" t="t" r="r" b="b"/>
              <a:pathLst>
                <a:path w="2236" h="1769" extrusionOk="0">
                  <a:moveTo>
                    <a:pt x="1101" y="1"/>
                  </a:moveTo>
                  <a:cubicBezTo>
                    <a:pt x="0" y="1"/>
                    <a:pt x="0" y="1769"/>
                    <a:pt x="1101" y="1769"/>
                  </a:cubicBezTo>
                  <a:cubicBezTo>
                    <a:pt x="2235" y="1769"/>
                    <a:pt x="2235" y="1"/>
                    <a:pt x="1101" y="1"/>
                  </a:cubicBezTo>
                  <a:close/>
                </a:path>
              </a:pathLst>
            </a:custGeom>
            <a:solidFill>
              <a:srgbClr val="C43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17"/>
            <p:cNvSpPr/>
            <p:nvPr/>
          </p:nvSpPr>
          <p:spPr>
            <a:xfrm>
              <a:off x="832314" y="1587881"/>
              <a:ext cx="66985" cy="52006"/>
            </a:xfrm>
            <a:custGeom>
              <a:avLst/>
              <a:gdLst/>
              <a:ahLst/>
              <a:cxnLst/>
              <a:rect l="l" t="t" r="r" b="b"/>
              <a:pathLst>
                <a:path w="2236" h="1736" extrusionOk="0">
                  <a:moveTo>
                    <a:pt x="1101" y="1"/>
                  </a:moveTo>
                  <a:cubicBezTo>
                    <a:pt x="0" y="1"/>
                    <a:pt x="0" y="1735"/>
                    <a:pt x="1101" y="1735"/>
                  </a:cubicBezTo>
                  <a:cubicBezTo>
                    <a:pt x="2235" y="1735"/>
                    <a:pt x="2235" y="1"/>
                    <a:pt x="1101" y="1"/>
                  </a:cubicBezTo>
                  <a:close/>
                </a:path>
              </a:pathLst>
            </a:custGeom>
            <a:solidFill>
              <a:srgbClr val="C43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49"/>
        <p:cNvGrpSpPr/>
        <p:nvPr/>
      </p:nvGrpSpPr>
      <p:grpSpPr>
        <a:xfrm>
          <a:off x="0" y="0"/>
          <a:ext cx="0" cy="0"/>
          <a:chOff x="0" y="0"/>
          <a:chExt cx="0" cy="0"/>
        </a:xfrm>
      </p:grpSpPr>
      <p:sp>
        <p:nvSpPr>
          <p:cNvPr id="1850" name="Google Shape;1850;p18"/>
          <p:cNvSpPr txBox="1">
            <a:spLocks noGrp="1"/>
          </p:cNvSpPr>
          <p:nvPr>
            <p:ph type="title"/>
          </p:nvPr>
        </p:nvSpPr>
        <p:spPr>
          <a:xfrm>
            <a:off x="123250" y="386525"/>
            <a:ext cx="82386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a:ea typeface="Times New Roman"/>
                <a:cs typeface="Times New Roman"/>
                <a:sym typeface="Times New Roman"/>
              </a:rPr>
              <a:t>I. Thu thập dữ liệu</a:t>
            </a:r>
            <a:endParaRPr dirty="0">
              <a:latin typeface="Times New Roman"/>
              <a:ea typeface="Times New Roman"/>
              <a:cs typeface="Times New Roman"/>
              <a:sym typeface="Times New Roman"/>
            </a:endParaRPr>
          </a:p>
        </p:txBody>
      </p:sp>
      <p:sp>
        <p:nvSpPr>
          <p:cNvPr id="1852" name="Google Shape;1852;p18"/>
          <p:cNvSpPr/>
          <p:nvPr/>
        </p:nvSpPr>
        <p:spPr>
          <a:xfrm flipH="1">
            <a:off x="5226349" y="4556624"/>
            <a:ext cx="4086310" cy="637730"/>
          </a:xfrm>
          <a:custGeom>
            <a:avLst/>
            <a:gdLst/>
            <a:ahLst/>
            <a:cxnLst/>
            <a:rect l="l" t="t" r="r" b="b"/>
            <a:pathLst>
              <a:path w="97905" h="30032" extrusionOk="0">
                <a:moveTo>
                  <a:pt x="44865" y="0"/>
                </a:moveTo>
                <a:cubicBezTo>
                  <a:pt x="35852" y="0"/>
                  <a:pt x="31152" y="10788"/>
                  <a:pt x="24118" y="14321"/>
                </a:cubicBezTo>
                <a:cubicBezTo>
                  <a:pt x="23116" y="14844"/>
                  <a:pt x="22196" y="15064"/>
                  <a:pt x="21336" y="15064"/>
                </a:cubicBezTo>
                <a:cubicBezTo>
                  <a:pt x="16921" y="15064"/>
                  <a:pt x="14098" y="9288"/>
                  <a:pt x="10038" y="9288"/>
                </a:cubicBezTo>
                <a:cubicBezTo>
                  <a:pt x="8542" y="9288"/>
                  <a:pt x="6878" y="10072"/>
                  <a:pt x="4904" y="12219"/>
                </a:cubicBezTo>
                <a:cubicBezTo>
                  <a:pt x="334" y="17123"/>
                  <a:pt x="1" y="23394"/>
                  <a:pt x="1" y="30032"/>
                </a:cubicBezTo>
                <a:lnTo>
                  <a:pt x="97904" y="29365"/>
                </a:lnTo>
                <a:cubicBezTo>
                  <a:pt x="96503" y="23060"/>
                  <a:pt x="94435" y="16389"/>
                  <a:pt x="89164" y="12219"/>
                </a:cubicBezTo>
                <a:cubicBezTo>
                  <a:pt x="86788" y="10364"/>
                  <a:pt x="84812" y="9662"/>
                  <a:pt x="83045" y="9662"/>
                </a:cubicBezTo>
                <a:cubicBezTo>
                  <a:pt x="77791" y="9662"/>
                  <a:pt x="74389" y="15865"/>
                  <a:pt x="67849" y="16389"/>
                </a:cubicBezTo>
                <a:cubicBezTo>
                  <a:pt x="67634" y="16405"/>
                  <a:pt x="67423" y="16412"/>
                  <a:pt x="67215" y="16412"/>
                </a:cubicBezTo>
                <a:cubicBezTo>
                  <a:pt x="58294" y="16412"/>
                  <a:pt x="55750" y="2038"/>
                  <a:pt x="47568" y="311"/>
                </a:cubicBezTo>
                <a:cubicBezTo>
                  <a:pt x="46624" y="98"/>
                  <a:pt x="45725" y="0"/>
                  <a:pt x="44865" y="0"/>
                </a:cubicBezTo>
                <a:close/>
              </a:path>
            </a:pathLst>
          </a:custGeom>
          <a:solidFill>
            <a:srgbClr val="D6ED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53" name="Google Shape;1853;p18"/>
          <p:cNvGrpSpPr/>
          <p:nvPr/>
        </p:nvGrpSpPr>
        <p:grpSpPr>
          <a:xfrm flipH="1">
            <a:off x="8204994" y="4253777"/>
            <a:ext cx="1117161" cy="1087511"/>
            <a:chOff x="-181020" y="4253777"/>
            <a:chExt cx="1117161" cy="1087511"/>
          </a:xfrm>
        </p:grpSpPr>
        <p:sp>
          <p:nvSpPr>
            <p:cNvPr id="1854" name="Google Shape;1854;p18"/>
            <p:cNvSpPr/>
            <p:nvPr/>
          </p:nvSpPr>
          <p:spPr>
            <a:xfrm>
              <a:off x="-181020" y="4348975"/>
              <a:ext cx="1040274" cy="992312"/>
            </a:xfrm>
            <a:custGeom>
              <a:avLst/>
              <a:gdLst/>
              <a:ahLst/>
              <a:cxnLst/>
              <a:rect l="l" t="t" r="r" b="b"/>
              <a:pathLst>
                <a:path w="34725" h="33124" extrusionOk="0">
                  <a:moveTo>
                    <a:pt x="34408" y="0"/>
                  </a:moveTo>
                  <a:cubicBezTo>
                    <a:pt x="34250" y="0"/>
                    <a:pt x="34091" y="100"/>
                    <a:pt x="34091" y="300"/>
                  </a:cubicBezTo>
                  <a:cubicBezTo>
                    <a:pt x="34091" y="4103"/>
                    <a:pt x="33557" y="8006"/>
                    <a:pt x="31356" y="11208"/>
                  </a:cubicBezTo>
                  <a:cubicBezTo>
                    <a:pt x="29555" y="13844"/>
                    <a:pt x="26819" y="15645"/>
                    <a:pt x="23884" y="16912"/>
                  </a:cubicBezTo>
                  <a:cubicBezTo>
                    <a:pt x="17713" y="19548"/>
                    <a:pt x="10608" y="19648"/>
                    <a:pt x="5004" y="23717"/>
                  </a:cubicBezTo>
                  <a:cubicBezTo>
                    <a:pt x="3603" y="24718"/>
                    <a:pt x="2369" y="25952"/>
                    <a:pt x="1468" y="27453"/>
                  </a:cubicBezTo>
                  <a:cubicBezTo>
                    <a:pt x="501" y="29088"/>
                    <a:pt x="34" y="30922"/>
                    <a:pt x="0" y="32824"/>
                  </a:cubicBezTo>
                  <a:cubicBezTo>
                    <a:pt x="0" y="33024"/>
                    <a:pt x="150" y="33124"/>
                    <a:pt x="305" y="33124"/>
                  </a:cubicBezTo>
                  <a:cubicBezTo>
                    <a:pt x="459" y="33124"/>
                    <a:pt x="617" y="33024"/>
                    <a:pt x="634" y="32824"/>
                  </a:cubicBezTo>
                  <a:cubicBezTo>
                    <a:pt x="701" y="29355"/>
                    <a:pt x="2435" y="26419"/>
                    <a:pt x="5171" y="24351"/>
                  </a:cubicBezTo>
                  <a:cubicBezTo>
                    <a:pt x="7872" y="22350"/>
                    <a:pt x="11108" y="21215"/>
                    <a:pt x="14310" y="20348"/>
                  </a:cubicBezTo>
                  <a:cubicBezTo>
                    <a:pt x="17613" y="19481"/>
                    <a:pt x="20948" y="18847"/>
                    <a:pt x="24084" y="17479"/>
                  </a:cubicBezTo>
                  <a:cubicBezTo>
                    <a:pt x="26953" y="16279"/>
                    <a:pt x="29621" y="14544"/>
                    <a:pt x="31523" y="12042"/>
                  </a:cubicBezTo>
                  <a:cubicBezTo>
                    <a:pt x="34091" y="8673"/>
                    <a:pt x="34725" y="4403"/>
                    <a:pt x="34725" y="300"/>
                  </a:cubicBezTo>
                  <a:cubicBezTo>
                    <a:pt x="34725" y="100"/>
                    <a:pt x="34567" y="0"/>
                    <a:pt x="34408"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18"/>
            <p:cNvSpPr/>
            <p:nvPr/>
          </p:nvSpPr>
          <p:spPr>
            <a:xfrm>
              <a:off x="75757" y="4879546"/>
              <a:ext cx="68004" cy="129596"/>
            </a:xfrm>
            <a:custGeom>
              <a:avLst/>
              <a:gdLst/>
              <a:ahLst/>
              <a:cxnLst/>
              <a:rect l="l" t="t" r="r" b="b"/>
              <a:pathLst>
                <a:path w="2270" h="4326" extrusionOk="0">
                  <a:moveTo>
                    <a:pt x="1369" y="1"/>
                  </a:moveTo>
                  <a:cubicBezTo>
                    <a:pt x="701" y="1"/>
                    <a:pt x="468" y="1068"/>
                    <a:pt x="368" y="1502"/>
                  </a:cubicBezTo>
                  <a:cubicBezTo>
                    <a:pt x="168" y="2303"/>
                    <a:pt x="1" y="3270"/>
                    <a:pt x="101" y="4071"/>
                  </a:cubicBezTo>
                  <a:cubicBezTo>
                    <a:pt x="118" y="4242"/>
                    <a:pt x="258" y="4325"/>
                    <a:pt x="391" y="4325"/>
                  </a:cubicBezTo>
                  <a:cubicBezTo>
                    <a:pt x="516" y="4325"/>
                    <a:pt x="635" y="4250"/>
                    <a:pt x="635" y="4104"/>
                  </a:cubicBezTo>
                  <a:cubicBezTo>
                    <a:pt x="701" y="4104"/>
                    <a:pt x="735" y="4071"/>
                    <a:pt x="768" y="3970"/>
                  </a:cubicBezTo>
                  <a:cubicBezTo>
                    <a:pt x="1135" y="3137"/>
                    <a:pt x="1769" y="2436"/>
                    <a:pt x="2069" y="1569"/>
                  </a:cubicBezTo>
                  <a:cubicBezTo>
                    <a:pt x="2269" y="968"/>
                    <a:pt x="2169" y="1"/>
                    <a:pt x="1369"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18"/>
            <p:cNvSpPr/>
            <p:nvPr/>
          </p:nvSpPr>
          <p:spPr>
            <a:xfrm>
              <a:off x="165473" y="4973486"/>
              <a:ext cx="105181" cy="98380"/>
            </a:xfrm>
            <a:custGeom>
              <a:avLst/>
              <a:gdLst/>
              <a:ahLst/>
              <a:cxnLst/>
              <a:rect l="l" t="t" r="r" b="b"/>
              <a:pathLst>
                <a:path w="3511" h="3284" extrusionOk="0">
                  <a:moveTo>
                    <a:pt x="328" y="0"/>
                  </a:moveTo>
                  <a:cubicBezTo>
                    <a:pt x="173" y="0"/>
                    <a:pt x="1" y="129"/>
                    <a:pt x="41" y="334"/>
                  </a:cubicBezTo>
                  <a:cubicBezTo>
                    <a:pt x="187" y="1149"/>
                    <a:pt x="1196" y="3284"/>
                    <a:pt x="2314" y="3284"/>
                  </a:cubicBezTo>
                  <a:cubicBezTo>
                    <a:pt x="2478" y="3284"/>
                    <a:pt x="2644" y="3238"/>
                    <a:pt x="2810" y="3136"/>
                  </a:cubicBezTo>
                  <a:cubicBezTo>
                    <a:pt x="3511" y="2669"/>
                    <a:pt x="3444" y="1768"/>
                    <a:pt x="2877" y="1235"/>
                  </a:cubicBezTo>
                  <a:cubicBezTo>
                    <a:pt x="2310" y="668"/>
                    <a:pt x="1442" y="468"/>
                    <a:pt x="709" y="167"/>
                  </a:cubicBezTo>
                  <a:cubicBezTo>
                    <a:pt x="686" y="156"/>
                    <a:pt x="664" y="152"/>
                    <a:pt x="643" y="152"/>
                  </a:cubicBezTo>
                  <a:cubicBezTo>
                    <a:pt x="601" y="152"/>
                    <a:pt x="564" y="167"/>
                    <a:pt x="542" y="167"/>
                  </a:cubicBezTo>
                  <a:cubicBezTo>
                    <a:pt x="516" y="51"/>
                    <a:pt x="426" y="0"/>
                    <a:pt x="328"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18"/>
            <p:cNvSpPr/>
            <p:nvPr/>
          </p:nvSpPr>
          <p:spPr>
            <a:xfrm>
              <a:off x="262618" y="4842671"/>
              <a:ext cx="69981" cy="100807"/>
            </a:xfrm>
            <a:custGeom>
              <a:avLst/>
              <a:gdLst/>
              <a:ahLst/>
              <a:cxnLst/>
              <a:rect l="l" t="t" r="r" b="b"/>
              <a:pathLst>
                <a:path w="2336" h="3365" extrusionOk="0">
                  <a:moveTo>
                    <a:pt x="1353" y="1"/>
                  </a:moveTo>
                  <a:cubicBezTo>
                    <a:pt x="899" y="1"/>
                    <a:pt x="477" y="371"/>
                    <a:pt x="301" y="798"/>
                  </a:cubicBezTo>
                  <a:cubicBezTo>
                    <a:pt x="1" y="1532"/>
                    <a:pt x="1" y="2399"/>
                    <a:pt x="101" y="3167"/>
                  </a:cubicBezTo>
                  <a:cubicBezTo>
                    <a:pt x="124" y="3306"/>
                    <a:pt x="228" y="3365"/>
                    <a:pt x="335" y="3365"/>
                  </a:cubicBezTo>
                  <a:cubicBezTo>
                    <a:pt x="381" y="3365"/>
                    <a:pt x="427" y="3354"/>
                    <a:pt x="468" y="3333"/>
                  </a:cubicBezTo>
                  <a:cubicBezTo>
                    <a:pt x="534" y="3333"/>
                    <a:pt x="635" y="3333"/>
                    <a:pt x="735" y="3267"/>
                  </a:cubicBezTo>
                  <a:cubicBezTo>
                    <a:pt x="1168" y="2900"/>
                    <a:pt x="1502" y="2199"/>
                    <a:pt x="1769" y="1699"/>
                  </a:cubicBezTo>
                  <a:cubicBezTo>
                    <a:pt x="1969" y="1299"/>
                    <a:pt x="2336" y="431"/>
                    <a:pt x="1802" y="131"/>
                  </a:cubicBezTo>
                  <a:cubicBezTo>
                    <a:pt x="1654" y="41"/>
                    <a:pt x="1502" y="1"/>
                    <a:pt x="1353"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18"/>
            <p:cNvSpPr/>
            <p:nvPr/>
          </p:nvSpPr>
          <p:spPr>
            <a:xfrm>
              <a:off x="393523" y="4912197"/>
              <a:ext cx="106948" cy="91910"/>
            </a:xfrm>
            <a:custGeom>
              <a:avLst/>
              <a:gdLst/>
              <a:ahLst/>
              <a:cxnLst/>
              <a:rect l="l" t="t" r="r" b="b"/>
              <a:pathLst>
                <a:path w="3570" h="3068" extrusionOk="0">
                  <a:moveTo>
                    <a:pt x="255" y="0"/>
                  </a:moveTo>
                  <a:cubicBezTo>
                    <a:pt x="131" y="0"/>
                    <a:pt x="1" y="82"/>
                    <a:pt x="1" y="245"/>
                  </a:cubicBezTo>
                  <a:cubicBezTo>
                    <a:pt x="1" y="1012"/>
                    <a:pt x="534" y="1713"/>
                    <a:pt x="1068" y="2213"/>
                  </a:cubicBezTo>
                  <a:cubicBezTo>
                    <a:pt x="1368" y="2540"/>
                    <a:pt x="1979" y="3068"/>
                    <a:pt x="2521" y="3068"/>
                  </a:cubicBezTo>
                  <a:cubicBezTo>
                    <a:pt x="2642" y="3068"/>
                    <a:pt x="2759" y="3042"/>
                    <a:pt x="2869" y="2981"/>
                  </a:cubicBezTo>
                  <a:cubicBezTo>
                    <a:pt x="3570" y="2580"/>
                    <a:pt x="3303" y="1580"/>
                    <a:pt x="2903" y="1079"/>
                  </a:cubicBezTo>
                  <a:cubicBezTo>
                    <a:pt x="2415" y="500"/>
                    <a:pt x="1454" y="32"/>
                    <a:pt x="655" y="32"/>
                  </a:cubicBezTo>
                  <a:cubicBezTo>
                    <a:pt x="580" y="32"/>
                    <a:pt x="506" y="36"/>
                    <a:pt x="434" y="45"/>
                  </a:cubicBezTo>
                  <a:lnTo>
                    <a:pt x="401" y="45"/>
                  </a:lnTo>
                  <a:cubicBezTo>
                    <a:pt x="361" y="15"/>
                    <a:pt x="309" y="0"/>
                    <a:pt x="255"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18"/>
            <p:cNvSpPr/>
            <p:nvPr/>
          </p:nvSpPr>
          <p:spPr>
            <a:xfrm>
              <a:off x="452415" y="4773294"/>
              <a:ext cx="62042" cy="109315"/>
            </a:xfrm>
            <a:custGeom>
              <a:avLst/>
              <a:gdLst/>
              <a:ahLst/>
              <a:cxnLst/>
              <a:rect l="l" t="t" r="r" b="b"/>
              <a:pathLst>
                <a:path w="2071" h="3649" extrusionOk="0">
                  <a:moveTo>
                    <a:pt x="1060" y="1"/>
                  </a:moveTo>
                  <a:cubicBezTo>
                    <a:pt x="0" y="1"/>
                    <a:pt x="456" y="2949"/>
                    <a:pt x="736" y="3448"/>
                  </a:cubicBezTo>
                  <a:cubicBezTo>
                    <a:pt x="770" y="3548"/>
                    <a:pt x="870" y="3581"/>
                    <a:pt x="970" y="3581"/>
                  </a:cubicBezTo>
                  <a:cubicBezTo>
                    <a:pt x="1003" y="3615"/>
                    <a:pt x="1037" y="3648"/>
                    <a:pt x="1137" y="3648"/>
                  </a:cubicBezTo>
                  <a:cubicBezTo>
                    <a:pt x="1737" y="3615"/>
                    <a:pt x="1837" y="2414"/>
                    <a:pt x="1904" y="2014"/>
                  </a:cubicBezTo>
                  <a:cubicBezTo>
                    <a:pt x="2004" y="1346"/>
                    <a:pt x="2071" y="312"/>
                    <a:pt x="1304" y="45"/>
                  </a:cubicBezTo>
                  <a:cubicBezTo>
                    <a:pt x="1215" y="15"/>
                    <a:pt x="1133" y="1"/>
                    <a:pt x="1060"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18"/>
            <p:cNvSpPr/>
            <p:nvPr/>
          </p:nvSpPr>
          <p:spPr>
            <a:xfrm>
              <a:off x="559386" y="4847733"/>
              <a:ext cx="101975" cy="74145"/>
            </a:xfrm>
            <a:custGeom>
              <a:avLst/>
              <a:gdLst/>
              <a:ahLst/>
              <a:cxnLst/>
              <a:rect l="l" t="t" r="r" b="b"/>
              <a:pathLst>
                <a:path w="3404" h="2475" extrusionOk="0">
                  <a:moveTo>
                    <a:pt x="312" y="0"/>
                  </a:moveTo>
                  <a:cubicBezTo>
                    <a:pt x="160" y="0"/>
                    <a:pt x="0" y="127"/>
                    <a:pt x="68" y="329"/>
                  </a:cubicBezTo>
                  <a:cubicBezTo>
                    <a:pt x="234" y="966"/>
                    <a:pt x="1433" y="2475"/>
                    <a:pt x="2351" y="2475"/>
                  </a:cubicBezTo>
                  <a:cubicBezTo>
                    <a:pt x="2540" y="2475"/>
                    <a:pt x="2716" y="2411"/>
                    <a:pt x="2870" y="2264"/>
                  </a:cubicBezTo>
                  <a:cubicBezTo>
                    <a:pt x="3403" y="1797"/>
                    <a:pt x="3203" y="996"/>
                    <a:pt x="2703" y="629"/>
                  </a:cubicBezTo>
                  <a:cubicBezTo>
                    <a:pt x="2136" y="229"/>
                    <a:pt x="1368" y="62"/>
                    <a:pt x="668" y="62"/>
                  </a:cubicBezTo>
                  <a:cubicBezTo>
                    <a:pt x="601" y="62"/>
                    <a:pt x="568" y="62"/>
                    <a:pt x="501" y="96"/>
                  </a:cubicBezTo>
                  <a:cubicBezTo>
                    <a:pt x="458" y="30"/>
                    <a:pt x="386" y="0"/>
                    <a:pt x="312"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18"/>
            <p:cNvSpPr/>
            <p:nvPr/>
          </p:nvSpPr>
          <p:spPr>
            <a:xfrm>
              <a:off x="616361" y="4692145"/>
              <a:ext cx="58986" cy="117134"/>
            </a:xfrm>
            <a:custGeom>
              <a:avLst/>
              <a:gdLst/>
              <a:ahLst/>
              <a:cxnLst/>
              <a:rect l="l" t="t" r="r" b="b"/>
              <a:pathLst>
                <a:path w="1969" h="3910" extrusionOk="0">
                  <a:moveTo>
                    <a:pt x="1121" y="0"/>
                  </a:moveTo>
                  <a:cubicBezTo>
                    <a:pt x="597" y="0"/>
                    <a:pt x="190" y="706"/>
                    <a:pt x="134" y="1153"/>
                  </a:cubicBezTo>
                  <a:cubicBezTo>
                    <a:pt x="0" y="2021"/>
                    <a:pt x="300" y="2988"/>
                    <a:pt x="701" y="3789"/>
                  </a:cubicBezTo>
                  <a:cubicBezTo>
                    <a:pt x="736" y="3878"/>
                    <a:pt x="801" y="3910"/>
                    <a:pt x="874" y="3910"/>
                  </a:cubicBezTo>
                  <a:cubicBezTo>
                    <a:pt x="937" y="3910"/>
                    <a:pt x="1006" y="3886"/>
                    <a:pt x="1068" y="3855"/>
                  </a:cubicBezTo>
                  <a:cubicBezTo>
                    <a:pt x="1168" y="3855"/>
                    <a:pt x="1268" y="3822"/>
                    <a:pt x="1301" y="3722"/>
                  </a:cubicBezTo>
                  <a:cubicBezTo>
                    <a:pt x="1668" y="3188"/>
                    <a:pt x="1768" y="2454"/>
                    <a:pt x="1835" y="1820"/>
                  </a:cubicBezTo>
                  <a:cubicBezTo>
                    <a:pt x="1902" y="1287"/>
                    <a:pt x="1968" y="419"/>
                    <a:pt x="1435" y="86"/>
                  </a:cubicBezTo>
                  <a:cubicBezTo>
                    <a:pt x="1327" y="27"/>
                    <a:pt x="1222" y="0"/>
                    <a:pt x="1121"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18"/>
            <p:cNvSpPr/>
            <p:nvPr/>
          </p:nvSpPr>
          <p:spPr>
            <a:xfrm>
              <a:off x="711289" y="4724497"/>
              <a:ext cx="130195" cy="74085"/>
            </a:xfrm>
            <a:custGeom>
              <a:avLst/>
              <a:gdLst/>
              <a:ahLst/>
              <a:cxnLst/>
              <a:rect l="l" t="t" r="r" b="b"/>
              <a:pathLst>
                <a:path w="4346" h="2473" extrusionOk="0">
                  <a:moveTo>
                    <a:pt x="1526" y="1"/>
                  </a:moveTo>
                  <a:cubicBezTo>
                    <a:pt x="928" y="1"/>
                    <a:pt x="389" y="143"/>
                    <a:pt x="134" y="440"/>
                  </a:cubicBezTo>
                  <a:cubicBezTo>
                    <a:pt x="0" y="607"/>
                    <a:pt x="67" y="807"/>
                    <a:pt x="200" y="874"/>
                  </a:cubicBezTo>
                  <a:cubicBezTo>
                    <a:pt x="636" y="1563"/>
                    <a:pt x="1974" y="2473"/>
                    <a:pt x="2950" y="2473"/>
                  </a:cubicBezTo>
                  <a:cubicBezTo>
                    <a:pt x="3392" y="2473"/>
                    <a:pt x="3759" y="2286"/>
                    <a:pt x="3936" y="1808"/>
                  </a:cubicBezTo>
                  <a:cubicBezTo>
                    <a:pt x="4345" y="649"/>
                    <a:pt x="2803" y="1"/>
                    <a:pt x="1526"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18"/>
            <p:cNvSpPr/>
            <p:nvPr/>
          </p:nvSpPr>
          <p:spPr>
            <a:xfrm>
              <a:off x="719257" y="4548688"/>
              <a:ext cx="76991" cy="108266"/>
            </a:xfrm>
            <a:custGeom>
              <a:avLst/>
              <a:gdLst/>
              <a:ahLst/>
              <a:cxnLst/>
              <a:rect l="l" t="t" r="r" b="b"/>
              <a:pathLst>
                <a:path w="2570" h="3614" extrusionOk="0">
                  <a:moveTo>
                    <a:pt x="973" y="1"/>
                  </a:moveTo>
                  <a:cubicBezTo>
                    <a:pt x="949" y="1"/>
                    <a:pt x="926" y="2"/>
                    <a:pt x="902" y="5"/>
                  </a:cubicBezTo>
                  <a:cubicBezTo>
                    <a:pt x="101" y="71"/>
                    <a:pt x="1" y="972"/>
                    <a:pt x="234" y="1539"/>
                  </a:cubicBezTo>
                  <a:cubicBezTo>
                    <a:pt x="601" y="2340"/>
                    <a:pt x="1302" y="3207"/>
                    <a:pt x="2069" y="3574"/>
                  </a:cubicBezTo>
                  <a:cubicBezTo>
                    <a:pt x="2117" y="3601"/>
                    <a:pt x="2163" y="3613"/>
                    <a:pt x="2207" y="3613"/>
                  </a:cubicBezTo>
                  <a:cubicBezTo>
                    <a:pt x="2375" y="3613"/>
                    <a:pt x="2496" y="3433"/>
                    <a:pt x="2469" y="3274"/>
                  </a:cubicBezTo>
                  <a:cubicBezTo>
                    <a:pt x="2503" y="3240"/>
                    <a:pt x="2503" y="3174"/>
                    <a:pt x="2536" y="3140"/>
                  </a:cubicBezTo>
                  <a:cubicBezTo>
                    <a:pt x="2569" y="2540"/>
                    <a:pt x="2303" y="1806"/>
                    <a:pt x="2102" y="1239"/>
                  </a:cubicBezTo>
                  <a:cubicBezTo>
                    <a:pt x="1910" y="790"/>
                    <a:pt x="1563" y="1"/>
                    <a:pt x="973"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18"/>
            <p:cNvSpPr/>
            <p:nvPr/>
          </p:nvSpPr>
          <p:spPr>
            <a:xfrm>
              <a:off x="810681" y="4525563"/>
              <a:ext cx="103473" cy="71808"/>
            </a:xfrm>
            <a:custGeom>
              <a:avLst/>
              <a:gdLst/>
              <a:ahLst/>
              <a:cxnLst/>
              <a:rect l="l" t="t" r="r" b="b"/>
              <a:pathLst>
                <a:path w="3454" h="2397" extrusionOk="0">
                  <a:moveTo>
                    <a:pt x="2697" y="1"/>
                  </a:moveTo>
                  <a:cubicBezTo>
                    <a:pt x="1870" y="1"/>
                    <a:pt x="587" y="907"/>
                    <a:pt x="251" y="1377"/>
                  </a:cubicBezTo>
                  <a:cubicBezTo>
                    <a:pt x="151" y="1544"/>
                    <a:pt x="251" y="1677"/>
                    <a:pt x="385" y="1744"/>
                  </a:cubicBezTo>
                  <a:cubicBezTo>
                    <a:pt x="351" y="1744"/>
                    <a:pt x="285" y="1777"/>
                    <a:pt x="251" y="1844"/>
                  </a:cubicBezTo>
                  <a:cubicBezTo>
                    <a:pt x="0" y="2288"/>
                    <a:pt x="386" y="2397"/>
                    <a:pt x="814" y="2397"/>
                  </a:cubicBezTo>
                  <a:cubicBezTo>
                    <a:pt x="1125" y="2397"/>
                    <a:pt x="1459" y="2339"/>
                    <a:pt x="1586" y="2311"/>
                  </a:cubicBezTo>
                  <a:cubicBezTo>
                    <a:pt x="2386" y="2178"/>
                    <a:pt x="3454" y="1811"/>
                    <a:pt x="3420" y="810"/>
                  </a:cubicBezTo>
                  <a:cubicBezTo>
                    <a:pt x="3398" y="218"/>
                    <a:pt x="3102" y="1"/>
                    <a:pt x="269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18"/>
            <p:cNvSpPr/>
            <p:nvPr/>
          </p:nvSpPr>
          <p:spPr>
            <a:xfrm>
              <a:off x="723691" y="4397893"/>
              <a:ext cx="124533" cy="86038"/>
            </a:xfrm>
            <a:custGeom>
              <a:avLst/>
              <a:gdLst/>
              <a:ahLst/>
              <a:cxnLst/>
              <a:rect l="l" t="t" r="r" b="b"/>
              <a:pathLst>
                <a:path w="4157" h="2872" extrusionOk="0">
                  <a:moveTo>
                    <a:pt x="1799" y="1"/>
                  </a:moveTo>
                  <a:cubicBezTo>
                    <a:pt x="1617" y="1"/>
                    <a:pt x="1444" y="61"/>
                    <a:pt x="1287" y="202"/>
                  </a:cubicBezTo>
                  <a:cubicBezTo>
                    <a:pt x="1" y="1390"/>
                    <a:pt x="2695" y="2871"/>
                    <a:pt x="3722" y="2871"/>
                  </a:cubicBezTo>
                  <a:cubicBezTo>
                    <a:pt x="3734" y="2871"/>
                    <a:pt x="3745" y="2871"/>
                    <a:pt x="3756" y="2870"/>
                  </a:cubicBezTo>
                  <a:cubicBezTo>
                    <a:pt x="3923" y="2870"/>
                    <a:pt x="4023" y="2704"/>
                    <a:pt x="3989" y="2537"/>
                  </a:cubicBezTo>
                  <a:cubicBezTo>
                    <a:pt x="4089" y="2504"/>
                    <a:pt x="4156" y="2403"/>
                    <a:pt x="4123" y="2270"/>
                  </a:cubicBezTo>
                  <a:cubicBezTo>
                    <a:pt x="3899" y="1627"/>
                    <a:pt x="2739" y="1"/>
                    <a:pt x="1799"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18"/>
            <p:cNvSpPr/>
            <p:nvPr/>
          </p:nvSpPr>
          <p:spPr>
            <a:xfrm>
              <a:off x="842164" y="4366529"/>
              <a:ext cx="93977" cy="72947"/>
            </a:xfrm>
            <a:custGeom>
              <a:avLst/>
              <a:gdLst/>
              <a:ahLst/>
              <a:cxnLst/>
              <a:rect l="l" t="t" r="r" b="b"/>
              <a:pathLst>
                <a:path w="3137" h="2435" extrusionOk="0">
                  <a:moveTo>
                    <a:pt x="2242" y="1"/>
                  </a:moveTo>
                  <a:cubicBezTo>
                    <a:pt x="2025" y="1"/>
                    <a:pt x="1803" y="50"/>
                    <a:pt x="1635" y="115"/>
                  </a:cubicBezTo>
                  <a:cubicBezTo>
                    <a:pt x="935" y="382"/>
                    <a:pt x="435" y="1015"/>
                    <a:pt x="201" y="1716"/>
                  </a:cubicBezTo>
                  <a:cubicBezTo>
                    <a:pt x="168" y="1749"/>
                    <a:pt x="101" y="1816"/>
                    <a:pt x="68" y="1849"/>
                  </a:cubicBezTo>
                  <a:cubicBezTo>
                    <a:pt x="1" y="1983"/>
                    <a:pt x="68" y="2150"/>
                    <a:pt x="201" y="2216"/>
                  </a:cubicBezTo>
                  <a:cubicBezTo>
                    <a:pt x="201" y="2325"/>
                    <a:pt x="268" y="2434"/>
                    <a:pt x="401" y="2434"/>
                  </a:cubicBezTo>
                  <a:cubicBezTo>
                    <a:pt x="431" y="2434"/>
                    <a:pt x="465" y="2429"/>
                    <a:pt x="501" y="2416"/>
                  </a:cubicBezTo>
                  <a:cubicBezTo>
                    <a:pt x="1035" y="2216"/>
                    <a:pt x="1602" y="2216"/>
                    <a:pt x="2102" y="1983"/>
                  </a:cubicBezTo>
                  <a:cubicBezTo>
                    <a:pt x="2669" y="1749"/>
                    <a:pt x="3136" y="1115"/>
                    <a:pt x="3003" y="515"/>
                  </a:cubicBezTo>
                  <a:cubicBezTo>
                    <a:pt x="2921" y="126"/>
                    <a:pt x="2588" y="1"/>
                    <a:pt x="2242"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18"/>
            <p:cNvSpPr/>
            <p:nvPr/>
          </p:nvSpPr>
          <p:spPr>
            <a:xfrm>
              <a:off x="781235" y="4253777"/>
              <a:ext cx="91400" cy="115396"/>
            </a:xfrm>
            <a:custGeom>
              <a:avLst/>
              <a:gdLst/>
              <a:ahLst/>
              <a:cxnLst/>
              <a:rect l="l" t="t" r="r" b="b"/>
              <a:pathLst>
                <a:path w="3051" h="3852" extrusionOk="0">
                  <a:moveTo>
                    <a:pt x="1657" y="0"/>
                  </a:moveTo>
                  <a:cubicBezTo>
                    <a:pt x="1557" y="0"/>
                    <a:pt x="1450" y="14"/>
                    <a:pt x="1334" y="43"/>
                  </a:cubicBezTo>
                  <a:cubicBezTo>
                    <a:pt x="0" y="376"/>
                    <a:pt x="1434" y="3245"/>
                    <a:pt x="1968" y="3779"/>
                  </a:cubicBezTo>
                  <a:cubicBezTo>
                    <a:pt x="2032" y="3830"/>
                    <a:pt x="2096" y="3851"/>
                    <a:pt x="2156" y="3851"/>
                  </a:cubicBezTo>
                  <a:cubicBezTo>
                    <a:pt x="2253" y="3851"/>
                    <a:pt x="2340" y="3794"/>
                    <a:pt x="2402" y="3712"/>
                  </a:cubicBezTo>
                  <a:cubicBezTo>
                    <a:pt x="2469" y="3679"/>
                    <a:pt x="2569" y="3645"/>
                    <a:pt x="2602" y="3545"/>
                  </a:cubicBezTo>
                  <a:cubicBezTo>
                    <a:pt x="2913" y="2673"/>
                    <a:pt x="3050" y="0"/>
                    <a:pt x="1657"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8" name="Google Shape;1868;p18"/>
          <p:cNvGrpSpPr/>
          <p:nvPr/>
        </p:nvGrpSpPr>
        <p:grpSpPr>
          <a:xfrm flipH="1">
            <a:off x="8464448" y="3879385"/>
            <a:ext cx="884073" cy="1185979"/>
            <a:chOff x="-168050" y="4195214"/>
            <a:chExt cx="719519" cy="965231"/>
          </a:xfrm>
        </p:grpSpPr>
        <p:sp>
          <p:nvSpPr>
            <p:cNvPr id="1869" name="Google Shape;1869;p18"/>
            <p:cNvSpPr/>
            <p:nvPr/>
          </p:nvSpPr>
          <p:spPr>
            <a:xfrm>
              <a:off x="-168050" y="4195214"/>
              <a:ext cx="719519" cy="965231"/>
            </a:xfrm>
            <a:custGeom>
              <a:avLst/>
              <a:gdLst/>
              <a:ahLst/>
              <a:cxnLst/>
              <a:rect l="l" t="t" r="r" b="b"/>
              <a:pathLst>
                <a:path w="24018" h="32220" extrusionOk="0">
                  <a:moveTo>
                    <a:pt x="11911" y="0"/>
                  </a:moveTo>
                  <a:cubicBezTo>
                    <a:pt x="10245" y="0"/>
                    <a:pt x="8091" y="4375"/>
                    <a:pt x="6872" y="6468"/>
                  </a:cubicBezTo>
                  <a:cubicBezTo>
                    <a:pt x="5371" y="9236"/>
                    <a:pt x="3870" y="12138"/>
                    <a:pt x="2936" y="15174"/>
                  </a:cubicBezTo>
                  <a:cubicBezTo>
                    <a:pt x="1669" y="19377"/>
                    <a:pt x="1" y="26282"/>
                    <a:pt x="701" y="30718"/>
                  </a:cubicBezTo>
                  <a:lnTo>
                    <a:pt x="1502" y="32219"/>
                  </a:lnTo>
                  <a:cubicBezTo>
                    <a:pt x="1635" y="29084"/>
                    <a:pt x="4204" y="26182"/>
                    <a:pt x="6305" y="24314"/>
                  </a:cubicBezTo>
                  <a:cubicBezTo>
                    <a:pt x="11175" y="20111"/>
                    <a:pt x="17146" y="17542"/>
                    <a:pt x="21550" y="12639"/>
                  </a:cubicBezTo>
                  <a:cubicBezTo>
                    <a:pt x="22383" y="11705"/>
                    <a:pt x="24018" y="9503"/>
                    <a:pt x="21683" y="9136"/>
                  </a:cubicBezTo>
                  <a:cubicBezTo>
                    <a:pt x="21615" y="9124"/>
                    <a:pt x="21544" y="9118"/>
                    <a:pt x="21471" y="9118"/>
                  </a:cubicBezTo>
                  <a:cubicBezTo>
                    <a:pt x="20146" y="9118"/>
                    <a:pt x="18032" y="11041"/>
                    <a:pt x="17146" y="11705"/>
                  </a:cubicBezTo>
                  <a:cubicBezTo>
                    <a:pt x="13644" y="14507"/>
                    <a:pt x="10842" y="18710"/>
                    <a:pt x="6872" y="20811"/>
                  </a:cubicBezTo>
                  <a:cubicBezTo>
                    <a:pt x="7239" y="20211"/>
                    <a:pt x="7706" y="19644"/>
                    <a:pt x="8040" y="19043"/>
                  </a:cubicBezTo>
                  <a:cubicBezTo>
                    <a:pt x="10141" y="16275"/>
                    <a:pt x="12109" y="13339"/>
                    <a:pt x="14211" y="10437"/>
                  </a:cubicBezTo>
                  <a:cubicBezTo>
                    <a:pt x="15378" y="8903"/>
                    <a:pt x="16446" y="7168"/>
                    <a:pt x="17613" y="5534"/>
                  </a:cubicBezTo>
                  <a:cubicBezTo>
                    <a:pt x="18303" y="4441"/>
                    <a:pt x="19265" y="2978"/>
                    <a:pt x="18025" y="2978"/>
                  </a:cubicBezTo>
                  <a:cubicBezTo>
                    <a:pt x="17826" y="2978"/>
                    <a:pt x="17569" y="3015"/>
                    <a:pt x="17246" y="3098"/>
                  </a:cubicBezTo>
                  <a:cubicBezTo>
                    <a:pt x="14911" y="3565"/>
                    <a:pt x="12576" y="7635"/>
                    <a:pt x="11309" y="9503"/>
                  </a:cubicBezTo>
                  <a:cubicBezTo>
                    <a:pt x="9541" y="12305"/>
                    <a:pt x="6372" y="16575"/>
                    <a:pt x="4537" y="19077"/>
                  </a:cubicBezTo>
                  <a:cubicBezTo>
                    <a:pt x="5371" y="16041"/>
                    <a:pt x="6872" y="13106"/>
                    <a:pt x="8173" y="10304"/>
                  </a:cubicBezTo>
                  <a:cubicBezTo>
                    <a:pt x="9074" y="8469"/>
                    <a:pt x="14111" y="1697"/>
                    <a:pt x="12243" y="63"/>
                  </a:cubicBezTo>
                  <a:cubicBezTo>
                    <a:pt x="12135" y="21"/>
                    <a:pt x="12024" y="0"/>
                    <a:pt x="11911"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18"/>
            <p:cNvSpPr/>
            <p:nvPr/>
          </p:nvSpPr>
          <p:spPr>
            <a:xfrm>
              <a:off x="-69107" y="4860584"/>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18"/>
            <p:cNvSpPr/>
            <p:nvPr/>
          </p:nvSpPr>
          <p:spPr>
            <a:xfrm>
              <a:off x="-32142" y="4784647"/>
              <a:ext cx="20012" cy="15997"/>
            </a:xfrm>
            <a:custGeom>
              <a:avLst/>
              <a:gdLst/>
              <a:ahLst/>
              <a:cxnLst/>
              <a:rect l="l" t="t" r="r" b="b"/>
              <a:pathLst>
                <a:path w="668" h="534" extrusionOk="0">
                  <a:moveTo>
                    <a:pt x="334" y="0"/>
                  </a:moveTo>
                  <a:cubicBezTo>
                    <a:pt x="0" y="0"/>
                    <a:pt x="0"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18"/>
            <p:cNvSpPr/>
            <p:nvPr/>
          </p:nvSpPr>
          <p:spPr>
            <a:xfrm>
              <a:off x="16805" y="4768651"/>
              <a:ext cx="21030" cy="16027"/>
            </a:xfrm>
            <a:custGeom>
              <a:avLst/>
              <a:gdLst/>
              <a:ahLst/>
              <a:cxnLst/>
              <a:rect l="l" t="t" r="r" b="b"/>
              <a:pathLst>
                <a:path w="702" h="535" extrusionOk="0">
                  <a:moveTo>
                    <a:pt x="368" y="0"/>
                  </a:moveTo>
                  <a:cubicBezTo>
                    <a:pt x="1" y="0"/>
                    <a:pt x="1" y="534"/>
                    <a:pt x="368" y="534"/>
                  </a:cubicBezTo>
                  <a:cubicBezTo>
                    <a:pt x="701" y="534"/>
                    <a:pt x="701" y="0"/>
                    <a:pt x="368"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18"/>
            <p:cNvSpPr/>
            <p:nvPr/>
          </p:nvSpPr>
          <p:spPr>
            <a:xfrm>
              <a:off x="58772" y="4690707"/>
              <a:ext cx="21030" cy="15009"/>
            </a:xfrm>
            <a:custGeom>
              <a:avLst/>
              <a:gdLst/>
              <a:ahLst/>
              <a:cxnLst/>
              <a:rect l="l" t="t" r="r" b="b"/>
              <a:pathLst>
                <a:path w="702" h="501" extrusionOk="0">
                  <a:moveTo>
                    <a:pt x="334" y="0"/>
                  </a:moveTo>
                  <a:cubicBezTo>
                    <a:pt x="1" y="0"/>
                    <a:pt x="1" y="501"/>
                    <a:pt x="334" y="501"/>
                  </a:cubicBezTo>
                  <a:cubicBezTo>
                    <a:pt x="701" y="501"/>
                    <a:pt x="701"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18"/>
            <p:cNvSpPr/>
            <p:nvPr/>
          </p:nvSpPr>
          <p:spPr>
            <a:xfrm>
              <a:off x="100740" y="4671715"/>
              <a:ext cx="21030" cy="16027"/>
            </a:xfrm>
            <a:custGeom>
              <a:avLst/>
              <a:gdLst/>
              <a:ahLst/>
              <a:cxnLst/>
              <a:rect l="l" t="t" r="r" b="b"/>
              <a:pathLst>
                <a:path w="702" h="535" extrusionOk="0">
                  <a:moveTo>
                    <a:pt x="334" y="1"/>
                  </a:moveTo>
                  <a:cubicBezTo>
                    <a:pt x="1" y="1"/>
                    <a:pt x="1" y="534"/>
                    <a:pt x="334" y="534"/>
                  </a:cubicBezTo>
                  <a:cubicBezTo>
                    <a:pt x="701" y="534"/>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18"/>
            <p:cNvSpPr/>
            <p:nvPr/>
          </p:nvSpPr>
          <p:spPr>
            <a:xfrm>
              <a:off x="111733" y="4598774"/>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18"/>
            <p:cNvSpPr/>
            <p:nvPr/>
          </p:nvSpPr>
          <p:spPr>
            <a:xfrm>
              <a:off x="158703" y="4582777"/>
              <a:ext cx="20012" cy="16027"/>
            </a:xfrm>
            <a:custGeom>
              <a:avLst/>
              <a:gdLst/>
              <a:ahLst/>
              <a:cxnLst/>
              <a:rect l="l" t="t" r="r" b="b"/>
              <a:pathLst>
                <a:path w="668" h="535" extrusionOk="0">
                  <a:moveTo>
                    <a:pt x="334" y="1"/>
                  </a:moveTo>
                  <a:cubicBezTo>
                    <a:pt x="1" y="1"/>
                    <a:pt x="1" y="535"/>
                    <a:pt x="334" y="535"/>
                  </a:cubicBezTo>
                  <a:cubicBezTo>
                    <a:pt x="668" y="535"/>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18"/>
            <p:cNvSpPr/>
            <p:nvPr/>
          </p:nvSpPr>
          <p:spPr>
            <a:xfrm>
              <a:off x="166701" y="4509836"/>
              <a:ext cx="20012" cy="16027"/>
            </a:xfrm>
            <a:custGeom>
              <a:avLst/>
              <a:gdLst/>
              <a:ahLst/>
              <a:cxnLst/>
              <a:rect l="l" t="t" r="r" b="b"/>
              <a:pathLst>
                <a:path w="668" h="535" extrusionOk="0">
                  <a:moveTo>
                    <a:pt x="334" y="1"/>
                  </a:moveTo>
                  <a:cubicBezTo>
                    <a:pt x="0" y="1"/>
                    <a:pt x="0" y="535"/>
                    <a:pt x="334" y="535"/>
                  </a:cubicBezTo>
                  <a:cubicBezTo>
                    <a:pt x="668" y="535"/>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18"/>
            <p:cNvSpPr/>
            <p:nvPr/>
          </p:nvSpPr>
          <p:spPr>
            <a:xfrm>
              <a:off x="210676" y="4501838"/>
              <a:ext cx="21000" cy="16027"/>
            </a:xfrm>
            <a:custGeom>
              <a:avLst/>
              <a:gdLst/>
              <a:ahLst/>
              <a:cxnLst/>
              <a:rect l="l" t="t" r="r" b="b"/>
              <a:pathLst>
                <a:path w="701" h="535" extrusionOk="0">
                  <a:moveTo>
                    <a:pt x="334" y="1"/>
                  </a:moveTo>
                  <a:cubicBezTo>
                    <a:pt x="0" y="1"/>
                    <a:pt x="0" y="535"/>
                    <a:pt x="334" y="535"/>
                  </a:cubicBezTo>
                  <a:cubicBezTo>
                    <a:pt x="701" y="535"/>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18"/>
            <p:cNvSpPr/>
            <p:nvPr/>
          </p:nvSpPr>
          <p:spPr>
            <a:xfrm>
              <a:off x="208669" y="4443904"/>
              <a:ext cx="20012" cy="15997"/>
            </a:xfrm>
            <a:custGeom>
              <a:avLst/>
              <a:gdLst/>
              <a:ahLst/>
              <a:cxnLst/>
              <a:rect l="l" t="t" r="r" b="b"/>
              <a:pathLst>
                <a:path w="668" h="534" extrusionOk="0">
                  <a:moveTo>
                    <a:pt x="334" y="0"/>
                  </a:moveTo>
                  <a:cubicBezTo>
                    <a:pt x="0" y="0"/>
                    <a:pt x="0"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18"/>
            <p:cNvSpPr/>
            <p:nvPr/>
          </p:nvSpPr>
          <p:spPr>
            <a:xfrm>
              <a:off x="260641" y="4433899"/>
              <a:ext cx="20012" cy="16027"/>
            </a:xfrm>
            <a:custGeom>
              <a:avLst/>
              <a:gdLst/>
              <a:ahLst/>
              <a:cxnLst/>
              <a:rect l="l" t="t" r="r" b="b"/>
              <a:pathLst>
                <a:path w="668" h="535" extrusionOk="0">
                  <a:moveTo>
                    <a:pt x="334" y="1"/>
                  </a:moveTo>
                  <a:cubicBezTo>
                    <a:pt x="0" y="1"/>
                    <a:pt x="0" y="534"/>
                    <a:pt x="334" y="534"/>
                  </a:cubicBezTo>
                  <a:cubicBezTo>
                    <a:pt x="667" y="534"/>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18"/>
            <p:cNvSpPr/>
            <p:nvPr/>
          </p:nvSpPr>
          <p:spPr>
            <a:xfrm>
              <a:off x="260641" y="4375935"/>
              <a:ext cx="20012" cy="16027"/>
            </a:xfrm>
            <a:custGeom>
              <a:avLst/>
              <a:gdLst/>
              <a:ahLst/>
              <a:cxnLst/>
              <a:rect l="l" t="t" r="r" b="b"/>
              <a:pathLst>
                <a:path w="668" h="535" extrusionOk="0">
                  <a:moveTo>
                    <a:pt x="334" y="1"/>
                  </a:moveTo>
                  <a:cubicBezTo>
                    <a:pt x="0" y="1"/>
                    <a:pt x="0" y="535"/>
                    <a:pt x="334" y="535"/>
                  </a:cubicBezTo>
                  <a:cubicBezTo>
                    <a:pt x="667" y="535"/>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18"/>
            <p:cNvSpPr/>
            <p:nvPr/>
          </p:nvSpPr>
          <p:spPr>
            <a:xfrm>
              <a:off x="305604" y="4370963"/>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18"/>
            <p:cNvSpPr/>
            <p:nvPr/>
          </p:nvSpPr>
          <p:spPr>
            <a:xfrm>
              <a:off x="318700" y="4300794"/>
              <a:ext cx="20012" cy="16027"/>
            </a:xfrm>
            <a:custGeom>
              <a:avLst/>
              <a:gdLst/>
              <a:ahLst/>
              <a:cxnLst/>
              <a:rect l="l" t="t" r="r" b="b"/>
              <a:pathLst>
                <a:path w="668" h="535"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18"/>
            <p:cNvSpPr/>
            <p:nvPr/>
          </p:nvSpPr>
          <p:spPr>
            <a:xfrm>
              <a:off x="357672" y="4284798"/>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18"/>
            <p:cNvSpPr/>
            <p:nvPr/>
          </p:nvSpPr>
          <p:spPr>
            <a:xfrm>
              <a:off x="-1168" y="4870559"/>
              <a:ext cx="20012" cy="16027"/>
            </a:xfrm>
            <a:custGeom>
              <a:avLst/>
              <a:gdLst/>
              <a:ahLst/>
              <a:cxnLst/>
              <a:rect l="l" t="t" r="r" b="b"/>
              <a:pathLst>
                <a:path w="668" h="535" extrusionOk="0">
                  <a:moveTo>
                    <a:pt x="334" y="1"/>
                  </a:moveTo>
                  <a:cubicBezTo>
                    <a:pt x="0" y="1"/>
                    <a:pt x="0"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18"/>
            <p:cNvSpPr/>
            <p:nvPr/>
          </p:nvSpPr>
          <p:spPr>
            <a:xfrm>
              <a:off x="58772" y="4818617"/>
              <a:ext cx="21030" cy="15997"/>
            </a:xfrm>
            <a:custGeom>
              <a:avLst/>
              <a:gdLst/>
              <a:ahLst/>
              <a:cxnLst/>
              <a:rect l="l" t="t" r="r" b="b"/>
              <a:pathLst>
                <a:path w="702" h="534" extrusionOk="0">
                  <a:moveTo>
                    <a:pt x="334" y="0"/>
                  </a:moveTo>
                  <a:cubicBezTo>
                    <a:pt x="1" y="0"/>
                    <a:pt x="1" y="534"/>
                    <a:pt x="334" y="534"/>
                  </a:cubicBezTo>
                  <a:cubicBezTo>
                    <a:pt x="701" y="534"/>
                    <a:pt x="701"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18"/>
            <p:cNvSpPr/>
            <p:nvPr/>
          </p:nvSpPr>
          <p:spPr>
            <a:xfrm>
              <a:off x="116736" y="4813614"/>
              <a:ext cx="20012" cy="16027"/>
            </a:xfrm>
            <a:custGeom>
              <a:avLst/>
              <a:gdLst/>
              <a:ahLst/>
              <a:cxnLst/>
              <a:rect l="l" t="t" r="r" b="b"/>
              <a:pathLst>
                <a:path w="668" h="535"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18"/>
            <p:cNvSpPr/>
            <p:nvPr/>
          </p:nvSpPr>
          <p:spPr>
            <a:xfrm>
              <a:off x="137734" y="4763648"/>
              <a:ext cx="20012" cy="16027"/>
            </a:xfrm>
            <a:custGeom>
              <a:avLst/>
              <a:gdLst/>
              <a:ahLst/>
              <a:cxnLst/>
              <a:rect l="l" t="t" r="r" b="b"/>
              <a:pathLst>
                <a:path w="668" h="535" extrusionOk="0">
                  <a:moveTo>
                    <a:pt x="334" y="1"/>
                  </a:moveTo>
                  <a:cubicBezTo>
                    <a:pt x="0" y="1"/>
                    <a:pt x="0" y="534"/>
                    <a:pt x="334" y="534"/>
                  </a:cubicBezTo>
                  <a:cubicBezTo>
                    <a:pt x="667" y="534"/>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18"/>
            <p:cNvSpPr/>
            <p:nvPr/>
          </p:nvSpPr>
          <p:spPr>
            <a:xfrm>
              <a:off x="205673" y="4755650"/>
              <a:ext cx="20012" cy="16027"/>
            </a:xfrm>
            <a:custGeom>
              <a:avLst/>
              <a:gdLst/>
              <a:ahLst/>
              <a:cxnLst/>
              <a:rect l="l" t="t" r="r" b="b"/>
              <a:pathLst>
                <a:path w="668" h="535" extrusionOk="0">
                  <a:moveTo>
                    <a:pt x="334" y="1"/>
                  </a:moveTo>
                  <a:cubicBezTo>
                    <a:pt x="0" y="1"/>
                    <a:pt x="0"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18"/>
            <p:cNvSpPr/>
            <p:nvPr/>
          </p:nvSpPr>
          <p:spPr>
            <a:xfrm>
              <a:off x="213671" y="4705685"/>
              <a:ext cx="20012" cy="16027"/>
            </a:xfrm>
            <a:custGeom>
              <a:avLst/>
              <a:gdLst/>
              <a:ahLst/>
              <a:cxnLst/>
              <a:rect l="l" t="t" r="r" b="b"/>
              <a:pathLst>
                <a:path w="668" h="535" extrusionOk="0">
                  <a:moveTo>
                    <a:pt x="334" y="1"/>
                  </a:moveTo>
                  <a:cubicBezTo>
                    <a:pt x="0" y="1"/>
                    <a:pt x="0" y="535"/>
                    <a:pt x="334" y="535"/>
                  </a:cubicBezTo>
                  <a:cubicBezTo>
                    <a:pt x="667" y="535"/>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18"/>
            <p:cNvSpPr/>
            <p:nvPr/>
          </p:nvSpPr>
          <p:spPr>
            <a:xfrm>
              <a:off x="268609" y="4700712"/>
              <a:ext cx="20042" cy="15997"/>
            </a:xfrm>
            <a:custGeom>
              <a:avLst/>
              <a:gdLst/>
              <a:ahLst/>
              <a:cxnLst/>
              <a:rect l="l" t="t" r="r" b="b"/>
              <a:pathLst>
                <a:path w="669" h="534"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18"/>
            <p:cNvSpPr/>
            <p:nvPr/>
          </p:nvSpPr>
          <p:spPr>
            <a:xfrm>
              <a:off x="271605" y="4640741"/>
              <a:ext cx="20042" cy="16027"/>
            </a:xfrm>
            <a:custGeom>
              <a:avLst/>
              <a:gdLst/>
              <a:ahLst/>
              <a:cxnLst/>
              <a:rect l="l" t="t" r="r" b="b"/>
              <a:pathLst>
                <a:path w="669" h="535" extrusionOk="0">
                  <a:moveTo>
                    <a:pt x="335" y="1"/>
                  </a:moveTo>
                  <a:cubicBezTo>
                    <a:pt x="1" y="1"/>
                    <a:pt x="1" y="534"/>
                    <a:pt x="335" y="534"/>
                  </a:cubicBezTo>
                  <a:cubicBezTo>
                    <a:pt x="668" y="534"/>
                    <a:pt x="668" y="1"/>
                    <a:pt x="335"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18"/>
            <p:cNvSpPr/>
            <p:nvPr/>
          </p:nvSpPr>
          <p:spPr>
            <a:xfrm>
              <a:off x="328580" y="4650746"/>
              <a:ext cx="21000" cy="15997"/>
            </a:xfrm>
            <a:custGeom>
              <a:avLst/>
              <a:gdLst/>
              <a:ahLst/>
              <a:cxnLst/>
              <a:rect l="l" t="t" r="r" b="b"/>
              <a:pathLst>
                <a:path w="701" h="534" extrusionOk="0">
                  <a:moveTo>
                    <a:pt x="334" y="0"/>
                  </a:moveTo>
                  <a:cubicBezTo>
                    <a:pt x="0" y="0"/>
                    <a:pt x="0" y="534"/>
                    <a:pt x="334" y="534"/>
                  </a:cubicBezTo>
                  <a:cubicBezTo>
                    <a:pt x="701" y="534"/>
                    <a:pt x="701"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18"/>
            <p:cNvSpPr/>
            <p:nvPr/>
          </p:nvSpPr>
          <p:spPr>
            <a:xfrm>
              <a:off x="334571" y="4593771"/>
              <a:ext cx="20012" cy="15039"/>
            </a:xfrm>
            <a:custGeom>
              <a:avLst/>
              <a:gdLst/>
              <a:ahLst/>
              <a:cxnLst/>
              <a:rect l="l" t="t" r="r" b="b"/>
              <a:pathLst>
                <a:path w="668" h="502" extrusionOk="0">
                  <a:moveTo>
                    <a:pt x="334" y="1"/>
                  </a:moveTo>
                  <a:cubicBezTo>
                    <a:pt x="0" y="1"/>
                    <a:pt x="0" y="501"/>
                    <a:pt x="334" y="501"/>
                  </a:cubicBezTo>
                  <a:cubicBezTo>
                    <a:pt x="668" y="501"/>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18"/>
            <p:cNvSpPr/>
            <p:nvPr/>
          </p:nvSpPr>
          <p:spPr>
            <a:xfrm>
              <a:off x="394511" y="4595778"/>
              <a:ext cx="20042" cy="16027"/>
            </a:xfrm>
            <a:custGeom>
              <a:avLst/>
              <a:gdLst/>
              <a:ahLst/>
              <a:cxnLst/>
              <a:rect l="l" t="t" r="r" b="b"/>
              <a:pathLst>
                <a:path w="669"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18"/>
            <p:cNvSpPr/>
            <p:nvPr/>
          </p:nvSpPr>
          <p:spPr>
            <a:xfrm>
              <a:off x="386543" y="4538833"/>
              <a:ext cx="20012" cy="15009"/>
            </a:xfrm>
            <a:custGeom>
              <a:avLst/>
              <a:gdLst/>
              <a:ahLst/>
              <a:cxnLst/>
              <a:rect l="l" t="t" r="r" b="b"/>
              <a:pathLst>
                <a:path w="668" h="501" extrusionOk="0">
                  <a:moveTo>
                    <a:pt x="334" y="0"/>
                  </a:moveTo>
                  <a:cubicBezTo>
                    <a:pt x="0" y="0"/>
                    <a:pt x="0" y="501"/>
                    <a:pt x="334" y="501"/>
                  </a:cubicBezTo>
                  <a:cubicBezTo>
                    <a:pt x="667" y="501"/>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18"/>
            <p:cNvSpPr/>
            <p:nvPr/>
          </p:nvSpPr>
          <p:spPr>
            <a:xfrm>
              <a:off x="441481" y="4553811"/>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18"/>
            <p:cNvSpPr/>
            <p:nvPr/>
          </p:nvSpPr>
          <p:spPr>
            <a:xfrm>
              <a:off x="465476" y="4493870"/>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18"/>
            <p:cNvSpPr/>
            <p:nvPr/>
          </p:nvSpPr>
          <p:spPr>
            <a:xfrm>
              <a:off x="-59132" y="4711676"/>
              <a:ext cx="21030" cy="15039"/>
            </a:xfrm>
            <a:custGeom>
              <a:avLst/>
              <a:gdLst/>
              <a:ahLst/>
              <a:cxnLst/>
              <a:rect l="l" t="t" r="r" b="b"/>
              <a:pathLst>
                <a:path w="702" h="502" extrusionOk="0">
                  <a:moveTo>
                    <a:pt x="368" y="1"/>
                  </a:moveTo>
                  <a:cubicBezTo>
                    <a:pt x="1" y="1"/>
                    <a:pt x="1" y="501"/>
                    <a:pt x="368" y="501"/>
                  </a:cubicBezTo>
                  <a:cubicBezTo>
                    <a:pt x="701" y="501"/>
                    <a:pt x="701" y="1"/>
                    <a:pt x="368"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18"/>
            <p:cNvSpPr/>
            <p:nvPr/>
          </p:nvSpPr>
          <p:spPr>
            <a:xfrm>
              <a:off x="-64135" y="4637746"/>
              <a:ext cx="20042" cy="16027"/>
            </a:xfrm>
            <a:custGeom>
              <a:avLst/>
              <a:gdLst/>
              <a:ahLst/>
              <a:cxnLst/>
              <a:rect l="l" t="t" r="r" b="b"/>
              <a:pathLst>
                <a:path w="669" h="535" extrusionOk="0">
                  <a:moveTo>
                    <a:pt x="335" y="1"/>
                  </a:moveTo>
                  <a:cubicBezTo>
                    <a:pt x="1" y="1"/>
                    <a:pt x="1" y="534"/>
                    <a:pt x="335" y="534"/>
                  </a:cubicBezTo>
                  <a:cubicBezTo>
                    <a:pt x="668" y="534"/>
                    <a:pt x="668" y="1"/>
                    <a:pt x="335"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18"/>
            <p:cNvSpPr/>
            <p:nvPr/>
          </p:nvSpPr>
          <p:spPr>
            <a:xfrm>
              <a:off x="-14169" y="4616777"/>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18"/>
            <p:cNvSpPr/>
            <p:nvPr/>
          </p:nvSpPr>
          <p:spPr>
            <a:xfrm>
              <a:off x="-25163" y="4543805"/>
              <a:ext cx="21030" cy="16027"/>
            </a:xfrm>
            <a:custGeom>
              <a:avLst/>
              <a:gdLst/>
              <a:ahLst/>
              <a:cxnLst/>
              <a:rect l="l" t="t" r="r" b="b"/>
              <a:pathLst>
                <a:path w="702" h="535" extrusionOk="0">
                  <a:moveTo>
                    <a:pt x="368" y="1"/>
                  </a:moveTo>
                  <a:cubicBezTo>
                    <a:pt x="1" y="1"/>
                    <a:pt x="1" y="535"/>
                    <a:pt x="368" y="535"/>
                  </a:cubicBezTo>
                  <a:cubicBezTo>
                    <a:pt x="701" y="535"/>
                    <a:pt x="701" y="1"/>
                    <a:pt x="368"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18"/>
            <p:cNvSpPr/>
            <p:nvPr/>
          </p:nvSpPr>
          <p:spPr>
            <a:xfrm>
              <a:off x="24803" y="4522837"/>
              <a:ext cx="21030" cy="16027"/>
            </a:xfrm>
            <a:custGeom>
              <a:avLst/>
              <a:gdLst/>
              <a:ahLst/>
              <a:cxnLst/>
              <a:rect l="l" t="t" r="r" b="b"/>
              <a:pathLst>
                <a:path w="702" h="535" extrusionOk="0">
                  <a:moveTo>
                    <a:pt x="334" y="0"/>
                  </a:moveTo>
                  <a:cubicBezTo>
                    <a:pt x="1" y="0"/>
                    <a:pt x="1" y="534"/>
                    <a:pt x="334" y="534"/>
                  </a:cubicBezTo>
                  <a:cubicBezTo>
                    <a:pt x="701" y="534"/>
                    <a:pt x="701"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18"/>
            <p:cNvSpPr/>
            <p:nvPr/>
          </p:nvSpPr>
          <p:spPr>
            <a:xfrm>
              <a:off x="11832" y="4462866"/>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18"/>
            <p:cNvSpPr/>
            <p:nvPr/>
          </p:nvSpPr>
          <p:spPr>
            <a:xfrm>
              <a:off x="66770" y="4443904"/>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18"/>
            <p:cNvSpPr/>
            <p:nvPr/>
          </p:nvSpPr>
          <p:spPr>
            <a:xfrm>
              <a:off x="56795" y="4380938"/>
              <a:ext cx="20012" cy="16027"/>
            </a:xfrm>
            <a:custGeom>
              <a:avLst/>
              <a:gdLst/>
              <a:ahLst/>
              <a:cxnLst/>
              <a:rect l="l" t="t" r="r" b="b"/>
              <a:pathLst>
                <a:path w="668" h="535" extrusionOk="0">
                  <a:moveTo>
                    <a:pt x="334" y="1"/>
                  </a:moveTo>
                  <a:cubicBezTo>
                    <a:pt x="0" y="1"/>
                    <a:pt x="0" y="534"/>
                    <a:pt x="334" y="534"/>
                  </a:cubicBezTo>
                  <a:cubicBezTo>
                    <a:pt x="667" y="534"/>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18"/>
            <p:cNvSpPr/>
            <p:nvPr/>
          </p:nvSpPr>
          <p:spPr>
            <a:xfrm>
              <a:off x="106761" y="4378931"/>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18"/>
            <p:cNvSpPr/>
            <p:nvPr/>
          </p:nvSpPr>
          <p:spPr>
            <a:xfrm>
              <a:off x="103860" y="4287794"/>
              <a:ext cx="20042" cy="15039"/>
            </a:xfrm>
            <a:custGeom>
              <a:avLst/>
              <a:gdLst/>
              <a:ahLst/>
              <a:cxnLst/>
              <a:rect l="l" t="t" r="r" b="b"/>
              <a:pathLst>
                <a:path w="669" h="502" extrusionOk="0">
                  <a:moveTo>
                    <a:pt x="335" y="1"/>
                  </a:moveTo>
                  <a:cubicBezTo>
                    <a:pt x="1" y="1"/>
                    <a:pt x="1" y="501"/>
                    <a:pt x="335" y="501"/>
                  </a:cubicBezTo>
                  <a:cubicBezTo>
                    <a:pt x="668" y="501"/>
                    <a:pt x="668" y="1"/>
                    <a:pt x="335"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18"/>
            <p:cNvSpPr/>
            <p:nvPr/>
          </p:nvSpPr>
          <p:spPr>
            <a:xfrm>
              <a:off x="155833" y="4281803"/>
              <a:ext cx="21030" cy="16027"/>
            </a:xfrm>
            <a:custGeom>
              <a:avLst/>
              <a:gdLst/>
              <a:ahLst/>
              <a:cxnLst/>
              <a:rect l="l" t="t" r="r" b="b"/>
              <a:pathLst>
                <a:path w="702" h="535" extrusionOk="0">
                  <a:moveTo>
                    <a:pt x="334" y="1"/>
                  </a:moveTo>
                  <a:cubicBezTo>
                    <a:pt x="1" y="1"/>
                    <a:pt x="1" y="534"/>
                    <a:pt x="334" y="534"/>
                  </a:cubicBezTo>
                  <a:cubicBezTo>
                    <a:pt x="701" y="534"/>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18"/>
            <p:cNvSpPr/>
            <p:nvPr/>
          </p:nvSpPr>
          <p:spPr>
            <a:xfrm>
              <a:off x="168833" y="4208861"/>
              <a:ext cx="21000" cy="16027"/>
            </a:xfrm>
            <a:custGeom>
              <a:avLst/>
              <a:gdLst/>
              <a:ahLst/>
              <a:cxnLst/>
              <a:rect l="l" t="t" r="r" b="b"/>
              <a:pathLst>
                <a:path w="701" h="535" extrusionOk="0">
                  <a:moveTo>
                    <a:pt x="367" y="1"/>
                  </a:moveTo>
                  <a:cubicBezTo>
                    <a:pt x="0" y="1"/>
                    <a:pt x="0" y="534"/>
                    <a:pt x="367" y="534"/>
                  </a:cubicBezTo>
                  <a:cubicBezTo>
                    <a:pt x="701" y="534"/>
                    <a:pt x="701" y="1"/>
                    <a:pt x="36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18"/>
            <p:cNvSpPr/>
            <p:nvPr/>
          </p:nvSpPr>
          <p:spPr>
            <a:xfrm>
              <a:off x="-80101" y="4766644"/>
              <a:ext cx="21000" cy="15009"/>
            </a:xfrm>
            <a:custGeom>
              <a:avLst/>
              <a:gdLst/>
              <a:ahLst/>
              <a:cxnLst/>
              <a:rect l="l" t="t" r="r" b="b"/>
              <a:pathLst>
                <a:path w="701" h="501" extrusionOk="0">
                  <a:moveTo>
                    <a:pt x="367" y="1"/>
                  </a:moveTo>
                  <a:cubicBezTo>
                    <a:pt x="0" y="1"/>
                    <a:pt x="0" y="501"/>
                    <a:pt x="367" y="501"/>
                  </a:cubicBezTo>
                  <a:cubicBezTo>
                    <a:pt x="701" y="501"/>
                    <a:pt x="701" y="1"/>
                    <a:pt x="36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18"/>
            <p:cNvSpPr/>
            <p:nvPr/>
          </p:nvSpPr>
          <p:spPr>
            <a:xfrm>
              <a:off x="-59132" y="4928523"/>
              <a:ext cx="21030" cy="16027"/>
            </a:xfrm>
            <a:custGeom>
              <a:avLst/>
              <a:gdLst/>
              <a:ahLst/>
              <a:cxnLst/>
              <a:rect l="l" t="t" r="r" b="b"/>
              <a:pathLst>
                <a:path w="702" h="535" extrusionOk="0">
                  <a:moveTo>
                    <a:pt x="368" y="0"/>
                  </a:moveTo>
                  <a:cubicBezTo>
                    <a:pt x="1" y="0"/>
                    <a:pt x="1" y="534"/>
                    <a:pt x="368" y="534"/>
                  </a:cubicBezTo>
                  <a:cubicBezTo>
                    <a:pt x="701" y="534"/>
                    <a:pt x="701" y="0"/>
                    <a:pt x="368"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18"/>
            <p:cNvSpPr/>
            <p:nvPr/>
          </p:nvSpPr>
          <p:spPr>
            <a:xfrm>
              <a:off x="-129078" y="4897549"/>
              <a:ext cx="20012" cy="15009"/>
            </a:xfrm>
            <a:custGeom>
              <a:avLst/>
              <a:gdLst/>
              <a:ahLst/>
              <a:cxnLst/>
              <a:rect l="l" t="t" r="r" b="b"/>
              <a:pathLst>
                <a:path w="668" h="501" extrusionOk="0">
                  <a:moveTo>
                    <a:pt x="334" y="0"/>
                  </a:moveTo>
                  <a:cubicBezTo>
                    <a:pt x="1" y="0"/>
                    <a:pt x="1" y="501"/>
                    <a:pt x="334" y="501"/>
                  </a:cubicBezTo>
                  <a:cubicBezTo>
                    <a:pt x="668" y="501"/>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18"/>
            <p:cNvSpPr/>
            <p:nvPr/>
          </p:nvSpPr>
          <p:spPr>
            <a:xfrm>
              <a:off x="-108079" y="4975493"/>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18"/>
            <p:cNvSpPr/>
            <p:nvPr/>
          </p:nvSpPr>
          <p:spPr>
            <a:xfrm>
              <a:off x="-135069" y="5004460"/>
              <a:ext cx="21030" cy="16027"/>
            </a:xfrm>
            <a:custGeom>
              <a:avLst/>
              <a:gdLst/>
              <a:ahLst/>
              <a:cxnLst/>
              <a:rect l="l" t="t" r="r" b="b"/>
              <a:pathLst>
                <a:path w="702" h="535" extrusionOk="0">
                  <a:moveTo>
                    <a:pt x="334" y="1"/>
                  </a:moveTo>
                  <a:cubicBezTo>
                    <a:pt x="1" y="1"/>
                    <a:pt x="1" y="534"/>
                    <a:pt x="334" y="534"/>
                  </a:cubicBezTo>
                  <a:cubicBezTo>
                    <a:pt x="701" y="534"/>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6" name="Google Shape;1916;p18"/>
          <p:cNvGrpSpPr/>
          <p:nvPr/>
        </p:nvGrpSpPr>
        <p:grpSpPr>
          <a:xfrm flipH="1">
            <a:off x="7365625" y="-251591"/>
            <a:ext cx="359392" cy="931707"/>
            <a:chOff x="1823086" y="-208516"/>
            <a:chExt cx="433159" cy="1122944"/>
          </a:xfrm>
        </p:grpSpPr>
        <p:sp>
          <p:nvSpPr>
            <p:cNvPr id="1917" name="Google Shape;1917;p18"/>
            <p:cNvSpPr/>
            <p:nvPr/>
          </p:nvSpPr>
          <p:spPr>
            <a:xfrm>
              <a:off x="1823086" y="-208516"/>
              <a:ext cx="386212" cy="1066577"/>
            </a:xfrm>
            <a:custGeom>
              <a:avLst/>
              <a:gdLst/>
              <a:ahLst/>
              <a:cxnLst/>
              <a:rect l="l" t="t" r="r" b="b"/>
              <a:pathLst>
                <a:path w="12892" h="35603" extrusionOk="0">
                  <a:moveTo>
                    <a:pt x="423" y="1"/>
                  </a:moveTo>
                  <a:cubicBezTo>
                    <a:pt x="221" y="1"/>
                    <a:pt x="0" y="239"/>
                    <a:pt x="116" y="494"/>
                  </a:cubicBezTo>
                  <a:cubicBezTo>
                    <a:pt x="2484" y="5898"/>
                    <a:pt x="2584" y="11702"/>
                    <a:pt x="3051" y="17506"/>
                  </a:cubicBezTo>
                  <a:cubicBezTo>
                    <a:pt x="3251" y="19908"/>
                    <a:pt x="3518" y="22309"/>
                    <a:pt x="4285" y="24644"/>
                  </a:cubicBezTo>
                  <a:cubicBezTo>
                    <a:pt x="4919" y="26579"/>
                    <a:pt x="5853" y="28414"/>
                    <a:pt x="7054" y="30048"/>
                  </a:cubicBezTo>
                  <a:cubicBezTo>
                    <a:pt x="8522" y="32083"/>
                    <a:pt x="10323" y="33851"/>
                    <a:pt x="12224" y="35519"/>
                  </a:cubicBezTo>
                  <a:cubicBezTo>
                    <a:pt x="12291" y="35578"/>
                    <a:pt x="12363" y="35602"/>
                    <a:pt x="12433" y="35602"/>
                  </a:cubicBezTo>
                  <a:cubicBezTo>
                    <a:pt x="12680" y="35602"/>
                    <a:pt x="12892" y="35293"/>
                    <a:pt x="12658" y="35085"/>
                  </a:cubicBezTo>
                  <a:cubicBezTo>
                    <a:pt x="9389" y="32183"/>
                    <a:pt x="6387" y="28947"/>
                    <a:pt x="4986" y="24744"/>
                  </a:cubicBezTo>
                  <a:cubicBezTo>
                    <a:pt x="4185" y="22376"/>
                    <a:pt x="3885" y="19941"/>
                    <a:pt x="3685" y="17506"/>
                  </a:cubicBezTo>
                  <a:cubicBezTo>
                    <a:pt x="3451" y="14771"/>
                    <a:pt x="3351" y="12002"/>
                    <a:pt x="3018" y="9267"/>
                  </a:cubicBezTo>
                  <a:cubicBezTo>
                    <a:pt x="2651" y="6131"/>
                    <a:pt x="1917" y="3062"/>
                    <a:pt x="649" y="160"/>
                  </a:cubicBezTo>
                  <a:cubicBezTo>
                    <a:pt x="598" y="48"/>
                    <a:pt x="513" y="1"/>
                    <a:pt x="423"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18"/>
            <p:cNvSpPr/>
            <p:nvPr/>
          </p:nvSpPr>
          <p:spPr>
            <a:xfrm>
              <a:off x="1901479" y="522606"/>
              <a:ext cx="65247" cy="106080"/>
            </a:xfrm>
            <a:custGeom>
              <a:avLst/>
              <a:gdLst/>
              <a:ahLst/>
              <a:cxnLst/>
              <a:rect l="l" t="t" r="r" b="b"/>
              <a:pathLst>
                <a:path w="2178" h="3541" extrusionOk="0">
                  <a:moveTo>
                    <a:pt x="1846" y="0"/>
                  </a:moveTo>
                  <a:cubicBezTo>
                    <a:pt x="1788" y="0"/>
                    <a:pt x="1726" y="21"/>
                    <a:pt x="1668" y="71"/>
                  </a:cubicBezTo>
                  <a:cubicBezTo>
                    <a:pt x="934" y="671"/>
                    <a:pt x="301" y="1171"/>
                    <a:pt x="101" y="2139"/>
                  </a:cubicBezTo>
                  <a:cubicBezTo>
                    <a:pt x="0" y="2706"/>
                    <a:pt x="101" y="3506"/>
                    <a:pt x="834" y="3540"/>
                  </a:cubicBezTo>
                  <a:cubicBezTo>
                    <a:pt x="844" y="3540"/>
                    <a:pt x="854" y="3540"/>
                    <a:pt x="864" y="3540"/>
                  </a:cubicBezTo>
                  <a:cubicBezTo>
                    <a:pt x="2166" y="3540"/>
                    <a:pt x="2003" y="1332"/>
                    <a:pt x="2102" y="471"/>
                  </a:cubicBezTo>
                  <a:cubicBezTo>
                    <a:pt x="2102" y="438"/>
                    <a:pt x="2102" y="404"/>
                    <a:pt x="2102" y="371"/>
                  </a:cubicBezTo>
                  <a:cubicBezTo>
                    <a:pt x="2177" y="195"/>
                    <a:pt x="2026" y="0"/>
                    <a:pt x="1846"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18"/>
            <p:cNvSpPr/>
            <p:nvPr/>
          </p:nvSpPr>
          <p:spPr>
            <a:xfrm>
              <a:off x="1989398" y="567180"/>
              <a:ext cx="101975" cy="56080"/>
            </a:xfrm>
            <a:custGeom>
              <a:avLst/>
              <a:gdLst/>
              <a:ahLst/>
              <a:cxnLst/>
              <a:rect l="l" t="t" r="r" b="b"/>
              <a:pathLst>
                <a:path w="3404" h="1872" extrusionOk="0">
                  <a:moveTo>
                    <a:pt x="1758" y="1"/>
                  </a:moveTo>
                  <a:cubicBezTo>
                    <a:pt x="1190" y="1"/>
                    <a:pt x="644" y="250"/>
                    <a:pt x="134" y="517"/>
                  </a:cubicBezTo>
                  <a:cubicBezTo>
                    <a:pt x="1" y="584"/>
                    <a:pt x="1" y="751"/>
                    <a:pt x="68" y="851"/>
                  </a:cubicBezTo>
                  <a:cubicBezTo>
                    <a:pt x="1" y="951"/>
                    <a:pt x="1" y="1118"/>
                    <a:pt x="134" y="1218"/>
                  </a:cubicBezTo>
                  <a:cubicBezTo>
                    <a:pt x="545" y="1550"/>
                    <a:pt x="1323" y="1872"/>
                    <a:pt x="2004" y="1872"/>
                  </a:cubicBezTo>
                  <a:cubicBezTo>
                    <a:pt x="2484" y="1872"/>
                    <a:pt x="2916" y="1712"/>
                    <a:pt x="3136" y="1285"/>
                  </a:cubicBezTo>
                  <a:cubicBezTo>
                    <a:pt x="3403" y="751"/>
                    <a:pt x="2836" y="284"/>
                    <a:pt x="2403" y="117"/>
                  </a:cubicBezTo>
                  <a:cubicBezTo>
                    <a:pt x="2185" y="35"/>
                    <a:pt x="1970" y="1"/>
                    <a:pt x="1758"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18"/>
            <p:cNvSpPr/>
            <p:nvPr/>
          </p:nvSpPr>
          <p:spPr>
            <a:xfrm>
              <a:off x="1983407" y="656626"/>
              <a:ext cx="63001" cy="103084"/>
            </a:xfrm>
            <a:custGeom>
              <a:avLst/>
              <a:gdLst/>
              <a:ahLst/>
              <a:cxnLst/>
              <a:rect l="l" t="t" r="r" b="b"/>
              <a:pathLst>
                <a:path w="2103" h="3441" extrusionOk="0">
                  <a:moveTo>
                    <a:pt x="1197" y="1"/>
                  </a:moveTo>
                  <a:cubicBezTo>
                    <a:pt x="1137" y="1"/>
                    <a:pt x="1077" y="30"/>
                    <a:pt x="1035" y="100"/>
                  </a:cubicBezTo>
                  <a:cubicBezTo>
                    <a:pt x="534" y="667"/>
                    <a:pt x="1" y="1401"/>
                    <a:pt x="67" y="2168"/>
                  </a:cubicBezTo>
                  <a:cubicBezTo>
                    <a:pt x="134" y="2668"/>
                    <a:pt x="368" y="3335"/>
                    <a:pt x="935" y="3436"/>
                  </a:cubicBezTo>
                  <a:cubicBezTo>
                    <a:pt x="964" y="3439"/>
                    <a:pt x="993" y="3440"/>
                    <a:pt x="1021" y="3440"/>
                  </a:cubicBezTo>
                  <a:cubicBezTo>
                    <a:pt x="1593" y="3440"/>
                    <a:pt x="1840" y="2812"/>
                    <a:pt x="1935" y="2335"/>
                  </a:cubicBezTo>
                  <a:cubicBezTo>
                    <a:pt x="2102" y="1568"/>
                    <a:pt x="1935" y="967"/>
                    <a:pt x="1602" y="267"/>
                  </a:cubicBezTo>
                  <a:cubicBezTo>
                    <a:pt x="1569" y="167"/>
                    <a:pt x="1502" y="133"/>
                    <a:pt x="1402" y="133"/>
                  </a:cubicBezTo>
                  <a:cubicBezTo>
                    <a:pt x="1363" y="56"/>
                    <a:pt x="1280" y="1"/>
                    <a:pt x="119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18"/>
            <p:cNvSpPr/>
            <p:nvPr/>
          </p:nvSpPr>
          <p:spPr>
            <a:xfrm>
              <a:off x="2070337" y="678254"/>
              <a:ext cx="94965" cy="57249"/>
            </a:xfrm>
            <a:custGeom>
              <a:avLst/>
              <a:gdLst/>
              <a:ahLst/>
              <a:cxnLst/>
              <a:rect l="l" t="t" r="r" b="b"/>
              <a:pathLst>
                <a:path w="3170" h="1911" extrusionOk="0">
                  <a:moveTo>
                    <a:pt x="1804" y="0"/>
                  </a:moveTo>
                  <a:cubicBezTo>
                    <a:pt x="1160" y="0"/>
                    <a:pt x="531" y="518"/>
                    <a:pt x="101" y="979"/>
                  </a:cubicBezTo>
                  <a:cubicBezTo>
                    <a:pt x="1" y="1079"/>
                    <a:pt x="34" y="1246"/>
                    <a:pt x="101" y="1313"/>
                  </a:cubicBezTo>
                  <a:cubicBezTo>
                    <a:pt x="34" y="1446"/>
                    <a:pt x="34" y="1613"/>
                    <a:pt x="168" y="1679"/>
                  </a:cubicBezTo>
                  <a:cubicBezTo>
                    <a:pt x="455" y="1864"/>
                    <a:pt x="794" y="1910"/>
                    <a:pt x="1128" y="1910"/>
                  </a:cubicBezTo>
                  <a:cubicBezTo>
                    <a:pt x="1337" y="1910"/>
                    <a:pt x="1543" y="1892"/>
                    <a:pt x="1735" y="1880"/>
                  </a:cubicBezTo>
                  <a:cubicBezTo>
                    <a:pt x="2269" y="1780"/>
                    <a:pt x="2836" y="1613"/>
                    <a:pt x="3003" y="1046"/>
                  </a:cubicBezTo>
                  <a:cubicBezTo>
                    <a:pt x="3170" y="445"/>
                    <a:pt x="2436" y="45"/>
                    <a:pt x="1969" y="12"/>
                  </a:cubicBezTo>
                  <a:cubicBezTo>
                    <a:pt x="1914" y="4"/>
                    <a:pt x="1859" y="0"/>
                    <a:pt x="180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18"/>
            <p:cNvSpPr/>
            <p:nvPr/>
          </p:nvSpPr>
          <p:spPr>
            <a:xfrm>
              <a:off x="2099334" y="780941"/>
              <a:ext cx="43888" cy="88704"/>
            </a:xfrm>
            <a:custGeom>
              <a:avLst/>
              <a:gdLst/>
              <a:ahLst/>
              <a:cxnLst/>
              <a:rect l="l" t="t" r="r" b="b"/>
              <a:pathLst>
                <a:path w="1465" h="2961" extrusionOk="0">
                  <a:moveTo>
                    <a:pt x="695" y="1"/>
                  </a:moveTo>
                  <a:cubicBezTo>
                    <a:pt x="640" y="1"/>
                    <a:pt x="585" y="16"/>
                    <a:pt x="534" y="53"/>
                  </a:cubicBezTo>
                  <a:cubicBezTo>
                    <a:pt x="100" y="453"/>
                    <a:pt x="34" y="1087"/>
                    <a:pt x="34" y="1621"/>
                  </a:cubicBezTo>
                  <a:cubicBezTo>
                    <a:pt x="0" y="2054"/>
                    <a:pt x="167" y="2755"/>
                    <a:pt x="634" y="2921"/>
                  </a:cubicBezTo>
                  <a:cubicBezTo>
                    <a:pt x="703" y="2948"/>
                    <a:pt x="768" y="2961"/>
                    <a:pt x="827" y="2961"/>
                  </a:cubicBezTo>
                  <a:cubicBezTo>
                    <a:pt x="1285" y="2961"/>
                    <a:pt x="1464" y="2238"/>
                    <a:pt x="1435" y="1854"/>
                  </a:cubicBezTo>
                  <a:cubicBezTo>
                    <a:pt x="1401" y="1354"/>
                    <a:pt x="1134" y="953"/>
                    <a:pt x="1001" y="520"/>
                  </a:cubicBezTo>
                  <a:cubicBezTo>
                    <a:pt x="1001" y="486"/>
                    <a:pt x="1001" y="420"/>
                    <a:pt x="968" y="386"/>
                  </a:cubicBezTo>
                  <a:cubicBezTo>
                    <a:pt x="1072" y="204"/>
                    <a:pt x="891" y="1"/>
                    <a:pt x="695"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18"/>
            <p:cNvSpPr/>
            <p:nvPr/>
          </p:nvSpPr>
          <p:spPr>
            <a:xfrm>
              <a:off x="2147293" y="762369"/>
              <a:ext cx="82952" cy="56680"/>
            </a:xfrm>
            <a:custGeom>
              <a:avLst/>
              <a:gdLst/>
              <a:ahLst/>
              <a:cxnLst/>
              <a:rect l="l" t="t" r="r" b="b"/>
              <a:pathLst>
                <a:path w="2769" h="1892" extrusionOk="0">
                  <a:moveTo>
                    <a:pt x="1861" y="1"/>
                  </a:moveTo>
                  <a:cubicBezTo>
                    <a:pt x="1818" y="1"/>
                    <a:pt x="1776" y="2"/>
                    <a:pt x="1735" y="6"/>
                  </a:cubicBezTo>
                  <a:cubicBezTo>
                    <a:pt x="1034" y="106"/>
                    <a:pt x="501" y="706"/>
                    <a:pt x="200" y="1307"/>
                  </a:cubicBezTo>
                  <a:cubicBezTo>
                    <a:pt x="67" y="1407"/>
                    <a:pt x="0" y="1640"/>
                    <a:pt x="200" y="1740"/>
                  </a:cubicBezTo>
                  <a:cubicBezTo>
                    <a:pt x="412" y="1842"/>
                    <a:pt x="680" y="1892"/>
                    <a:pt x="962" y="1892"/>
                  </a:cubicBezTo>
                  <a:cubicBezTo>
                    <a:pt x="1791" y="1892"/>
                    <a:pt x="2744" y="1461"/>
                    <a:pt x="2769" y="639"/>
                  </a:cubicBezTo>
                  <a:cubicBezTo>
                    <a:pt x="2769" y="156"/>
                    <a:pt x="2276" y="1"/>
                    <a:pt x="1861"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18"/>
            <p:cNvSpPr/>
            <p:nvPr/>
          </p:nvSpPr>
          <p:spPr>
            <a:xfrm>
              <a:off x="2182251" y="841122"/>
              <a:ext cx="73995" cy="73306"/>
            </a:xfrm>
            <a:custGeom>
              <a:avLst/>
              <a:gdLst/>
              <a:ahLst/>
              <a:cxnLst/>
              <a:rect l="l" t="t" r="r" b="b"/>
              <a:pathLst>
                <a:path w="2470" h="2447" extrusionOk="0">
                  <a:moveTo>
                    <a:pt x="267" y="0"/>
                  </a:moveTo>
                  <a:cubicBezTo>
                    <a:pt x="132" y="0"/>
                    <a:pt x="1" y="82"/>
                    <a:pt x="1" y="245"/>
                  </a:cubicBezTo>
                  <a:cubicBezTo>
                    <a:pt x="1" y="779"/>
                    <a:pt x="368" y="1346"/>
                    <a:pt x="668" y="1713"/>
                  </a:cubicBezTo>
                  <a:cubicBezTo>
                    <a:pt x="889" y="1989"/>
                    <a:pt x="1269" y="2447"/>
                    <a:pt x="1657" y="2447"/>
                  </a:cubicBezTo>
                  <a:cubicBezTo>
                    <a:pt x="1739" y="2447"/>
                    <a:pt x="1821" y="2426"/>
                    <a:pt x="1902" y="2380"/>
                  </a:cubicBezTo>
                  <a:cubicBezTo>
                    <a:pt x="2469" y="2080"/>
                    <a:pt x="2236" y="1346"/>
                    <a:pt x="1936" y="946"/>
                  </a:cubicBezTo>
                  <a:cubicBezTo>
                    <a:pt x="1569" y="546"/>
                    <a:pt x="1002" y="79"/>
                    <a:pt x="434" y="45"/>
                  </a:cubicBezTo>
                  <a:cubicBezTo>
                    <a:pt x="384" y="15"/>
                    <a:pt x="325" y="0"/>
                    <a:pt x="267"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5" name="Google Shape;1925;p18"/>
          <p:cNvGrpSpPr/>
          <p:nvPr/>
        </p:nvGrpSpPr>
        <p:grpSpPr>
          <a:xfrm flipH="1">
            <a:off x="7481563" y="-436182"/>
            <a:ext cx="548163" cy="942251"/>
            <a:chOff x="1455834" y="-430995"/>
            <a:chExt cx="660677" cy="1135653"/>
          </a:xfrm>
        </p:grpSpPr>
        <p:sp>
          <p:nvSpPr>
            <p:cNvPr id="1926" name="Google Shape;1926;p18"/>
            <p:cNvSpPr/>
            <p:nvPr/>
          </p:nvSpPr>
          <p:spPr>
            <a:xfrm>
              <a:off x="1455834" y="-342088"/>
              <a:ext cx="651576" cy="1046745"/>
            </a:xfrm>
            <a:custGeom>
              <a:avLst/>
              <a:gdLst/>
              <a:ahLst/>
              <a:cxnLst/>
              <a:rect l="l" t="t" r="r" b="b"/>
              <a:pathLst>
                <a:path w="21750" h="34941" extrusionOk="0">
                  <a:moveTo>
                    <a:pt x="16913" y="1"/>
                  </a:moveTo>
                  <a:cubicBezTo>
                    <a:pt x="14337" y="1"/>
                    <a:pt x="10562" y="1386"/>
                    <a:pt x="8840" y="2318"/>
                  </a:cubicBezTo>
                  <a:cubicBezTo>
                    <a:pt x="5904" y="3852"/>
                    <a:pt x="3603" y="5920"/>
                    <a:pt x="2202" y="8856"/>
                  </a:cubicBezTo>
                  <a:cubicBezTo>
                    <a:pt x="0" y="13192"/>
                    <a:pt x="334" y="18396"/>
                    <a:pt x="667" y="23199"/>
                  </a:cubicBezTo>
                  <a:cubicBezTo>
                    <a:pt x="901" y="27102"/>
                    <a:pt x="1535" y="31138"/>
                    <a:pt x="901" y="34941"/>
                  </a:cubicBezTo>
                  <a:cubicBezTo>
                    <a:pt x="6338" y="32439"/>
                    <a:pt x="12843" y="29704"/>
                    <a:pt x="16445" y="24600"/>
                  </a:cubicBezTo>
                  <a:cubicBezTo>
                    <a:pt x="20248" y="19163"/>
                    <a:pt x="21749" y="14159"/>
                    <a:pt x="20548" y="7521"/>
                  </a:cubicBezTo>
                  <a:cubicBezTo>
                    <a:pt x="20148" y="5153"/>
                    <a:pt x="18380" y="2084"/>
                    <a:pt x="18513" y="49"/>
                  </a:cubicBezTo>
                  <a:lnTo>
                    <a:pt x="18513" y="49"/>
                  </a:lnTo>
                  <a:lnTo>
                    <a:pt x="18180" y="149"/>
                  </a:lnTo>
                  <a:cubicBezTo>
                    <a:pt x="17810" y="47"/>
                    <a:pt x="17382" y="1"/>
                    <a:pt x="16913" y="1"/>
                  </a:cubicBezTo>
                  <a:close/>
                </a:path>
              </a:pathLst>
            </a:custGeom>
            <a:solidFill>
              <a:srgbClr val="C6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18"/>
            <p:cNvSpPr/>
            <p:nvPr/>
          </p:nvSpPr>
          <p:spPr>
            <a:xfrm>
              <a:off x="1538301" y="-430995"/>
              <a:ext cx="578210" cy="1060406"/>
            </a:xfrm>
            <a:custGeom>
              <a:avLst/>
              <a:gdLst/>
              <a:ahLst/>
              <a:cxnLst/>
              <a:rect l="l" t="t" r="r" b="b"/>
              <a:pathLst>
                <a:path w="19301" h="35397" extrusionOk="0">
                  <a:moveTo>
                    <a:pt x="18677" y="0"/>
                  </a:moveTo>
                  <a:cubicBezTo>
                    <a:pt x="18582" y="0"/>
                    <a:pt x="18484" y="34"/>
                    <a:pt x="18396" y="115"/>
                  </a:cubicBezTo>
                  <a:cubicBezTo>
                    <a:pt x="15027" y="2917"/>
                    <a:pt x="12191" y="6153"/>
                    <a:pt x="10490" y="10256"/>
                  </a:cubicBezTo>
                  <a:cubicBezTo>
                    <a:pt x="9423" y="12824"/>
                    <a:pt x="8622" y="15459"/>
                    <a:pt x="7588" y="18061"/>
                  </a:cubicBezTo>
                  <a:cubicBezTo>
                    <a:pt x="6520" y="20730"/>
                    <a:pt x="5420" y="23365"/>
                    <a:pt x="4252" y="26000"/>
                  </a:cubicBezTo>
                  <a:cubicBezTo>
                    <a:pt x="2951" y="28936"/>
                    <a:pt x="1584" y="31871"/>
                    <a:pt x="183" y="34773"/>
                  </a:cubicBezTo>
                  <a:cubicBezTo>
                    <a:pt x="0" y="35093"/>
                    <a:pt x="286" y="35397"/>
                    <a:pt x="559" y="35397"/>
                  </a:cubicBezTo>
                  <a:cubicBezTo>
                    <a:pt x="686" y="35397"/>
                    <a:pt x="809" y="35332"/>
                    <a:pt x="883" y="35174"/>
                  </a:cubicBezTo>
                  <a:cubicBezTo>
                    <a:pt x="3352" y="30103"/>
                    <a:pt x="5687" y="25000"/>
                    <a:pt x="7788" y="19763"/>
                  </a:cubicBezTo>
                  <a:cubicBezTo>
                    <a:pt x="8855" y="17161"/>
                    <a:pt x="9823" y="14525"/>
                    <a:pt x="10757" y="11857"/>
                  </a:cubicBezTo>
                  <a:cubicBezTo>
                    <a:pt x="11524" y="9789"/>
                    <a:pt x="12525" y="7787"/>
                    <a:pt x="13826" y="5986"/>
                  </a:cubicBezTo>
                  <a:cubicBezTo>
                    <a:pt x="15293" y="3985"/>
                    <a:pt x="17095" y="2283"/>
                    <a:pt x="18963" y="682"/>
                  </a:cubicBezTo>
                  <a:cubicBezTo>
                    <a:pt x="19301" y="422"/>
                    <a:pt x="19011" y="0"/>
                    <a:pt x="18677"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18"/>
            <p:cNvSpPr/>
            <p:nvPr/>
          </p:nvSpPr>
          <p:spPr>
            <a:xfrm>
              <a:off x="1524162" y="373308"/>
              <a:ext cx="201494" cy="167043"/>
            </a:xfrm>
            <a:custGeom>
              <a:avLst/>
              <a:gdLst/>
              <a:ahLst/>
              <a:cxnLst/>
              <a:rect l="l" t="t" r="r" b="b"/>
              <a:pathLst>
                <a:path w="6726" h="5576" extrusionOk="0">
                  <a:moveTo>
                    <a:pt x="4720" y="0"/>
                  </a:moveTo>
                  <a:cubicBezTo>
                    <a:pt x="4637" y="0"/>
                    <a:pt x="4555" y="19"/>
                    <a:pt x="4491" y="51"/>
                  </a:cubicBezTo>
                  <a:cubicBezTo>
                    <a:pt x="3156" y="651"/>
                    <a:pt x="1855" y="1385"/>
                    <a:pt x="454" y="1852"/>
                  </a:cubicBezTo>
                  <a:cubicBezTo>
                    <a:pt x="1" y="2003"/>
                    <a:pt x="123" y="2676"/>
                    <a:pt x="523" y="2676"/>
                  </a:cubicBezTo>
                  <a:cubicBezTo>
                    <a:pt x="564" y="2676"/>
                    <a:pt x="608" y="2668"/>
                    <a:pt x="655" y="2653"/>
                  </a:cubicBezTo>
                  <a:cubicBezTo>
                    <a:pt x="1941" y="2214"/>
                    <a:pt x="3150" y="1597"/>
                    <a:pt x="4372" y="1002"/>
                  </a:cubicBezTo>
                  <a:lnTo>
                    <a:pt x="4372" y="1002"/>
                  </a:lnTo>
                  <a:cubicBezTo>
                    <a:pt x="4665" y="2485"/>
                    <a:pt x="5313" y="3873"/>
                    <a:pt x="5825" y="5288"/>
                  </a:cubicBezTo>
                  <a:cubicBezTo>
                    <a:pt x="5891" y="5488"/>
                    <a:pt x="6059" y="5576"/>
                    <a:pt x="6225" y="5576"/>
                  </a:cubicBezTo>
                  <a:cubicBezTo>
                    <a:pt x="6476" y="5576"/>
                    <a:pt x="6726" y="5375"/>
                    <a:pt x="6626" y="5055"/>
                  </a:cubicBezTo>
                  <a:cubicBezTo>
                    <a:pt x="6058" y="3487"/>
                    <a:pt x="5325" y="1952"/>
                    <a:pt x="5091" y="284"/>
                  </a:cubicBezTo>
                  <a:cubicBezTo>
                    <a:pt x="5069" y="81"/>
                    <a:pt x="4893" y="0"/>
                    <a:pt x="4720"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18"/>
            <p:cNvSpPr/>
            <p:nvPr/>
          </p:nvSpPr>
          <p:spPr>
            <a:xfrm>
              <a:off x="1522934" y="228264"/>
              <a:ext cx="280103" cy="217881"/>
            </a:xfrm>
            <a:custGeom>
              <a:avLst/>
              <a:gdLst/>
              <a:ahLst/>
              <a:cxnLst/>
              <a:rect l="l" t="t" r="r" b="b"/>
              <a:pathLst>
                <a:path w="9350" h="7273" extrusionOk="0">
                  <a:moveTo>
                    <a:pt x="6183" y="0"/>
                  </a:moveTo>
                  <a:cubicBezTo>
                    <a:pt x="4107" y="0"/>
                    <a:pt x="2152" y="1072"/>
                    <a:pt x="395" y="2058"/>
                  </a:cubicBezTo>
                  <a:cubicBezTo>
                    <a:pt x="1" y="2283"/>
                    <a:pt x="225" y="2818"/>
                    <a:pt x="586" y="2818"/>
                  </a:cubicBezTo>
                  <a:cubicBezTo>
                    <a:pt x="652" y="2818"/>
                    <a:pt x="723" y="2800"/>
                    <a:pt x="796" y="2758"/>
                  </a:cubicBezTo>
                  <a:cubicBezTo>
                    <a:pt x="2474" y="1857"/>
                    <a:pt x="4326" y="840"/>
                    <a:pt x="6270" y="840"/>
                  </a:cubicBezTo>
                  <a:cubicBezTo>
                    <a:pt x="6287" y="840"/>
                    <a:pt x="6304" y="840"/>
                    <a:pt x="6321" y="840"/>
                  </a:cubicBezTo>
                  <a:lnTo>
                    <a:pt x="6321" y="840"/>
                  </a:lnTo>
                  <a:cubicBezTo>
                    <a:pt x="6680" y="2983"/>
                    <a:pt x="7901" y="4885"/>
                    <a:pt x="8468" y="6995"/>
                  </a:cubicBezTo>
                  <a:cubicBezTo>
                    <a:pt x="8520" y="7189"/>
                    <a:pt x="8673" y="7273"/>
                    <a:pt x="8832" y="7273"/>
                  </a:cubicBezTo>
                  <a:cubicBezTo>
                    <a:pt x="9083" y="7273"/>
                    <a:pt x="9350" y="7067"/>
                    <a:pt x="9268" y="6761"/>
                  </a:cubicBezTo>
                  <a:cubicBezTo>
                    <a:pt x="8701" y="4626"/>
                    <a:pt x="7367" y="2691"/>
                    <a:pt x="7100" y="456"/>
                  </a:cubicBezTo>
                  <a:cubicBezTo>
                    <a:pt x="7067" y="223"/>
                    <a:pt x="6933" y="56"/>
                    <a:pt x="6700" y="23"/>
                  </a:cubicBezTo>
                  <a:cubicBezTo>
                    <a:pt x="6527" y="8"/>
                    <a:pt x="6355" y="0"/>
                    <a:pt x="6183"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18"/>
            <p:cNvSpPr/>
            <p:nvPr/>
          </p:nvSpPr>
          <p:spPr>
            <a:xfrm>
              <a:off x="1512719" y="76270"/>
              <a:ext cx="388219" cy="265753"/>
            </a:xfrm>
            <a:custGeom>
              <a:avLst/>
              <a:gdLst/>
              <a:ahLst/>
              <a:cxnLst/>
              <a:rect l="l" t="t" r="r" b="b"/>
              <a:pathLst>
                <a:path w="12959" h="8871" extrusionOk="0">
                  <a:moveTo>
                    <a:pt x="9243" y="1"/>
                  </a:moveTo>
                  <a:cubicBezTo>
                    <a:pt x="9197" y="1"/>
                    <a:pt x="9152" y="9"/>
                    <a:pt x="9109" y="27"/>
                  </a:cubicBezTo>
                  <a:cubicBezTo>
                    <a:pt x="6240" y="794"/>
                    <a:pt x="3438" y="1761"/>
                    <a:pt x="503" y="2295"/>
                  </a:cubicBezTo>
                  <a:cubicBezTo>
                    <a:pt x="0" y="2389"/>
                    <a:pt x="178" y="3104"/>
                    <a:pt x="646" y="3104"/>
                  </a:cubicBezTo>
                  <a:cubicBezTo>
                    <a:pt x="675" y="3104"/>
                    <a:pt x="705" y="3101"/>
                    <a:pt x="736" y="3095"/>
                  </a:cubicBezTo>
                  <a:cubicBezTo>
                    <a:pt x="3528" y="2582"/>
                    <a:pt x="6226" y="1668"/>
                    <a:pt x="8981" y="916"/>
                  </a:cubicBezTo>
                  <a:lnTo>
                    <a:pt x="8981" y="916"/>
                  </a:lnTo>
                  <a:cubicBezTo>
                    <a:pt x="10166" y="3393"/>
                    <a:pt x="11307" y="5933"/>
                    <a:pt x="12078" y="8566"/>
                  </a:cubicBezTo>
                  <a:cubicBezTo>
                    <a:pt x="12131" y="8779"/>
                    <a:pt x="12291" y="8870"/>
                    <a:pt x="12456" y="8870"/>
                  </a:cubicBezTo>
                  <a:cubicBezTo>
                    <a:pt x="12702" y="8870"/>
                    <a:pt x="12958" y="8666"/>
                    <a:pt x="12878" y="8366"/>
                  </a:cubicBezTo>
                  <a:cubicBezTo>
                    <a:pt x="12078" y="5530"/>
                    <a:pt x="10810" y="2862"/>
                    <a:pt x="9576" y="193"/>
                  </a:cubicBezTo>
                  <a:cubicBezTo>
                    <a:pt x="9502" y="70"/>
                    <a:pt x="9373" y="1"/>
                    <a:pt x="9243"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18"/>
            <p:cNvSpPr/>
            <p:nvPr/>
          </p:nvSpPr>
          <p:spPr>
            <a:xfrm>
              <a:off x="1532699" y="-106248"/>
              <a:ext cx="446786" cy="249426"/>
            </a:xfrm>
            <a:custGeom>
              <a:avLst/>
              <a:gdLst/>
              <a:ahLst/>
              <a:cxnLst/>
              <a:rect l="l" t="t" r="r" b="b"/>
              <a:pathLst>
                <a:path w="14914" h="8326" extrusionOk="0">
                  <a:moveTo>
                    <a:pt x="10815" y="0"/>
                  </a:moveTo>
                  <a:cubicBezTo>
                    <a:pt x="10781" y="0"/>
                    <a:pt x="10746" y="5"/>
                    <a:pt x="10710" y="15"/>
                  </a:cubicBezTo>
                  <a:cubicBezTo>
                    <a:pt x="7308" y="1349"/>
                    <a:pt x="4139" y="3351"/>
                    <a:pt x="503" y="4051"/>
                  </a:cubicBezTo>
                  <a:cubicBezTo>
                    <a:pt x="1" y="4146"/>
                    <a:pt x="178" y="4861"/>
                    <a:pt x="618" y="4861"/>
                  </a:cubicBezTo>
                  <a:cubicBezTo>
                    <a:pt x="645" y="4861"/>
                    <a:pt x="674" y="4858"/>
                    <a:pt x="703" y="4852"/>
                  </a:cubicBezTo>
                  <a:cubicBezTo>
                    <a:pt x="4210" y="4176"/>
                    <a:pt x="7282" y="2291"/>
                    <a:pt x="10577" y="961"/>
                  </a:cubicBezTo>
                  <a:lnTo>
                    <a:pt x="10577" y="961"/>
                  </a:lnTo>
                  <a:cubicBezTo>
                    <a:pt x="11592" y="3362"/>
                    <a:pt x="13160" y="5527"/>
                    <a:pt x="14013" y="8021"/>
                  </a:cubicBezTo>
                  <a:cubicBezTo>
                    <a:pt x="14079" y="8234"/>
                    <a:pt x="14248" y="8325"/>
                    <a:pt x="14415" y="8325"/>
                  </a:cubicBezTo>
                  <a:cubicBezTo>
                    <a:pt x="14665" y="8325"/>
                    <a:pt x="14913" y="8121"/>
                    <a:pt x="14813" y="7821"/>
                  </a:cubicBezTo>
                  <a:cubicBezTo>
                    <a:pt x="13913" y="5186"/>
                    <a:pt x="12211" y="2917"/>
                    <a:pt x="11211" y="315"/>
                  </a:cubicBezTo>
                  <a:cubicBezTo>
                    <a:pt x="11154" y="146"/>
                    <a:pt x="11002" y="0"/>
                    <a:pt x="1081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18"/>
            <p:cNvSpPr/>
            <p:nvPr/>
          </p:nvSpPr>
          <p:spPr>
            <a:xfrm>
              <a:off x="1720100" y="-252581"/>
              <a:ext cx="279863" cy="178007"/>
            </a:xfrm>
            <a:custGeom>
              <a:avLst/>
              <a:gdLst/>
              <a:ahLst/>
              <a:cxnLst/>
              <a:rect l="l" t="t" r="r" b="b"/>
              <a:pathLst>
                <a:path w="9342" h="5942" extrusionOk="0">
                  <a:moveTo>
                    <a:pt x="7095" y="0"/>
                  </a:moveTo>
                  <a:cubicBezTo>
                    <a:pt x="7051" y="0"/>
                    <a:pt x="7004" y="9"/>
                    <a:pt x="6956" y="30"/>
                  </a:cubicBezTo>
                  <a:cubicBezTo>
                    <a:pt x="4688" y="797"/>
                    <a:pt x="2653" y="2065"/>
                    <a:pt x="418" y="2965"/>
                  </a:cubicBezTo>
                  <a:cubicBezTo>
                    <a:pt x="1" y="3115"/>
                    <a:pt x="116" y="3797"/>
                    <a:pt x="503" y="3797"/>
                  </a:cubicBezTo>
                  <a:cubicBezTo>
                    <a:pt x="549" y="3797"/>
                    <a:pt x="599" y="3787"/>
                    <a:pt x="652" y="3766"/>
                  </a:cubicBezTo>
                  <a:cubicBezTo>
                    <a:pt x="2725" y="2918"/>
                    <a:pt x="4680" y="1744"/>
                    <a:pt x="6795" y="970"/>
                  </a:cubicBezTo>
                  <a:lnTo>
                    <a:pt x="6795" y="970"/>
                  </a:lnTo>
                  <a:cubicBezTo>
                    <a:pt x="7288" y="2577"/>
                    <a:pt x="7663" y="4267"/>
                    <a:pt x="8457" y="5734"/>
                  </a:cubicBezTo>
                  <a:cubicBezTo>
                    <a:pt x="8530" y="5880"/>
                    <a:pt x="8652" y="5941"/>
                    <a:pt x="8777" y="5941"/>
                  </a:cubicBezTo>
                  <a:cubicBezTo>
                    <a:pt x="9052" y="5941"/>
                    <a:pt x="9341" y="5645"/>
                    <a:pt x="9158" y="5300"/>
                  </a:cubicBezTo>
                  <a:cubicBezTo>
                    <a:pt x="8357" y="3766"/>
                    <a:pt x="8024" y="1965"/>
                    <a:pt x="7456" y="297"/>
                  </a:cubicBezTo>
                  <a:cubicBezTo>
                    <a:pt x="7403" y="138"/>
                    <a:pt x="7266" y="0"/>
                    <a:pt x="709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18"/>
            <p:cNvSpPr/>
            <p:nvPr/>
          </p:nvSpPr>
          <p:spPr>
            <a:xfrm>
              <a:off x="1919452" y="216941"/>
              <a:ext cx="31006" cy="24026"/>
            </a:xfrm>
            <a:custGeom>
              <a:avLst/>
              <a:gdLst/>
              <a:ahLst/>
              <a:cxnLst/>
              <a:rect l="l" t="t" r="r" b="b"/>
              <a:pathLst>
                <a:path w="1035" h="802" extrusionOk="0">
                  <a:moveTo>
                    <a:pt x="535" y="1"/>
                  </a:moveTo>
                  <a:cubicBezTo>
                    <a:pt x="1" y="1"/>
                    <a:pt x="1" y="801"/>
                    <a:pt x="535" y="801"/>
                  </a:cubicBezTo>
                  <a:cubicBezTo>
                    <a:pt x="1035" y="801"/>
                    <a:pt x="1035" y="1"/>
                    <a:pt x="535"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18"/>
            <p:cNvSpPr/>
            <p:nvPr/>
          </p:nvSpPr>
          <p:spPr>
            <a:xfrm>
              <a:off x="1955429" y="183960"/>
              <a:ext cx="31006" cy="24026"/>
            </a:xfrm>
            <a:custGeom>
              <a:avLst/>
              <a:gdLst/>
              <a:ahLst/>
              <a:cxnLst/>
              <a:rect l="l" t="t" r="r" b="b"/>
              <a:pathLst>
                <a:path w="1035" h="802" extrusionOk="0">
                  <a:moveTo>
                    <a:pt x="501" y="1"/>
                  </a:moveTo>
                  <a:cubicBezTo>
                    <a:pt x="1" y="1"/>
                    <a:pt x="1" y="801"/>
                    <a:pt x="501" y="801"/>
                  </a:cubicBezTo>
                  <a:cubicBezTo>
                    <a:pt x="1035" y="801"/>
                    <a:pt x="1035" y="1"/>
                    <a:pt x="501"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18"/>
            <p:cNvSpPr/>
            <p:nvPr/>
          </p:nvSpPr>
          <p:spPr>
            <a:xfrm>
              <a:off x="1968429" y="242912"/>
              <a:ext cx="31006" cy="24026"/>
            </a:xfrm>
            <a:custGeom>
              <a:avLst/>
              <a:gdLst/>
              <a:ahLst/>
              <a:cxnLst/>
              <a:rect l="l" t="t" r="r" b="b"/>
              <a:pathLst>
                <a:path w="1035" h="802" extrusionOk="0">
                  <a:moveTo>
                    <a:pt x="501" y="1"/>
                  </a:moveTo>
                  <a:cubicBezTo>
                    <a:pt x="0" y="1"/>
                    <a:pt x="0" y="801"/>
                    <a:pt x="501" y="801"/>
                  </a:cubicBezTo>
                  <a:cubicBezTo>
                    <a:pt x="1034" y="801"/>
                    <a:pt x="1034" y="1"/>
                    <a:pt x="501"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18"/>
            <p:cNvSpPr/>
            <p:nvPr/>
          </p:nvSpPr>
          <p:spPr>
            <a:xfrm>
              <a:off x="1586709" y="67044"/>
              <a:ext cx="32025" cy="24026"/>
            </a:xfrm>
            <a:custGeom>
              <a:avLst/>
              <a:gdLst/>
              <a:ahLst/>
              <a:cxnLst/>
              <a:rect l="l" t="t" r="r" b="b"/>
              <a:pathLst>
                <a:path w="1069" h="802" extrusionOk="0">
                  <a:moveTo>
                    <a:pt x="535" y="1"/>
                  </a:moveTo>
                  <a:cubicBezTo>
                    <a:pt x="1" y="1"/>
                    <a:pt x="1" y="802"/>
                    <a:pt x="535" y="802"/>
                  </a:cubicBezTo>
                  <a:cubicBezTo>
                    <a:pt x="1068" y="802"/>
                    <a:pt x="1068" y="1"/>
                    <a:pt x="535"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18"/>
            <p:cNvSpPr/>
            <p:nvPr/>
          </p:nvSpPr>
          <p:spPr>
            <a:xfrm>
              <a:off x="1625681" y="37088"/>
              <a:ext cx="32025" cy="25015"/>
            </a:xfrm>
            <a:custGeom>
              <a:avLst/>
              <a:gdLst/>
              <a:ahLst/>
              <a:cxnLst/>
              <a:rect l="l" t="t" r="r" b="b"/>
              <a:pathLst>
                <a:path w="1069" h="835" extrusionOk="0">
                  <a:moveTo>
                    <a:pt x="535" y="0"/>
                  </a:moveTo>
                  <a:cubicBezTo>
                    <a:pt x="1" y="0"/>
                    <a:pt x="1" y="834"/>
                    <a:pt x="535" y="834"/>
                  </a:cubicBezTo>
                  <a:cubicBezTo>
                    <a:pt x="1068" y="834"/>
                    <a:pt x="1068" y="0"/>
                    <a:pt x="53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18"/>
            <p:cNvSpPr/>
            <p:nvPr/>
          </p:nvSpPr>
          <p:spPr>
            <a:xfrm>
              <a:off x="1736605" y="-219720"/>
              <a:ext cx="31995" cy="24026"/>
            </a:xfrm>
            <a:custGeom>
              <a:avLst/>
              <a:gdLst/>
              <a:ahLst/>
              <a:cxnLst/>
              <a:rect l="l" t="t" r="r" b="b"/>
              <a:pathLst>
                <a:path w="1068" h="802" extrusionOk="0">
                  <a:moveTo>
                    <a:pt x="534" y="0"/>
                  </a:moveTo>
                  <a:cubicBezTo>
                    <a:pt x="1" y="0"/>
                    <a:pt x="1" y="801"/>
                    <a:pt x="534" y="801"/>
                  </a:cubicBezTo>
                  <a:cubicBezTo>
                    <a:pt x="1068" y="801"/>
                    <a:pt x="1068"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18"/>
            <p:cNvSpPr/>
            <p:nvPr/>
          </p:nvSpPr>
          <p:spPr>
            <a:xfrm>
              <a:off x="1779561" y="-252701"/>
              <a:ext cx="31006" cy="25015"/>
            </a:xfrm>
            <a:custGeom>
              <a:avLst/>
              <a:gdLst/>
              <a:ahLst/>
              <a:cxnLst/>
              <a:rect l="l" t="t" r="r" b="b"/>
              <a:pathLst>
                <a:path w="1035" h="835" extrusionOk="0">
                  <a:moveTo>
                    <a:pt x="501" y="1"/>
                  </a:moveTo>
                  <a:cubicBezTo>
                    <a:pt x="1" y="1"/>
                    <a:pt x="1" y="835"/>
                    <a:pt x="501" y="835"/>
                  </a:cubicBezTo>
                  <a:cubicBezTo>
                    <a:pt x="1035" y="835"/>
                    <a:pt x="1035" y="1"/>
                    <a:pt x="501"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18"/>
            <p:cNvSpPr/>
            <p:nvPr/>
          </p:nvSpPr>
          <p:spPr>
            <a:xfrm>
              <a:off x="1785582" y="265918"/>
              <a:ext cx="31995" cy="23996"/>
            </a:xfrm>
            <a:custGeom>
              <a:avLst/>
              <a:gdLst/>
              <a:ahLst/>
              <a:cxnLst/>
              <a:rect l="l" t="t" r="r" b="b"/>
              <a:pathLst>
                <a:path w="1068" h="801" extrusionOk="0">
                  <a:moveTo>
                    <a:pt x="534" y="0"/>
                  </a:moveTo>
                  <a:cubicBezTo>
                    <a:pt x="0" y="0"/>
                    <a:pt x="0" y="801"/>
                    <a:pt x="534" y="801"/>
                  </a:cubicBezTo>
                  <a:cubicBezTo>
                    <a:pt x="1067" y="801"/>
                    <a:pt x="1067"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18"/>
            <p:cNvSpPr/>
            <p:nvPr/>
          </p:nvSpPr>
          <p:spPr>
            <a:xfrm>
              <a:off x="1808558" y="323852"/>
              <a:ext cx="31995" cy="25015"/>
            </a:xfrm>
            <a:custGeom>
              <a:avLst/>
              <a:gdLst/>
              <a:ahLst/>
              <a:cxnLst/>
              <a:rect l="l" t="t" r="r" b="b"/>
              <a:pathLst>
                <a:path w="1068" h="835" extrusionOk="0">
                  <a:moveTo>
                    <a:pt x="534" y="1"/>
                  </a:moveTo>
                  <a:cubicBezTo>
                    <a:pt x="0" y="1"/>
                    <a:pt x="0" y="835"/>
                    <a:pt x="534" y="835"/>
                  </a:cubicBezTo>
                  <a:cubicBezTo>
                    <a:pt x="1068" y="835"/>
                    <a:pt x="1068" y="1"/>
                    <a:pt x="534"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18"/>
            <p:cNvSpPr/>
            <p:nvPr/>
          </p:nvSpPr>
          <p:spPr>
            <a:xfrm>
              <a:off x="1524761" y="369833"/>
              <a:ext cx="32025" cy="23996"/>
            </a:xfrm>
            <a:custGeom>
              <a:avLst/>
              <a:gdLst/>
              <a:ahLst/>
              <a:cxnLst/>
              <a:rect l="l" t="t" r="r" b="b"/>
              <a:pathLst>
                <a:path w="1069" h="801" extrusionOk="0">
                  <a:moveTo>
                    <a:pt x="535" y="0"/>
                  </a:moveTo>
                  <a:cubicBezTo>
                    <a:pt x="1" y="0"/>
                    <a:pt x="1" y="801"/>
                    <a:pt x="535" y="801"/>
                  </a:cubicBezTo>
                  <a:cubicBezTo>
                    <a:pt x="1068" y="801"/>
                    <a:pt x="1068" y="0"/>
                    <a:pt x="53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18"/>
            <p:cNvSpPr/>
            <p:nvPr/>
          </p:nvSpPr>
          <p:spPr>
            <a:xfrm>
              <a:off x="1573738" y="333857"/>
              <a:ext cx="31995" cy="23996"/>
            </a:xfrm>
            <a:custGeom>
              <a:avLst/>
              <a:gdLst/>
              <a:ahLst/>
              <a:cxnLst/>
              <a:rect l="l" t="t" r="r" b="b"/>
              <a:pathLst>
                <a:path w="1068" h="801" extrusionOk="0">
                  <a:moveTo>
                    <a:pt x="534" y="0"/>
                  </a:moveTo>
                  <a:cubicBezTo>
                    <a:pt x="0" y="0"/>
                    <a:pt x="0" y="801"/>
                    <a:pt x="534" y="801"/>
                  </a:cubicBezTo>
                  <a:cubicBezTo>
                    <a:pt x="1068" y="801"/>
                    <a:pt x="1068"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18"/>
            <p:cNvSpPr/>
            <p:nvPr/>
          </p:nvSpPr>
          <p:spPr>
            <a:xfrm>
              <a:off x="1632690" y="545701"/>
              <a:ext cx="31006" cy="23996"/>
            </a:xfrm>
            <a:custGeom>
              <a:avLst/>
              <a:gdLst/>
              <a:ahLst/>
              <a:cxnLst/>
              <a:rect l="l" t="t" r="r" b="b"/>
              <a:pathLst>
                <a:path w="1035" h="801" extrusionOk="0">
                  <a:moveTo>
                    <a:pt x="534" y="0"/>
                  </a:moveTo>
                  <a:cubicBezTo>
                    <a:pt x="0" y="0"/>
                    <a:pt x="0" y="801"/>
                    <a:pt x="534" y="801"/>
                  </a:cubicBezTo>
                  <a:cubicBezTo>
                    <a:pt x="1034" y="801"/>
                    <a:pt x="1034"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18"/>
            <p:cNvSpPr/>
            <p:nvPr/>
          </p:nvSpPr>
          <p:spPr>
            <a:xfrm>
              <a:off x="1599709" y="597644"/>
              <a:ext cx="32025" cy="25015"/>
            </a:xfrm>
            <a:custGeom>
              <a:avLst/>
              <a:gdLst/>
              <a:ahLst/>
              <a:cxnLst/>
              <a:rect l="l" t="t" r="r" b="b"/>
              <a:pathLst>
                <a:path w="1069" h="835" extrusionOk="0">
                  <a:moveTo>
                    <a:pt x="534" y="1"/>
                  </a:moveTo>
                  <a:cubicBezTo>
                    <a:pt x="1" y="1"/>
                    <a:pt x="1" y="835"/>
                    <a:pt x="534" y="835"/>
                  </a:cubicBezTo>
                  <a:cubicBezTo>
                    <a:pt x="1068" y="835"/>
                    <a:pt x="1068" y="1"/>
                    <a:pt x="534"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6" name="Google Shape;1946;p18"/>
          <p:cNvGrpSpPr/>
          <p:nvPr/>
        </p:nvGrpSpPr>
        <p:grpSpPr>
          <a:xfrm flipH="1">
            <a:off x="6986707" y="-461408"/>
            <a:ext cx="676573" cy="945704"/>
            <a:chOff x="1897495" y="-461400"/>
            <a:chExt cx="815443" cy="1139815"/>
          </a:xfrm>
        </p:grpSpPr>
        <p:sp>
          <p:nvSpPr>
            <p:cNvPr id="1947" name="Google Shape;1947;p18"/>
            <p:cNvSpPr/>
            <p:nvPr/>
          </p:nvSpPr>
          <p:spPr>
            <a:xfrm>
              <a:off x="1897495" y="-345293"/>
              <a:ext cx="815443" cy="1023708"/>
            </a:xfrm>
            <a:custGeom>
              <a:avLst/>
              <a:gdLst/>
              <a:ahLst/>
              <a:cxnLst/>
              <a:rect l="l" t="t" r="r" b="b"/>
              <a:pathLst>
                <a:path w="27220" h="34172" extrusionOk="0">
                  <a:moveTo>
                    <a:pt x="7239" y="1"/>
                  </a:moveTo>
                  <a:cubicBezTo>
                    <a:pt x="7053" y="1"/>
                    <a:pt x="6874" y="8"/>
                    <a:pt x="6705" y="23"/>
                  </a:cubicBezTo>
                  <a:cubicBezTo>
                    <a:pt x="4470" y="3992"/>
                    <a:pt x="3536" y="8496"/>
                    <a:pt x="2035" y="12665"/>
                  </a:cubicBezTo>
                  <a:cubicBezTo>
                    <a:pt x="1607" y="13858"/>
                    <a:pt x="1" y="17770"/>
                    <a:pt x="1459" y="17770"/>
                  </a:cubicBezTo>
                  <a:cubicBezTo>
                    <a:pt x="1591" y="17770"/>
                    <a:pt x="1749" y="17738"/>
                    <a:pt x="1935" y="17669"/>
                  </a:cubicBezTo>
                  <a:cubicBezTo>
                    <a:pt x="3669" y="16968"/>
                    <a:pt x="4236" y="14433"/>
                    <a:pt x="6338" y="13833"/>
                  </a:cubicBezTo>
                  <a:lnTo>
                    <a:pt x="6338" y="13833"/>
                  </a:lnTo>
                  <a:cubicBezTo>
                    <a:pt x="7405" y="16401"/>
                    <a:pt x="2969" y="18503"/>
                    <a:pt x="3436" y="21071"/>
                  </a:cubicBezTo>
                  <a:cubicBezTo>
                    <a:pt x="3669" y="22806"/>
                    <a:pt x="7405" y="28276"/>
                    <a:pt x="9273" y="28510"/>
                  </a:cubicBezTo>
                  <a:cubicBezTo>
                    <a:pt x="9290" y="28511"/>
                    <a:pt x="9307" y="28512"/>
                    <a:pt x="9324" y="28512"/>
                  </a:cubicBezTo>
                  <a:cubicBezTo>
                    <a:pt x="10766" y="28512"/>
                    <a:pt x="12521" y="23463"/>
                    <a:pt x="13943" y="23463"/>
                  </a:cubicBezTo>
                  <a:cubicBezTo>
                    <a:pt x="14092" y="23463"/>
                    <a:pt x="14236" y="23518"/>
                    <a:pt x="14377" y="23640"/>
                  </a:cubicBezTo>
                  <a:cubicBezTo>
                    <a:pt x="16011" y="24907"/>
                    <a:pt x="12542" y="29110"/>
                    <a:pt x="13109" y="30611"/>
                  </a:cubicBezTo>
                  <a:cubicBezTo>
                    <a:pt x="13910" y="32846"/>
                    <a:pt x="20782" y="33780"/>
                    <a:pt x="22883" y="34114"/>
                  </a:cubicBezTo>
                  <a:cubicBezTo>
                    <a:pt x="23175" y="34153"/>
                    <a:pt x="23443" y="34172"/>
                    <a:pt x="23691" y="34172"/>
                  </a:cubicBezTo>
                  <a:cubicBezTo>
                    <a:pt x="26409" y="34172"/>
                    <a:pt x="26547" y="31901"/>
                    <a:pt x="26853" y="29210"/>
                  </a:cubicBezTo>
                  <a:cubicBezTo>
                    <a:pt x="27086" y="27009"/>
                    <a:pt x="27219" y="24674"/>
                    <a:pt x="27086" y="22339"/>
                  </a:cubicBezTo>
                  <a:cubicBezTo>
                    <a:pt x="26986" y="19070"/>
                    <a:pt x="24651" y="20004"/>
                    <a:pt x="22082" y="19303"/>
                  </a:cubicBezTo>
                  <a:cubicBezTo>
                    <a:pt x="17546" y="18036"/>
                    <a:pt x="23584" y="17802"/>
                    <a:pt x="25218" y="17569"/>
                  </a:cubicBezTo>
                  <a:cubicBezTo>
                    <a:pt x="27086" y="17335"/>
                    <a:pt x="26986" y="17102"/>
                    <a:pt x="26853" y="15234"/>
                  </a:cubicBezTo>
                  <a:cubicBezTo>
                    <a:pt x="26752" y="13733"/>
                    <a:pt x="26752" y="12432"/>
                    <a:pt x="26386" y="11031"/>
                  </a:cubicBezTo>
                  <a:cubicBezTo>
                    <a:pt x="25918" y="8781"/>
                    <a:pt x="24929" y="8033"/>
                    <a:pt x="23430" y="8033"/>
                  </a:cubicBezTo>
                  <a:cubicBezTo>
                    <a:pt x="22685" y="8033"/>
                    <a:pt x="21812" y="8218"/>
                    <a:pt x="20815" y="8496"/>
                  </a:cubicBezTo>
                  <a:cubicBezTo>
                    <a:pt x="20323" y="8660"/>
                    <a:pt x="19140" y="9169"/>
                    <a:pt x="18237" y="9169"/>
                  </a:cubicBezTo>
                  <a:cubicBezTo>
                    <a:pt x="17854" y="9169"/>
                    <a:pt x="17521" y="9077"/>
                    <a:pt x="17312" y="8829"/>
                  </a:cubicBezTo>
                  <a:cubicBezTo>
                    <a:pt x="15911" y="7428"/>
                    <a:pt x="19047" y="6728"/>
                    <a:pt x="19881" y="6394"/>
                  </a:cubicBezTo>
                  <a:cubicBezTo>
                    <a:pt x="21482" y="5794"/>
                    <a:pt x="23950" y="5227"/>
                    <a:pt x="21716" y="3459"/>
                  </a:cubicBezTo>
                  <a:cubicBezTo>
                    <a:pt x="20448" y="2658"/>
                    <a:pt x="18447" y="2525"/>
                    <a:pt x="17079" y="2191"/>
                  </a:cubicBezTo>
                  <a:cubicBezTo>
                    <a:pt x="14548" y="1535"/>
                    <a:pt x="9999" y="1"/>
                    <a:pt x="7239" y="1"/>
                  </a:cubicBezTo>
                  <a:close/>
                </a:path>
              </a:pathLst>
            </a:custGeom>
            <a:solidFill>
              <a:srgbClr val="83C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18"/>
            <p:cNvSpPr/>
            <p:nvPr/>
          </p:nvSpPr>
          <p:spPr>
            <a:xfrm>
              <a:off x="2063148" y="-461400"/>
              <a:ext cx="574974" cy="1048962"/>
            </a:xfrm>
            <a:custGeom>
              <a:avLst/>
              <a:gdLst/>
              <a:ahLst/>
              <a:cxnLst/>
              <a:rect l="l" t="t" r="r" b="b"/>
              <a:pathLst>
                <a:path w="19193" h="35015" extrusionOk="0">
                  <a:moveTo>
                    <a:pt x="382" y="0"/>
                  </a:moveTo>
                  <a:cubicBezTo>
                    <a:pt x="201" y="0"/>
                    <a:pt x="1" y="156"/>
                    <a:pt x="41" y="396"/>
                  </a:cubicBezTo>
                  <a:cubicBezTo>
                    <a:pt x="574" y="2731"/>
                    <a:pt x="1742" y="4966"/>
                    <a:pt x="2876" y="7034"/>
                  </a:cubicBezTo>
                  <a:cubicBezTo>
                    <a:pt x="4110" y="9303"/>
                    <a:pt x="5344" y="11538"/>
                    <a:pt x="6579" y="13806"/>
                  </a:cubicBezTo>
                  <a:cubicBezTo>
                    <a:pt x="9014" y="18342"/>
                    <a:pt x="11516" y="22879"/>
                    <a:pt x="14051" y="27349"/>
                  </a:cubicBezTo>
                  <a:cubicBezTo>
                    <a:pt x="15518" y="29884"/>
                    <a:pt x="16986" y="32386"/>
                    <a:pt x="18521" y="34854"/>
                  </a:cubicBezTo>
                  <a:cubicBezTo>
                    <a:pt x="18583" y="34968"/>
                    <a:pt x="18677" y="35014"/>
                    <a:pt x="18771" y="35014"/>
                  </a:cubicBezTo>
                  <a:cubicBezTo>
                    <a:pt x="18981" y="35014"/>
                    <a:pt x="19192" y="34784"/>
                    <a:pt x="19054" y="34554"/>
                  </a:cubicBezTo>
                  <a:cubicBezTo>
                    <a:pt x="13717" y="25848"/>
                    <a:pt x="8947" y="16841"/>
                    <a:pt x="4044" y="7902"/>
                  </a:cubicBezTo>
                  <a:cubicBezTo>
                    <a:pt x="2709" y="5467"/>
                    <a:pt x="1275" y="2965"/>
                    <a:pt x="641" y="230"/>
                  </a:cubicBezTo>
                  <a:cubicBezTo>
                    <a:pt x="614" y="69"/>
                    <a:pt x="502" y="0"/>
                    <a:pt x="382"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18"/>
            <p:cNvSpPr/>
            <p:nvPr/>
          </p:nvSpPr>
          <p:spPr>
            <a:xfrm>
              <a:off x="2112814" y="-304284"/>
              <a:ext cx="166684" cy="157666"/>
            </a:xfrm>
            <a:custGeom>
              <a:avLst/>
              <a:gdLst/>
              <a:ahLst/>
              <a:cxnLst/>
              <a:rect l="l" t="t" r="r" b="b"/>
              <a:pathLst>
                <a:path w="5564" h="5263" extrusionOk="0">
                  <a:moveTo>
                    <a:pt x="1439" y="0"/>
                  </a:moveTo>
                  <a:cubicBezTo>
                    <a:pt x="1101" y="0"/>
                    <a:pt x="860" y="241"/>
                    <a:pt x="718" y="555"/>
                  </a:cubicBezTo>
                  <a:cubicBezTo>
                    <a:pt x="384" y="1156"/>
                    <a:pt x="217" y="1789"/>
                    <a:pt x="151" y="2457"/>
                  </a:cubicBezTo>
                  <a:cubicBezTo>
                    <a:pt x="84" y="3290"/>
                    <a:pt x="117" y="4124"/>
                    <a:pt x="17" y="4958"/>
                  </a:cubicBezTo>
                  <a:cubicBezTo>
                    <a:pt x="0" y="5163"/>
                    <a:pt x="149" y="5263"/>
                    <a:pt x="307" y="5263"/>
                  </a:cubicBezTo>
                  <a:cubicBezTo>
                    <a:pt x="458" y="5263"/>
                    <a:pt x="618" y="5171"/>
                    <a:pt x="651" y="4992"/>
                  </a:cubicBezTo>
                  <a:cubicBezTo>
                    <a:pt x="784" y="3691"/>
                    <a:pt x="584" y="2356"/>
                    <a:pt x="1085" y="1156"/>
                  </a:cubicBezTo>
                  <a:cubicBezTo>
                    <a:pt x="1151" y="989"/>
                    <a:pt x="1251" y="789"/>
                    <a:pt x="1351" y="689"/>
                  </a:cubicBezTo>
                  <a:cubicBezTo>
                    <a:pt x="1371" y="650"/>
                    <a:pt x="1379" y="633"/>
                    <a:pt x="1382" y="633"/>
                  </a:cubicBezTo>
                  <a:cubicBezTo>
                    <a:pt x="1385" y="633"/>
                    <a:pt x="1385" y="641"/>
                    <a:pt x="1385" y="655"/>
                  </a:cubicBezTo>
                  <a:cubicBezTo>
                    <a:pt x="1452" y="622"/>
                    <a:pt x="1385" y="622"/>
                    <a:pt x="1418" y="622"/>
                  </a:cubicBezTo>
                  <a:lnTo>
                    <a:pt x="1485" y="622"/>
                  </a:lnTo>
                  <a:cubicBezTo>
                    <a:pt x="1852" y="722"/>
                    <a:pt x="2252" y="1089"/>
                    <a:pt x="2619" y="1289"/>
                  </a:cubicBezTo>
                  <a:cubicBezTo>
                    <a:pt x="3019" y="1489"/>
                    <a:pt x="3420" y="1656"/>
                    <a:pt x="3787" y="1856"/>
                  </a:cubicBezTo>
                  <a:cubicBezTo>
                    <a:pt x="4187" y="2090"/>
                    <a:pt x="4587" y="2323"/>
                    <a:pt x="4954" y="2557"/>
                  </a:cubicBezTo>
                  <a:cubicBezTo>
                    <a:pt x="5012" y="2597"/>
                    <a:pt x="5069" y="2614"/>
                    <a:pt x="5124" y="2614"/>
                  </a:cubicBezTo>
                  <a:cubicBezTo>
                    <a:pt x="5383" y="2614"/>
                    <a:pt x="5563" y="2216"/>
                    <a:pt x="5288" y="2023"/>
                  </a:cubicBezTo>
                  <a:cubicBezTo>
                    <a:pt x="4554" y="1523"/>
                    <a:pt x="3787" y="1122"/>
                    <a:pt x="2986" y="755"/>
                  </a:cubicBezTo>
                  <a:cubicBezTo>
                    <a:pt x="2519" y="522"/>
                    <a:pt x="2119" y="155"/>
                    <a:pt x="1618" y="21"/>
                  </a:cubicBezTo>
                  <a:cubicBezTo>
                    <a:pt x="1556" y="7"/>
                    <a:pt x="1496" y="0"/>
                    <a:pt x="1439"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18"/>
            <p:cNvSpPr/>
            <p:nvPr/>
          </p:nvSpPr>
          <p:spPr>
            <a:xfrm>
              <a:off x="2178776" y="-133328"/>
              <a:ext cx="228696" cy="228396"/>
            </a:xfrm>
            <a:custGeom>
              <a:avLst/>
              <a:gdLst/>
              <a:ahLst/>
              <a:cxnLst/>
              <a:rect l="l" t="t" r="r" b="b"/>
              <a:pathLst>
                <a:path w="7634" h="7624" extrusionOk="0">
                  <a:moveTo>
                    <a:pt x="1506" y="1"/>
                  </a:moveTo>
                  <a:cubicBezTo>
                    <a:pt x="1383" y="1"/>
                    <a:pt x="1245" y="110"/>
                    <a:pt x="1218" y="219"/>
                  </a:cubicBezTo>
                  <a:cubicBezTo>
                    <a:pt x="717" y="2587"/>
                    <a:pt x="284" y="4922"/>
                    <a:pt x="17" y="7324"/>
                  </a:cubicBezTo>
                  <a:cubicBezTo>
                    <a:pt x="0" y="7524"/>
                    <a:pt x="150" y="7624"/>
                    <a:pt x="309" y="7624"/>
                  </a:cubicBezTo>
                  <a:cubicBezTo>
                    <a:pt x="467" y="7624"/>
                    <a:pt x="634" y="7524"/>
                    <a:pt x="651" y="7324"/>
                  </a:cubicBezTo>
                  <a:cubicBezTo>
                    <a:pt x="873" y="5096"/>
                    <a:pt x="1278" y="2899"/>
                    <a:pt x="1749" y="732"/>
                  </a:cubicBezTo>
                  <a:lnTo>
                    <a:pt x="1749" y="732"/>
                  </a:lnTo>
                  <a:cubicBezTo>
                    <a:pt x="3636" y="1390"/>
                    <a:pt x="5479" y="2290"/>
                    <a:pt x="7055" y="3488"/>
                  </a:cubicBezTo>
                  <a:cubicBezTo>
                    <a:pt x="7116" y="3537"/>
                    <a:pt x="7176" y="3558"/>
                    <a:pt x="7232" y="3558"/>
                  </a:cubicBezTo>
                  <a:cubicBezTo>
                    <a:pt x="7479" y="3558"/>
                    <a:pt x="7634" y="3145"/>
                    <a:pt x="7389" y="2954"/>
                  </a:cubicBezTo>
                  <a:cubicBezTo>
                    <a:pt x="5654" y="1653"/>
                    <a:pt x="3619" y="686"/>
                    <a:pt x="1585" y="19"/>
                  </a:cubicBezTo>
                  <a:cubicBezTo>
                    <a:pt x="1560" y="6"/>
                    <a:pt x="1533" y="1"/>
                    <a:pt x="1506"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18"/>
            <p:cNvSpPr/>
            <p:nvPr/>
          </p:nvSpPr>
          <p:spPr>
            <a:xfrm>
              <a:off x="2245726" y="-14016"/>
              <a:ext cx="256676" cy="324949"/>
            </a:xfrm>
            <a:custGeom>
              <a:avLst/>
              <a:gdLst/>
              <a:ahLst/>
              <a:cxnLst/>
              <a:rect l="l" t="t" r="r" b="b"/>
              <a:pathLst>
                <a:path w="8568" h="10847" extrusionOk="0">
                  <a:moveTo>
                    <a:pt x="1357" y="0"/>
                  </a:moveTo>
                  <a:cubicBezTo>
                    <a:pt x="1199" y="0"/>
                    <a:pt x="1051" y="107"/>
                    <a:pt x="1051" y="305"/>
                  </a:cubicBezTo>
                  <a:cubicBezTo>
                    <a:pt x="1151" y="3774"/>
                    <a:pt x="150" y="7110"/>
                    <a:pt x="17" y="10546"/>
                  </a:cubicBezTo>
                  <a:cubicBezTo>
                    <a:pt x="0" y="10746"/>
                    <a:pt x="150" y="10846"/>
                    <a:pt x="309" y="10846"/>
                  </a:cubicBezTo>
                  <a:cubicBezTo>
                    <a:pt x="467" y="10846"/>
                    <a:pt x="634" y="10746"/>
                    <a:pt x="650" y="10546"/>
                  </a:cubicBezTo>
                  <a:cubicBezTo>
                    <a:pt x="778" y="7272"/>
                    <a:pt x="1692" y="4088"/>
                    <a:pt x="1692" y="794"/>
                  </a:cubicBezTo>
                  <a:lnTo>
                    <a:pt x="1692" y="794"/>
                  </a:lnTo>
                  <a:cubicBezTo>
                    <a:pt x="3789" y="1755"/>
                    <a:pt x="6004" y="2529"/>
                    <a:pt x="7989" y="3708"/>
                  </a:cubicBezTo>
                  <a:cubicBezTo>
                    <a:pt x="8044" y="3746"/>
                    <a:pt x="8099" y="3763"/>
                    <a:pt x="8150" y="3763"/>
                  </a:cubicBezTo>
                  <a:cubicBezTo>
                    <a:pt x="8405" y="3763"/>
                    <a:pt x="8567" y="3341"/>
                    <a:pt x="8289" y="3174"/>
                  </a:cubicBezTo>
                  <a:cubicBezTo>
                    <a:pt x="6154" y="1873"/>
                    <a:pt x="3786" y="1106"/>
                    <a:pt x="1518" y="38"/>
                  </a:cubicBezTo>
                  <a:cubicBezTo>
                    <a:pt x="1467" y="13"/>
                    <a:pt x="1411" y="0"/>
                    <a:pt x="135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18"/>
            <p:cNvSpPr/>
            <p:nvPr/>
          </p:nvSpPr>
          <p:spPr>
            <a:xfrm>
              <a:off x="2354134" y="146605"/>
              <a:ext cx="132532" cy="171297"/>
            </a:xfrm>
            <a:custGeom>
              <a:avLst/>
              <a:gdLst/>
              <a:ahLst/>
              <a:cxnLst/>
              <a:rect l="l" t="t" r="r" b="b"/>
              <a:pathLst>
                <a:path w="4424" h="5718" extrusionOk="0">
                  <a:moveTo>
                    <a:pt x="760" y="1"/>
                  </a:moveTo>
                  <a:cubicBezTo>
                    <a:pt x="625" y="1"/>
                    <a:pt x="490" y="76"/>
                    <a:pt x="467" y="214"/>
                  </a:cubicBezTo>
                  <a:cubicBezTo>
                    <a:pt x="234" y="1948"/>
                    <a:pt x="0" y="3683"/>
                    <a:pt x="0" y="5417"/>
                  </a:cubicBezTo>
                  <a:cubicBezTo>
                    <a:pt x="0" y="5618"/>
                    <a:pt x="159" y="5718"/>
                    <a:pt x="317" y="5718"/>
                  </a:cubicBezTo>
                  <a:cubicBezTo>
                    <a:pt x="476" y="5718"/>
                    <a:pt x="634" y="5618"/>
                    <a:pt x="634" y="5417"/>
                  </a:cubicBezTo>
                  <a:cubicBezTo>
                    <a:pt x="634" y="3875"/>
                    <a:pt x="805" y="2304"/>
                    <a:pt x="1016" y="757"/>
                  </a:cubicBezTo>
                  <a:lnTo>
                    <a:pt x="1016" y="757"/>
                  </a:lnTo>
                  <a:cubicBezTo>
                    <a:pt x="1943" y="1205"/>
                    <a:pt x="2830" y="1775"/>
                    <a:pt x="3770" y="2215"/>
                  </a:cubicBezTo>
                  <a:cubicBezTo>
                    <a:pt x="3816" y="2236"/>
                    <a:pt x="3861" y="2245"/>
                    <a:pt x="3905" y="2245"/>
                  </a:cubicBezTo>
                  <a:cubicBezTo>
                    <a:pt x="4209" y="2245"/>
                    <a:pt x="4424" y="1794"/>
                    <a:pt x="4103" y="1648"/>
                  </a:cubicBezTo>
                  <a:cubicBezTo>
                    <a:pt x="3002" y="1181"/>
                    <a:pt x="2035" y="514"/>
                    <a:pt x="934" y="47"/>
                  </a:cubicBezTo>
                  <a:cubicBezTo>
                    <a:pt x="883" y="16"/>
                    <a:pt x="821" y="1"/>
                    <a:pt x="760"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18"/>
            <p:cNvSpPr/>
            <p:nvPr/>
          </p:nvSpPr>
          <p:spPr>
            <a:xfrm>
              <a:off x="2447056" y="299348"/>
              <a:ext cx="169589" cy="204310"/>
            </a:xfrm>
            <a:custGeom>
              <a:avLst/>
              <a:gdLst/>
              <a:ahLst/>
              <a:cxnLst/>
              <a:rect l="l" t="t" r="r" b="b"/>
              <a:pathLst>
                <a:path w="5661" h="6820" extrusionOk="0">
                  <a:moveTo>
                    <a:pt x="824" y="1"/>
                  </a:moveTo>
                  <a:cubicBezTo>
                    <a:pt x="701" y="1"/>
                    <a:pt x="562" y="115"/>
                    <a:pt x="534" y="252"/>
                  </a:cubicBezTo>
                  <a:cubicBezTo>
                    <a:pt x="0" y="2253"/>
                    <a:pt x="34" y="4455"/>
                    <a:pt x="167" y="6490"/>
                  </a:cubicBezTo>
                  <a:cubicBezTo>
                    <a:pt x="184" y="6711"/>
                    <a:pt x="349" y="6819"/>
                    <a:pt x="506" y="6819"/>
                  </a:cubicBezTo>
                  <a:cubicBezTo>
                    <a:pt x="657" y="6819"/>
                    <a:pt x="801" y="6719"/>
                    <a:pt x="801" y="6523"/>
                  </a:cubicBezTo>
                  <a:cubicBezTo>
                    <a:pt x="675" y="4632"/>
                    <a:pt x="638" y="2623"/>
                    <a:pt x="1056" y="748"/>
                  </a:cubicBezTo>
                  <a:lnTo>
                    <a:pt x="1056" y="748"/>
                  </a:lnTo>
                  <a:cubicBezTo>
                    <a:pt x="2421" y="1283"/>
                    <a:pt x="3810" y="1697"/>
                    <a:pt x="5171" y="2253"/>
                  </a:cubicBezTo>
                  <a:cubicBezTo>
                    <a:pt x="5215" y="2273"/>
                    <a:pt x="5256" y="2282"/>
                    <a:pt x="5294" y="2282"/>
                  </a:cubicBezTo>
                  <a:cubicBezTo>
                    <a:pt x="5570" y="2282"/>
                    <a:pt x="5661" y="1799"/>
                    <a:pt x="5338" y="1653"/>
                  </a:cubicBezTo>
                  <a:cubicBezTo>
                    <a:pt x="3870" y="1052"/>
                    <a:pt x="2369" y="619"/>
                    <a:pt x="901" y="18"/>
                  </a:cubicBezTo>
                  <a:cubicBezTo>
                    <a:pt x="877" y="6"/>
                    <a:pt x="851" y="1"/>
                    <a:pt x="824"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18"/>
            <p:cNvSpPr/>
            <p:nvPr/>
          </p:nvSpPr>
          <p:spPr>
            <a:xfrm>
              <a:off x="2522004" y="425790"/>
              <a:ext cx="120399" cy="140800"/>
            </a:xfrm>
            <a:custGeom>
              <a:avLst/>
              <a:gdLst/>
              <a:ahLst/>
              <a:cxnLst/>
              <a:rect l="l" t="t" r="r" b="b"/>
              <a:pathLst>
                <a:path w="4019" h="4700" extrusionOk="0">
                  <a:moveTo>
                    <a:pt x="534" y="0"/>
                  </a:moveTo>
                  <a:cubicBezTo>
                    <a:pt x="401" y="0"/>
                    <a:pt x="267" y="67"/>
                    <a:pt x="234" y="200"/>
                  </a:cubicBezTo>
                  <a:cubicBezTo>
                    <a:pt x="0" y="1601"/>
                    <a:pt x="0" y="3002"/>
                    <a:pt x="0" y="4370"/>
                  </a:cubicBezTo>
                  <a:cubicBezTo>
                    <a:pt x="0" y="4591"/>
                    <a:pt x="165" y="4700"/>
                    <a:pt x="327" y="4700"/>
                  </a:cubicBezTo>
                  <a:cubicBezTo>
                    <a:pt x="482" y="4700"/>
                    <a:pt x="634" y="4600"/>
                    <a:pt x="634" y="4403"/>
                  </a:cubicBezTo>
                  <a:cubicBezTo>
                    <a:pt x="634" y="3143"/>
                    <a:pt x="604" y="1853"/>
                    <a:pt x="798" y="618"/>
                  </a:cubicBezTo>
                  <a:lnTo>
                    <a:pt x="798" y="618"/>
                  </a:lnTo>
                  <a:cubicBezTo>
                    <a:pt x="1714" y="705"/>
                    <a:pt x="2642" y="1075"/>
                    <a:pt x="3403" y="1501"/>
                  </a:cubicBezTo>
                  <a:cubicBezTo>
                    <a:pt x="3459" y="1532"/>
                    <a:pt x="3514" y="1545"/>
                    <a:pt x="3565" y="1545"/>
                  </a:cubicBezTo>
                  <a:cubicBezTo>
                    <a:pt x="3847" y="1545"/>
                    <a:pt x="4019" y="1137"/>
                    <a:pt x="3736" y="968"/>
                  </a:cubicBezTo>
                  <a:cubicBezTo>
                    <a:pt x="2769" y="434"/>
                    <a:pt x="1635" y="0"/>
                    <a:pt x="534"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18"/>
            <p:cNvSpPr/>
            <p:nvPr/>
          </p:nvSpPr>
          <p:spPr>
            <a:xfrm>
              <a:off x="2081331" y="278888"/>
              <a:ext cx="34002" cy="26003"/>
            </a:xfrm>
            <a:custGeom>
              <a:avLst/>
              <a:gdLst/>
              <a:ahLst/>
              <a:cxnLst/>
              <a:rect l="l" t="t" r="r" b="b"/>
              <a:pathLst>
                <a:path w="1135" h="868" extrusionOk="0">
                  <a:moveTo>
                    <a:pt x="568" y="1"/>
                  </a:moveTo>
                  <a:cubicBezTo>
                    <a:pt x="1" y="1"/>
                    <a:pt x="1"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18"/>
            <p:cNvSpPr/>
            <p:nvPr/>
          </p:nvSpPr>
          <p:spPr>
            <a:xfrm>
              <a:off x="2116319" y="320856"/>
              <a:ext cx="34002" cy="26003"/>
            </a:xfrm>
            <a:custGeom>
              <a:avLst/>
              <a:gdLst/>
              <a:ahLst/>
              <a:cxnLst/>
              <a:rect l="l" t="t" r="r" b="b"/>
              <a:pathLst>
                <a:path w="1135" h="868" extrusionOk="0">
                  <a:moveTo>
                    <a:pt x="567" y="1"/>
                  </a:moveTo>
                  <a:cubicBezTo>
                    <a:pt x="0" y="1"/>
                    <a:pt x="0" y="868"/>
                    <a:pt x="567" y="868"/>
                  </a:cubicBezTo>
                  <a:cubicBezTo>
                    <a:pt x="1134" y="868"/>
                    <a:pt x="1134"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18"/>
            <p:cNvSpPr/>
            <p:nvPr/>
          </p:nvSpPr>
          <p:spPr>
            <a:xfrm>
              <a:off x="2130308" y="260915"/>
              <a:ext cx="34002" cy="26992"/>
            </a:xfrm>
            <a:custGeom>
              <a:avLst/>
              <a:gdLst/>
              <a:ahLst/>
              <a:cxnLst/>
              <a:rect l="l" t="t" r="r" b="b"/>
              <a:pathLst>
                <a:path w="1135" h="901" extrusionOk="0">
                  <a:moveTo>
                    <a:pt x="567" y="0"/>
                  </a:moveTo>
                  <a:cubicBezTo>
                    <a:pt x="0" y="0"/>
                    <a:pt x="0" y="901"/>
                    <a:pt x="567" y="901"/>
                  </a:cubicBezTo>
                  <a:cubicBezTo>
                    <a:pt x="1134" y="901"/>
                    <a:pt x="1134"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18"/>
            <p:cNvSpPr/>
            <p:nvPr/>
          </p:nvSpPr>
          <p:spPr>
            <a:xfrm>
              <a:off x="2604920" y="13094"/>
              <a:ext cx="34032" cy="26003"/>
            </a:xfrm>
            <a:custGeom>
              <a:avLst/>
              <a:gdLst/>
              <a:ahLst/>
              <a:cxnLst/>
              <a:rect l="l" t="t" r="r" b="b"/>
              <a:pathLst>
                <a:path w="1136" h="868" extrusionOk="0">
                  <a:moveTo>
                    <a:pt x="568" y="1"/>
                  </a:moveTo>
                  <a:cubicBezTo>
                    <a:pt x="1" y="1"/>
                    <a:pt x="1"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18"/>
            <p:cNvSpPr/>
            <p:nvPr/>
          </p:nvSpPr>
          <p:spPr>
            <a:xfrm>
              <a:off x="2594945" y="69051"/>
              <a:ext cx="33013" cy="26003"/>
            </a:xfrm>
            <a:custGeom>
              <a:avLst/>
              <a:gdLst/>
              <a:ahLst/>
              <a:cxnLst/>
              <a:rect l="l" t="t" r="r" b="b"/>
              <a:pathLst>
                <a:path w="1102" h="868" extrusionOk="0">
                  <a:moveTo>
                    <a:pt x="567" y="1"/>
                  </a:moveTo>
                  <a:cubicBezTo>
                    <a:pt x="0" y="1"/>
                    <a:pt x="0" y="868"/>
                    <a:pt x="567" y="868"/>
                  </a:cubicBezTo>
                  <a:cubicBezTo>
                    <a:pt x="1101" y="868"/>
                    <a:pt x="1101"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18"/>
            <p:cNvSpPr/>
            <p:nvPr/>
          </p:nvSpPr>
          <p:spPr>
            <a:xfrm>
              <a:off x="2538988" y="27083"/>
              <a:ext cx="34002" cy="26003"/>
            </a:xfrm>
            <a:custGeom>
              <a:avLst/>
              <a:gdLst/>
              <a:ahLst/>
              <a:cxnLst/>
              <a:rect l="l" t="t" r="r" b="b"/>
              <a:pathLst>
                <a:path w="1135" h="868" extrusionOk="0">
                  <a:moveTo>
                    <a:pt x="567" y="1"/>
                  </a:moveTo>
                  <a:cubicBezTo>
                    <a:pt x="0" y="1"/>
                    <a:pt x="0" y="868"/>
                    <a:pt x="567" y="868"/>
                  </a:cubicBezTo>
                  <a:cubicBezTo>
                    <a:pt x="1134" y="868"/>
                    <a:pt x="1134"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18"/>
            <p:cNvSpPr/>
            <p:nvPr/>
          </p:nvSpPr>
          <p:spPr>
            <a:xfrm>
              <a:off x="2455054" y="585662"/>
              <a:ext cx="34002" cy="27022"/>
            </a:xfrm>
            <a:custGeom>
              <a:avLst/>
              <a:gdLst/>
              <a:ahLst/>
              <a:cxnLst/>
              <a:rect l="l" t="t" r="r" b="b"/>
              <a:pathLst>
                <a:path w="1135" h="902" extrusionOk="0">
                  <a:moveTo>
                    <a:pt x="567" y="0"/>
                  </a:moveTo>
                  <a:cubicBezTo>
                    <a:pt x="0" y="0"/>
                    <a:pt x="0" y="901"/>
                    <a:pt x="567" y="901"/>
                  </a:cubicBezTo>
                  <a:cubicBezTo>
                    <a:pt x="1134" y="901"/>
                    <a:pt x="1134"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18"/>
            <p:cNvSpPr/>
            <p:nvPr/>
          </p:nvSpPr>
          <p:spPr>
            <a:xfrm>
              <a:off x="2493007" y="603635"/>
              <a:ext cx="34032" cy="26033"/>
            </a:xfrm>
            <a:custGeom>
              <a:avLst/>
              <a:gdLst/>
              <a:ahLst/>
              <a:cxnLst/>
              <a:rect l="l" t="t" r="r" b="b"/>
              <a:pathLst>
                <a:path w="1136" h="869" extrusionOk="0">
                  <a:moveTo>
                    <a:pt x="568" y="1"/>
                  </a:moveTo>
                  <a:cubicBezTo>
                    <a:pt x="1" y="1"/>
                    <a:pt x="1"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18"/>
            <p:cNvSpPr/>
            <p:nvPr/>
          </p:nvSpPr>
          <p:spPr>
            <a:xfrm>
              <a:off x="2639908" y="390802"/>
              <a:ext cx="34002" cy="26003"/>
            </a:xfrm>
            <a:custGeom>
              <a:avLst/>
              <a:gdLst/>
              <a:ahLst/>
              <a:cxnLst/>
              <a:rect l="l" t="t" r="r" b="b"/>
              <a:pathLst>
                <a:path w="1135" h="868" extrusionOk="0">
                  <a:moveTo>
                    <a:pt x="567" y="1"/>
                  </a:moveTo>
                  <a:cubicBezTo>
                    <a:pt x="0" y="1"/>
                    <a:pt x="0" y="868"/>
                    <a:pt x="567" y="868"/>
                  </a:cubicBezTo>
                  <a:cubicBezTo>
                    <a:pt x="1135" y="868"/>
                    <a:pt x="1135"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18"/>
            <p:cNvSpPr/>
            <p:nvPr/>
          </p:nvSpPr>
          <p:spPr>
            <a:xfrm>
              <a:off x="2639908" y="355844"/>
              <a:ext cx="34002" cy="26003"/>
            </a:xfrm>
            <a:custGeom>
              <a:avLst/>
              <a:gdLst/>
              <a:ahLst/>
              <a:cxnLst/>
              <a:rect l="l" t="t" r="r" b="b"/>
              <a:pathLst>
                <a:path w="1135" h="868" extrusionOk="0">
                  <a:moveTo>
                    <a:pt x="567" y="0"/>
                  </a:moveTo>
                  <a:cubicBezTo>
                    <a:pt x="0" y="0"/>
                    <a:pt x="0" y="867"/>
                    <a:pt x="567" y="867"/>
                  </a:cubicBezTo>
                  <a:cubicBezTo>
                    <a:pt x="1135" y="867"/>
                    <a:pt x="1135"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18"/>
            <p:cNvSpPr/>
            <p:nvPr/>
          </p:nvSpPr>
          <p:spPr>
            <a:xfrm>
              <a:off x="2116319" y="-49842"/>
              <a:ext cx="34002" cy="26992"/>
            </a:xfrm>
            <a:custGeom>
              <a:avLst/>
              <a:gdLst/>
              <a:ahLst/>
              <a:cxnLst/>
              <a:rect l="l" t="t" r="r" b="b"/>
              <a:pathLst>
                <a:path w="1135" h="901" extrusionOk="0">
                  <a:moveTo>
                    <a:pt x="567" y="0"/>
                  </a:moveTo>
                  <a:cubicBezTo>
                    <a:pt x="0" y="0"/>
                    <a:pt x="0" y="901"/>
                    <a:pt x="567" y="901"/>
                  </a:cubicBezTo>
                  <a:cubicBezTo>
                    <a:pt x="1134" y="901"/>
                    <a:pt x="1134"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18"/>
            <p:cNvSpPr/>
            <p:nvPr/>
          </p:nvSpPr>
          <p:spPr>
            <a:xfrm>
              <a:off x="2319146" y="-206719"/>
              <a:ext cx="33013" cy="26003"/>
            </a:xfrm>
            <a:custGeom>
              <a:avLst/>
              <a:gdLst/>
              <a:ahLst/>
              <a:cxnLst/>
              <a:rect l="l" t="t" r="r" b="b"/>
              <a:pathLst>
                <a:path w="1102" h="868" extrusionOk="0">
                  <a:moveTo>
                    <a:pt x="568" y="0"/>
                  </a:moveTo>
                  <a:cubicBezTo>
                    <a:pt x="1" y="0"/>
                    <a:pt x="1" y="867"/>
                    <a:pt x="568" y="867"/>
                  </a:cubicBezTo>
                  <a:cubicBezTo>
                    <a:pt x="1102" y="867"/>
                    <a:pt x="1102" y="0"/>
                    <a:pt x="568"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18"/>
            <p:cNvSpPr/>
            <p:nvPr/>
          </p:nvSpPr>
          <p:spPr>
            <a:xfrm>
              <a:off x="2434055" y="101043"/>
              <a:ext cx="34002" cy="26003"/>
            </a:xfrm>
            <a:custGeom>
              <a:avLst/>
              <a:gdLst/>
              <a:ahLst/>
              <a:cxnLst/>
              <a:rect l="l" t="t" r="r" b="b"/>
              <a:pathLst>
                <a:path w="1135" h="868" extrusionOk="0">
                  <a:moveTo>
                    <a:pt x="568" y="0"/>
                  </a:moveTo>
                  <a:cubicBezTo>
                    <a:pt x="1" y="0"/>
                    <a:pt x="1" y="867"/>
                    <a:pt x="568" y="867"/>
                  </a:cubicBezTo>
                  <a:cubicBezTo>
                    <a:pt x="1135" y="867"/>
                    <a:pt x="1135" y="0"/>
                    <a:pt x="568"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18"/>
            <p:cNvSpPr/>
            <p:nvPr/>
          </p:nvSpPr>
          <p:spPr>
            <a:xfrm>
              <a:off x="2172275" y="125007"/>
              <a:ext cx="34002" cy="26003"/>
            </a:xfrm>
            <a:custGeom>
              <a:avLst/>
              <a:gdLst/>
              <a:ahLst/>
              <a:cxnLst/>
              <a:rect l="l" t="t" r="r" b="b"/>
              <a:pathLst>
                <a:path w="1135" h="868" extrusionOk="0">
                  <a:moveTo>
                    <a:pt x="567" y="1"/>
                  </a:moveTo>
                  <a:cubicBezTo>
                    <a:pt x="0" y="1"/>
                    <a:pt x="0" y="868"/>
                    <a:pt x="567" y="868"/>
                  </a:cubicBezTo>
                  <a:cubicBezTo>
                    <a:pt x="1134" y="868"/>
                    <a:pt x="1134"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9" name="Google Shape;1969;p18"/>
          <p:cNvGrpSpPr/>
          <p:nvPr/>
        </p:nvGrpSpPr>
        <p:grpSpPr>
          <a:xfrm flipH="1">
            <a:off x="8241946" y="216535"/>
            <a:ext cx="1166826" cy="746025"/>
            <a:chOff x="-206267" y="355694"/>
            <a:chExt cx="1406323" cy="899150"/>
          </a:xfrm>
        </p:grpSpPr>
        <p:sp>
          <p:nvSpPr>
            <p:cNvPr id="1970" name="Google Shape;1970;p18"/>
            <p:cNvSpPr/>
            <p:nvPr/>
          </p:nvSpPr>
          <p:spPr>
            <a:xfrm>
              <a:off x="-206267" y="355694"/>
              <a:ext cx="1329334" cy="847138"/>
            </a:xfrm>
            <a:custGeom>
              <a:avLst/>
              <a:gdLst/>
              <a:ahLst/>
              <a:cxnLst/>
              <a:rect l="l" t="t" r="r" b="b"/>
              <a:pathLst>
                <a:path w="44374" h="28278" extrusionOk="0">
                  <a:moveTo>
                    <a:pt x="486" y="0"/>
                  </a:moveTo>
                  <a:cubicBezTo>
                    <a:pt x="131" y="0"/>
                    <a:pt x="1" y="542"/>
                    <a:pt x="380" y="606"/>
                  </a:cubicBezTo>
                  <a:cubicBezTo>
                    <a:pt x="7585" y="1873"/>
                    <a:pt x="13723" y="6143"/>
                    <a:pt x="19227" y="10713"/>
                  </a:cubicBezTo>
                  <a:cubicBezTo>
                    <a:pt x="21862" y="12914"/>
                    <a:pt x="24397" y="15149"/>
                    <a:pt x="26832" y="17518"/>
                  </a:cubicBezTo>
                  <a:cubicBezTo>
                    <a:pt x="29134" y="19786"/>
                    <a:pt x="31436" y="22021"/>
                    <a:pt x="34038" y="23956"/>
                  </a:cubicBezTo>
                  <a:cubicBezTo>
                    <a:pt x="35472" y="24990"/>
                    <a:pt x="37006" y="25957"/>
                    <a:pt x="38641" y="26658"/>
                  </a:cubicBezTo>
                  <a:cubicBezTo>
                    <a:pt x="39408" y="27025"/>
                    <a:pt x="40242" y="27325"/>
                    <a:pt x="41076" y="27592"/>
                  </a:cubicBezTo>
                  <a:cubicBezTo>
                    <a:pt x="42010" y="27858"/>
                    <a:pt x="42944" y="27925"/>
                    <a:pt x="43845" y="28259"/>
                  </a:cubicBezTo>
                  <a:cubicBezTo>
                    <a:pt x="43882" y="28271"/>
                    <a:pt x="43918" y="28277"/>
                    <a:pt x="43951" y="28277"/>
                  </a:cubicBezTo>
                  <a:cubicBezTo>
                    <a:pt x="44271" y="28277"/>
                    <a:pt x="44374" y="27746"/>
                    <a:pt x="44011" y="27625"/>
                  </a:cubicBezTo>
                  <a:cubicBezTo>
                    <a:pt x="43211" y="27358"/>
                    <a:pt x="42377" y="27291"/>
                    <a:pt x="41543" y="27058"/>
                  </a:cubicBezTo>
                  <a:cubicBezTo>
                    <a:pt x="40776" y="26858"/>
                    <a:pt x="40008" y="26591"/>
                    <a:pt x="39241" y="26257"/>
                  </a:cubicBezTo>
                  <a:cubicBezTo>
                    <a:pt x="37774" y="25624"/>
                    <a:pt x="36373" y="24823"/>
                    <a:pt x="35038" y="23889"/>
                  </a:cubicBezTo>
                  <a:cubicBezTo>
                    <a:pt x="32370" y="22054"/>
                    <a:pt x="30035" y="19786"/>
                    <a:pt x="27733" y="17518"/>
                  </a:cubicBezTo>
                  <a:cubicBezTo>
                    <a:pt x="25298" y="15183"/>
                    <a:pt x="22796" y="12914"/>
                    <a:pt x="20194" y="10713"/>
                  </a:cubicBezTo>
                  <a:cubicBezTo>
                    <a:pt x="17492" y="8445"/>
                    <a:pt x="14657" y="6243"/>
                    <a:pt x="11622" y="4375"/>
                  </a:cubicBezTo>
                  <a:cubicBezTo>
                    <a:pt x="8219" y="2307"/>
                    <a:pt x="4483" y="706"/>
                    <a:pt x="547" y="5"/>
                  </a:cubicBezTo>
                  <a:cubicBezTo>
                    <a:pt x="526" y="2"/>
                    <a:pt x="506" y="0"/>
                    <a:pt x="486" y="0"/>
                  </a:cubicBezTo>
                  <a:close/>
                </a:path>
              </a:pathLst>
            </a:custGeom>
            <a:solidFill>
              <a:srgbClr val="83C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18"/>
            <p:cNvSpPr/>
            <p:nvPr/>
          </p:nvSpPr>
          <p:spPr>
            <a:xfrm>
              <a:off x="597494" y="885935"/>
              <a:ext cx="69981" cy="159014"/>
            </a:xfrm>
            <a:custGeom>
              <a:avLst/>
              <a:gdLst/>
              <a:ahLst/>
              <a:cxnLst/>
              <a:rect l="l" t="t" r="r" b="b"/>
              <a:pathLst>
                <a:path w="2336" h="5308" extrusionOk="0">
                  <a:moveTo>
                    <a:pt x="793" y="0"/>
                  </a:moveTo>
                  <a:cubicBezTo>
                    <a:pt x="659" y="0"/>
                    <a:pt x="517" y="84"/>
                    <a:pt x="501" y="250"/>
                  </a:cubicBezTo>
                  <a:cubicBezTo>
                    <a:pt x="401" y="1385"/>
                    <a:pt x="0" y="2419"/>
                    <a:pt x="267" y="3553"/>
                  </a:cubicBezTo>
                  <a:cubicBezTo>
                    <a:pt x="401" y="4020"/>
                    <a:pt x="601" y="5020"/>
                    <a:pt x="1101" y="5254"/>
                  </a:cubicBezTo>
                  <a:cubicBezTo>
                    <a:pt x="1185" y="5291"/>
                    <a:pt x="1261" y="5308"/>
                    <a:pt x="1330" y="5308"/>
                  </a:cubicBezTo>
                  <a:cubicBezTo>
                    <a:pt x="1508" y="5308"/>
                    <a:pt x="1639" y="5198"/>
                    <a:pt x="1735" y="5054"/>
                  </a:cubicBezTo>
                  <a:cubicBezTo>
                    <a:pt x="1768" y="5020"/>
                    <a:pt x="1802" y="4987"/>
                    <a:pt x="1802" y="4954"/>
                  </a:cubicBezTo>
                  <a:cubicBezTo>
                    <a:pt x="1902" y="4754"/>
                    <a:pt x="1968" y="4553"/>
                    <a:pt x="2035" y="4353"/>
                  </a:cubicBezTo>
                  <a:cubicBezTo>
                    <a:pt x="2335" y="3119"/>
                    <a:pt x="1535" y="1818"/>
                    <a:pt x="1235" y="651"/>
                  </a:cubicBezTo>
                  <a:cubicBezTo>
                    <a:pt x="1201" y="517"/>
                    <a:pt x="1101" y="484"/>
                    <a:pt x="1001" y="484"/>
                  </a:cubicBezTo>
                  <a:cubicBezTo>
                    <a:pt x="1001" y="384"/>
                    <a:pt x="1034" y="317"/>
                    <a:pt x="1034" y="250"/>
                  </a:cubicBezTo>
                  <a:cubicBezTo>
                    <a:pt x="1051" y="84"/>
                    <a:pt x="926" y="0"/>
                    <a:pt x="793" y="0"/>
                  </a:cubicBezTo>
                  <a:close/>
                </a:path>
              </a:pathLst>
            </a:custGeom>
            <a:solidFill>
              <a:srgbClr val="83C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18"/>
            <p:cNvSpPr/>
            <p:nvPr/>
          </p:nvSpPr>
          <p:spPr>
            <a:xfrm>
              <a:off x="702218" y="915411"/>
              <a:ext cx="138134" cy="70969"/>
            </a:xfrm>
            <a:custGeom>
              <a:avLst/>
              <a:gdLst/>
              <a:ahLst/>
              <a:cxnLst/>
              <a:rect l="l" t="t" r="r" b="b"/>
              <a:pathLst>
                <a:path w="4611" h="2369" extrusionOk="0">
                  <a:moveTo>
                    <a:pt x="3670" y="0"/>
                  </a:moveTo>
                  <a:cubicBezTo>
                    <a:pt x="3399" y="0"/>
                    <a:pt x="3117" y="57"/>
                    <a:pt x="2942" y="100"/>
                  </a:cubicBezTo>
                  <a:cubicBezTo>
                    <a:pt x="1875" y="300"/>
                    <a:pt x="974" y="1034"/>
                    <a:pt x="207" y="1735"/>
                  </a:cubicBezTo>
                  <a:cubicBezTo>
                    <a:pt x="0" y="1916"/>
                    <a:pt x="174" y="2177"/>
                    <a:pt x="387" y="2177"/>
                  </a:cubicBezTo>
                  <a:cubicBezTo>
                    <a:pt x="448" y="2177"/>
                    <a:pt x="514" y="2154"/>
                    <a:pt x="574" y="2102"/>
                  </a:cubicBezTo>
                  <a:cubicBezTo>
                    <a:pt x="607" y="2202"/>
                    <a:pt x="674" y="2269"/>
                    <a:pt x="774" y="2269"/>
                  </a:cubicBezTo>
                  <a:cubicBezTo>
                    <a:pt x="807" y="2302"/>
                    <a:pt x="841" y="2302"/>
                    <a:pt x="874" y="2302"/>
                  </a:cubicBezTo>
                  <a:cubicBezTo>
                    <a:pt x="908" y="2302"/>
                    <a:pt x="941" y="2335"/>
                    <a:pt x="1008" y="2335"/>
                  </a:cubicBezTo>
                  <a:cubicBezTo>
                    <a:pt x="1041" y="2369"/>
                    <a:pt x="1108" y="2369"/>
                    <a:pt x="1174" y="2369"/>
                  </a:cubicBezTo>
                  <a:cubicBezTo>
                    <a:pt x="1241" y="2335"/>
                    <a:pt x="1308" y="2335"/>
                    <a:pt x="1375" y="2302"/>
                  </a:cubicBezTo>
                  <a:cubicBezTo>
                    <a:pt x="1508" y="2302"/>
                    <a:pt x="1675" y="2269"/>
                    <a:pt x="1842" y="2202"/>
                  </a:cubicBezTo>
                  <a:cubicBezTo>
                    <a:pt x="3076" y="2068"/>
                    <a:pt x="4610" y="1635"/>
                    <a:pt x="4410" y="434"/>
                  </a:cubicBezTo>
                  <a:cubicBezTo>
                    <a:pt x="4354" y="95"/>
                    <a:pt x="4021" y="0"/>
                    <a:pt x="3670" y="0"/>
                  </a:cubicBezTo>
                  <a:close/>
                </a:path>
              </a:pathLst>
            </a:custGeom>
            <a:solidFill>
              <a:srgbClr val="83C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18"/>
            <p:cNvSpPr/>
            <p:nvPr/>
          </p:nvSpPr>
          <p:spPr>
            <a:xfrm>
              <a:off x="751374" y="1028883"/>
              <a:ext cx="62971" cy="125642"/>
            </a:xfrm>
            <a:custGeom>
              <a:avLst/>
              <a:gdLst/>
              <a:ahLst/>
              <a:cxnLst/>
              <a:rect l="l" t="t" r="r" b="b"/>
              <a:pathLst>
                <a:path w="2102" h="4194" extrusionOk="0">
                  <a:moveTo>
                    <a:pt x="680" y="0"/>
                  </a:moveTo>
                  <a:cubicBezTo>
                    <a:pt x="571" y="0"/>
                    <a:pt x="457" y="56"/>
                    <a:pt x="401" y="182"/>
                  </a:cubicBezTo>
                  <a:cubicBezTo>
                    <a:pt x="0" y="1116"/>
                    <a:pt x="34" y="2283"/>
                    <a:pt x="367" y="3251"/>
                  </a:cubicBezTo>
                  <a:cubicBezTo>
                    <a:pt x="491" y="3621"/>
                    <a:pt x="816" y="4194"/>
                    <a:pt x="1207" y="4194"/>
                  </a:cubicBezTo>
                  <a:cubicBezTo>
                    <a:pt x="1343" y="4194"/>
                    <a:pt x="1488" y="4124"/>
                    <a:pt x="1635" y="3951"/>
                  </a:cubicBezTo>
                  <a:cubicBezTo>
                    <a:pt x="2102" y="3351"/>
                    <a:pt x="1868" y="2450"/>
                    <a:pt x="1735" y="1783"/>
                  </a:cubicBezTo>
                  <a:cubicBezTo>
                    <a:pt x="1635" y="1416"/>
                    <a:pt x="1435" y="349"/>
                    <a:pt x="934" y="282"/>
                  </a:cubicBezTo>
                  <a:cubicBezTo>
                    <a:pt x="973" y="107"/>
                    <a:pt x="832" y="0"/>
                    <a:pt x="680" y="0"/>
                  </a:cubicBezTo>
                  <a:close/>
                </a:path>
              </a:pathLst>
            </a:custGeom>
            <a:solidFill>
              <a:srgbClr val="83C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18"/>
            <p:cNvSpPr/>
            <p:nvPr/>
          </p:nvSpPr>
          <p:spPr>
            <a:xfrm>
              <a:off x="853402" y="1015612"/>
              <a:ext cx="117823" cy="84001"/>
            </a:xfrm>
            <a:custGeom>
              <a:avLst/>
              <a:gdLst/>
              <a:ahLst/>
              <a:cxnLst/>
              <a:rect l="l" t="t" r="r" b="b"/>
              <a:pathLst>
                <a:path w="3933" h="2804" extrusionOk="0">
                  <a:moveTo>
                    <a:pt x="2844" y="0"/>
                  </a:moveTo>
                  <a:cubicBezTo>
                    <a:pt x="2375" y="0"/>
                    <a:pt x="1847" y="391"/>
                    <a:pt x="1531" y="658"/>
                  </a:cubicBezTo>
                  <a:cubicBezTo>
                    <a:pt x="964" y="1092"/>
                    <a:pt x="297" y="1759"/>
                    <a:pt x="64" y="2493"/>
                  </a:cubicBezTo>
                  <a:cubicBezTo>
                    <a:pt x="1" y="2681"/>
                    <a:pt x="160" y="2803"/>
                    <a:pt x="321" y="2803"/>
                  </a:cubicBezTo>
                  <a:cubicBezTo>
                    <a:pt x="417" y="2803"/>
                    <a:pt x="514" y="2759"/>
                    <a:pt x="564" y="2660"/>
                  </a:cubicBezTo>
                  <a:cubicBezTo>
                    <a:pt x="588" y="2708"/>
                    <a:pt x="631" y="2739"/>
                    <a:pt x="691" y="2739"/>
                  </a:cubicBezTo>
                  <a:cubicBezTo>
                    <a:pt x="713" y="2739"/>
                    <a:pt x="737" y="2735"/>
                    <a:pt x="764" y="2726"/>
                  </a:cubicBezTo>
                  <a:cubicBezTo>
                    <a:pt x="1565" y="2626"/>
                    <a:pt x="2465" y="2459"/>
                    <a:pt x="3132" y="1959"/>
                  </a:cubicBezTo>
                  <a:cubicBezTo>
                    <a:pt x="3666" y="1559"/>
                    <a:pt x="3933" y="691"/>
                    <a:pt x="3333" y="191"/>
                  </a:cubicBezTo>
                  <a:cubicBezTo>
                    <a:pt x="3187" y="55"/>
                    <a:pt x="3020" y="0"/>
                    <a:pt x="2844" y="0"/>
                  </a:cubicBezTo>
                  <a:close/>
                </a:path>
              </a:pathLst>
            </a:custGeom>
            <a:solidFill>
              <a:srgbClr val="83C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18"/>
            <p:cNvSpPr/>
            <p:nvPr/>
          </p:nvSpPr>
          <p:spPr>
            <a:xfrm>
              <a:off x="921251" y="1139478"/>
              <a:ext cx="62971" cy="115366"/>
            </a:xfrm>
            <a:custGeom>
              <a:avLst/>
              <a:gdLst/>
              <a:ahLst/>
              <a:cxnLst/>
              <a:rect l="l" t="t" r="r" b="b"/>
              <a:pathLst>
                <a:path w="2102" h="3851" extrusionOk="0">
                  <a:moveTo>
                    <a:pt x="388" y="1"/>
                  </a:moveTo>
                  <a:cubicBezTo>
                    <a:pt x="284" y="1"/>
                    <a:pt x="184" y="59"/>
                    <a:pt x="167" y="192"/>
                  </a:cubicBezTo>
                  <a:cubicBezTo>
                    <a:pt x="0" y="1193"/>
                    <a:pt x="67" y="2127"/>
                    <a:pt x="467" y="3028"/>
                  </a:cubicBezTo>
                  <a:cubicBezTo>
                    <a:pt x="597" y="3288"/>
                    <a:pt x="929" y="3851"/>
                    <a:pt x="1291" y="3851"/>
                  </a:cubicBezTo>
                  <a:cubicBezTo>
                    <a:pt x="1393" y="3851"/>
                    <a:pt x="1498" y="3806"/>
                    <a:pt x="1601" y="3695"/>
                  </a:cubicBezTo>
                  <a:cubicBezTo>
                    <a:pt x="2102" y="3161"/>
                    <a:pt x="1968" y="2394"/>
                    <a:pt x="1768" y="1760"/>
                  </a:cubicBezTo>
                  <a:cubicBezTo>
                    <a:pt x="1601" y="1193"/>
                    <a:pt x="1301" y="393"/>
                    <a:pt x="701" y="192"/>
                  </a:cubicBezTo>
                  <a:cubicBezTo>
                    <a:pt x="684" y="176"/>
                    <a:pt x="676" y="176"/>
                    <a:pt x="667" y="176"/>
                  </a:cubicBezTo>
                  <a:cubicBezTo>
                    <a:pt x="659" y="176"/>
                    <a:pt x="651" y="176"/>
                    <a:pt x="634" y="159"/>
                  </a:cubicBezTo>
                  <a:cubicBezTo>
                    <a:pt x="601" y="59"/>
                    <a:pt x="492" y="1"/>
                    <a:pt x="388" y="1"/>
                  </a:cubicBezTo>
                  <a:close/>
                </a:path>
              </a:pathLst>
            </a:custGeom>
            <a:solidFill>
              <a:srgbClr val="83C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18"/>
            <p:cNvSpPr/>
            <p:nvPr/>
          </p:nvSpPr>
          <p:spPr>
            <a:xfrm>
              <a:off x="999165" y="1094485"/>
              <a:ext cx="88974" cy="73576"/>
            </a:xfrm>
            <a:custGeom>
              <a:avLst/>
              <a:gdLst/>
              <a:ahLst/>
              <a:cxnLst/>
              <a:rect l="l" t="t" r="r" b="b"/>
              <a:pathLst>
                <a:path w="2970" h="2456" extrusionOk="0">
                  <a:moveTo>
                    <a:pt x="2122" y="1"/>
                  </a:moveTo>
                  <a:cubicBezTo>
                    <a:pt x="1736" y="1"/>
                    <a:pt x="1337" y="359"/>
                    <a:pt x="1102" y="594"/>
                  </a:cubicBezTo>
                  <a:cubicBezTo>
                    <a:pt x="668" y="961"/>
                    <a:pt x="201" y="1494"/>
                    <a:pt x="34" y="2028"/>
                  </a:cubicBezTo>
                  <a:cubicBezTo>
                    <a:pt x="1" y="2228"/>
                    <a:pt x="101" y="2328"/>
                    <a:pt x="234" y="2362"/>
                  </a:cubicBezTo>
                  <a:cubicBezTo>
                    <a:pt x="305" y="2409"/>
                    <a:pt x="376" y="2456"/>
                    <a:pt x="459" y="2456"/>
                  </a:cubicBezTo>
                  <a:cubicBezTo>
                    <a:pt x="493" y="2456"/>
                    <a:pt x="529" y="2448"/>
                    <a:pt x="568" y="2428"/>
                  </a:cubicBezTo>
                  <a:cubicBezTo>
                    <a:pt x="1168" y="2161"/>
                    <a:pt x="1769" y="2061"/>
                    <a:pt x="2303" y="1628"/>
                  </a:cubicBezTo>
                  <a:cubicBezTo>
                    <a:pt x="2670" y="1327"/>
                    <a:pt x="2970" y="427"/>
                    <a:pt x="2436" y="93"/>
                  </a:cubicBezTo>
                  <a:cubicBezTo>
                    <a:pt x="2335" y="28"/>
                    <a:pt x="2229" y="1"/>
                    <a:pt x="2122" y="1"/>
                  </a:cubicBezTo>
                  <a:close/>
                </a:path>
              </a:pathLst>
            </a:custGeom>
            <a:solidFill>
              <a:srgbClr val="83C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18"/>
            <p:cNvSpPr/>
            <p:nvPr/>
          </p:nvSpPr>
          <p:spPr>
            <a:xfrm>
              <a:off x="1060693" y="1176263"/>
              <a:ext cx="139362" cy="76422"/>
            </a:xfrm>
            <a:custGeom>
              <a:avLst/>
              <a:gdLst/>
              <a:ahLst/>
              <a:cxnLst/>
              <a:rect l="l" t="t" r="r" b="b"/>
              <a:pathLst>
                <a:path w="4652" h="2551" extrusionOk="0">
                  <a:moveTo>
                    <a:pt x="368" y="0"/>
                  </a:moveTo>
                  <a:cubicBezTo>
                    <a:pt x="187" y="0"/>
                    <a:pt x="0" y="192"/>
                    <a:pt x="115" y="399"/>
                  </a:cubicBezTo>
                  <a:cubicBezTo>
                    <a:pt x="482" y="1099"/>
                    <a:pt x="1383" y="1633"/>
                    <a:pt x="2050" y="2033"/>
                  </a:cubicBezTo>
                  <a:cubicBezTo>
                    <a:pt x="2413" y="2238"/>
                    <a:pt x="2977" y="2550"/>
                    <a:pt x="3458" y="2550"/>
                  </a:cubicBezTo>
                  <a:cubicBezTo>
                    <a:pt x="3684" y="2550"/>
                    <a:pt x="3891" y="2481"/>
                    <a:pt x="4051" y="2300"/>
                  </a:cubicBezTo>
                  <a:cubicBezTo>
                    <a:pt x="4652" y="1666"/>
                    <a:pt x="3885" y="966"/>
                    <a:pt x="3351" y="732"/>
                  </a:cubicBezTo>
                  <a:cubicBezTo>
                    <a:pt x="2484" y="365"/>
                    <a:pt x="1516" y="299"/>
                    <a:pt x="616" y="165"/>
                  </a:cubicBezTo>
                  <a:cubicBezTo>
                    <a:pt x="582" y="165"/>
                    <a:pt x="582" y="132"/>
                    <a:pt x="582" y="132"/>
                  </a:cubicBezTo>
                  <a:cubicBezTo>
                    <a:pt x="530" y="39"/>
                    <a:pt x="450" y="0"/>
                    <a:pt x="368" y="0"/>
                  </a:cubicBezTo>
                  <a:close/>
                </a:path>
              </a:pathLst>
            </a:custGeom>
            <a:solidFill>
              <a:srgbClr val="83C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8" name="Google Shape;1978;p18"/>
          <p:cNvGrpSpPr/>
          <p:nvPr/>
        </p:nvGrpSpPr>
        <p:grpSpPr>
          <a:xfrm flipH="1">
            <a:off x="8123388" y="-280695"/>
            <a:ext cx="363800" cy="984632"/>
            <a:chOff x="904476" y="-243594"/>
            <a:chExt cx="438472" cy="1186732"/>
          </a:xfrm>
        </p:grpSpPr>
        <p:sp>
          <p:nvSpPr>
            <p:cNvPr id="1979" name="Google Shape;1979;p18"/>
            <p:cNvSpPr/>
            <p:nvPr/>
          </p:nvSpPr>
          <p:spPr>
            <a:xfrm>
              <a:off x="904476" y="362824"/>
              <a:ext cx="134719" cy="198648"/>
            </a:xfrm>
            <a:custGeom>
              <a:avLst/>
              <a:gdLst/>
              <a:ahLst/>
              <a:cxnLst/>
              <a:rect l="l" t="t" r="r" b="b"/>
              <a:pathLst>
                <a:path w="4497" h="6631" extrusionOk="0">
                  <a:moveTo>
                    <a:pt x="4430" y="1"/>
                  </a:moveTo>
                  <a:cubicBezTo>
                    <a:pt x="4429" y="1"/>
                    <a:pt x="4429" y="2"/>
                    <a:pt x="4428" y="3"/>
                  </a:cubicBezTo>
                  <a:lnTo>
                    <a:pt x="4428" y="3"/>
                  </a:lnTo>
                  <a:cubicBezTo>
                    <a:pt x="4451" y="2"/>
                    <a:pt x="4474" y="1"/>
                    <a:pt x="4496" y="1"/>
                  </a:cubicBezTo>
                  <a:close/>
                  <a:moveTo>
                    <a:pt x="4428" y="3"/>
                  </a:moveTo>
                  <a:cubicBezTo>
                    <a:pt x="1897" y="113"/>
                    <a:pt x="192" y="2657"/>
                    <a:pt x="60" y="5004"/>
                  </a:cubicBezTo>
                  <a:cubicBezTo>
                    <a:pt x="1" y="6109"/>
                    <a:pt x="548" y="6631"/>
                    <a:pt x="1247" y="6631"/>
                  </a:cubicBezTo>
                  <a:cubicBezTo>
                    <a:pt x="1730" y="6631"/>
                    <a:pt x="2285" y="6382"/>
                    <a:pt x="2762" y="5905"/>
                  </a:cubicBezTo>
                  <a:cubicBezTo>
                    <a:pt x="3729" y="4904"/>
                    <a:pt x="3996" y="3270"/>
                    <a:pt x="4163" y="1969"/>
                  </a:cubicBezTo>
                  <a:cubicBezTo>
                    <a:pt x="4263" y="1403"/>
                    <a:pt x="4196" y="471"/>
                    <a:pt x="4428" y="3"/>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18"/>
            <p:cNvSpPr/>
            <p:nvPr/>
          </p:nvSpPr>
          <p:spPr>
            <a:xfrm>
              <a:off x="1121083" y="147893"/>
              <a:ext cx="221865" cy="139272"/>
            </a:xfrm>
            <a:custGeom>
              <a:avLst/>
              <a:gdLst/>
              <a:ahLst/>
              <a:cxnLst/>
              <a:rect l="l" t="t" r="r" b="b"/>
              <a:pathLst>
                <a:path w="7406" h="4649" extrusionOk="0">
                  <a:moveTo>
                    <a:pt x="294" y="1"/>
                  </a:moveTo>
                  <a:cubicBezTo>
                    <a:pt x="218" y="1"/>
                    <a:pt x="143" y="2"/>
                    <a:pt x="67" y="4"/>
                  </a:cubicBezTo>
                  <a:lnTo>
                    <a:pt x="1" y="137"/>
                  </a:lnTo>
                  <a:cubicBezTo>
                    <a:pt x="367" y="1005"/>
                    <a:pt x="834" y="2039"/>
                    <a:pt x="1402" y="2739"/>
                  </a:cubicBezTo>
                  <a:cubicBezTo>
                    <a:pt x="2106" y="3561"/>
                    <a:pt x="3506" y="4648"/>
                    <a:pt x="4715" y="4648"/>
                  </a:cubicBezTo>
                  <a:cubicBezTo>
                    <a:pt x="5223" y="4648"/>
                    <a:pt x="5697" y="4457"/>
                    <a:pt x="6072" y="3973"/>
                  </a:cubicBezTo>
                  <a:cubicBezTo>
                    <a:pt x="7406" y="2239"/>
                    <a:pt x="4971" y="704"/>
                    <a:pt x="3570" y="438"/>
                  </a:cubicBezTo>
                  <a:cubicBezTo>
                    <a:pt x="2540" y="219"/>
                    <a:pt x="1394" y="1"/>
                    <a:pt x="294" y="1"/>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18"/>
            <p:cNvSpPr/>
            <p:nvPr/>
          </p:nvSpPr>
          <p:spPr>
            <a:xfrm>
              <a:off x="926523" y="45086"/>
              <a:ext cx="117673" cy="243525"/>
            </a:xfrm>
            <a:custGeom>
              <a:avLst/>
              <a:gdLst/>
              <a:ahLst/>
              <a:cxnLst/>
              <a:rect l="l" t="t" r="r" b="b"/>
              <a:pathLst>
                <a:path w="3928" h="8129" extrusionOk="0">
                  <a:moveTo>
                    <a:pt x="3827" y="0"/>
                  </a:moveTo>
                  <a:cubicBezTo>
                    <a:pt x="1492" y="0"/>
                    <a:pt x="24" y="4070"/>
                    <a:pt x="24" y="5938"/>
                  </a:cubicBezTo>
                  <a:cubicBezTo>
                    <a:pt x="1" y="7075"/>
                    <a:pt x="583" y="8129"/>
                    <a:pt x="1413" y="8129"/>
                  </a:cubicBezTo>
                  <a:cubicBezTo>
                    <a:pt x="1751" y="8129"/>
                    <a:pt x="2130" y="7954"/>
                    <a:pt x="2526" y="7539"/>
                  </a:cubicBezTo>
                  <a:cubicBezTo>
                    <a:pt x="3660" y="6405"/>
                    <a:pt x="3827" y="4670"/>
                    <a:pt x="3894" y="3169"/>
                  </a:cubicBezTo>
                  <a:cubicBezTo>
                    <a:pt x="3927" y="2102"/>
                    <a:pt x="3827" y="1068"/>
                    <a:pt x="3827"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18"/>
            <p:cNvSpPr/>
            <p:nvPr/>
          </p:nvSpPr>
          <p:spPr>
            <a:xfrm>
              <a:off x="1114103" y="299887"/>
              <a:ext cx="171147" cy="210272"/>
            </a:xfrm>
            <a:custGeom>
              <a:avLst/>
              <a:gdLst/>
              <a:ahLst/>
              <a:cxnLst/>
              <a:rect l="l" t="t" r="r" b="b"/>
              <a:pathLst>
                <a:path w="5713" h="7019" extrusionOk="0">
                  <a:moveTo>
                    <a:pt x="133" y="0"/>
                  </a:moveTo>
                  <a:lnTo>
                    <a:pt x="200" y="134"/>
                  </a:lnTo>
                  <a:cubicBezTo>
                    <a:pt x="0" y="934"/>
                    <a:pt x="467" y="2002"/>
                    <a:pt x="667" y="2802"/>
                  </a:cubicBezTo>
                  <a:cubicBezTo>
                    <a:pt x="1001" y="4370"/>
                    <a:pt x="1635" y="6472"/>
                    <a:pt x="3436" y="6939"/>
                  </a:cubicBezTo>
                  <a:cubicBezTo>
                    <a:pt x="3627" y="6993"/>
                    <a:pt x="3803" y="7018"/>
                    <a:pt x="3965" y="7018"/>
                  </a:cubicBezTo>
                  <a:cubicBezTo>
                    <a:pt x="5388" y="7018"/>
                    <a:pt x="5713" y="5068"/>
                    <a:pt x="5204" y="3870"/>
                  </a:cubicBezTo>
                  <a:cubicBezTo>
                    <a:pt x="4570" y="2302"/>
                    <a:pt x="3336" y="1601"/>
                    <a:pt x="1868" y="901"/>
                  </a:cubicBezTo>
                  <a:cubicBezTo>
                    <a:pt x="1334" y="601"/>
                    <a:pt x="701" y="200"/>
                    <a:pt x="133"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18"/>
            <p:cNvSpPr/>
            <p:nvPr/>
          </p:nvSpPr>
          <p:spPr>
            <a:xfrm>
              <a:off x="962380" y="553670"/>
              <a:ext cx="142747" cy="313715"/>
            </a:xfrm>
            <a:custGeom>
              <a:avLst/>
              <a:gdLst/>
              <a:ahLst/>
              <a:cxnLst/>
              <a:rect l="l" t="t" r="r" b="b"/>
              <a:pathLst>
                <a:path w="4765" h="10472" extrusionOk="0">
                  <a:moveTo>
                    <a:pt x="3964" y="1"/>
                  </a:moveTo>
                  <a:cubicBezTo>
                    <a:pt x="3936" y="25"/>
                    <a:pt x="3909" y="51"/>
                    <a:pt x="3883" y="78"/>
                  </a:cubicBezTo>
                  <a:lnTo>
                    <a:pt x="3883" y="78"/>
                  </a:lnTo>
                  <a:cubicBezTo>
                    <a:pt x="3932" y="52"/>
                    <a:pt x="3981" y="26"/>
                    <a:pt x="4031" y="1"/>
                  </a:cubicBezTo>
                  <a:close/>
                  <a:moveTo>
                    <a:pt x="3883" y="78"/>
                  </a:moveTo>
                  <a:cubicBezTo>
                    <a:pt x="1280" y="1479"/>
                    <a:pt x="0" y="4425"/>
                    <a:pt x="295" y="7340"/>
                  </a:cubicBezTo>
                  <a:cubicBezTo>
                    <a:pt x="379" y="8517"/>
                    <a:pt x="1052" y="10472"/>
                    <a:pt x="2413" y="10472"/>
                  </a:cubicBezTo>
                  <a:cubicBezTo>
                    <a:pt x="2672" y="10472"/>
                    <a:pt x="2955" y="10401"/>
                    <a:pt x="3264" y="10242"/>
                  </a:cubicBezTo>
                  <a:cubicBezTo>
                    <a:pt x="4765" y="9441"/>
                    <a:pt x="4264" y="6506"/>
                    <a:pt x="4031" y="5238"/>
                  </a:cubicBezTo>
                  <a:cubicBezTo>
                    <a:pt x="3869" y="4168"/>
                    <a:pt x="2981" y="1047"/>
                    <a:pt x="3883" y="78"/>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18"/>
            <p:cNvSpPr/>
            <p:nvPr/>
          </p:nvSpPr>
          <p:spPr>
            <a:xfrm>
              <a:off x="1109101" y="685593"/>
              <a:ext cx="152124" cy="257545"/>
            </a:xfrm>
            <a:custGeom>
              <a:avLst/>
              <a:gdLst/>
              <a:ahLst/>
              <a:cxnLst/>
              <a:rect l="l" t="t" r="r" b="b"/>
              <a:pathLst>
                <a:path w="5078" h="8597" extrusionOk="0">
                  <a:moveTo>
                    <a:pt x="1101" y="0"/>
                  </a:moveTo>
                  <a:cubicBezTo>
                    <a:pt x="467" y="2002"/>
                    <a:pt x="0" y="6838"/>
                    <a:pt x="1868" y="8173"/>
                  </a:cubicBezTo>
                  <a:cubicBezTo>
                    <a:pt x="2271" y="8469"/>
                    <a:pt x="2642" y="8597"/>
                    <a:pt x="2976" y="8597"/>
                  </a:cubicBezTo>
                  <a:cubicBezTo>
                    <a:pt x="4331" y="8597"/>
                    <a:pt x="5078" y="6502"/>
                    <a:pt x="4837" y="5137"/>
                  </a:cubicBezTo>
                  <a:cubicBezTo>
                    <a:pt x="4537" y="3503"/>
                    <a:pt x="3136" y="1468"/>
                    <a:pt x="1868" y="467"/>
                  </a:cubicBezTo>
                  <a:cubicBezTo>
                    <a:pt x="1635" y="300"/>
                    <a:pt x="1335" y="200"/>
                    <a:pt x="1101"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18"/>
            <p:cNvSpPr/>
            <p:nvPr/>
          </p:nvSpPr>
          <p:spPr>
            <a:xfrm>
              <a:off x="1073125" y="-243594"/>
              <a:ext cx="112161" cy="1077032"/>
            </a:xfrm>
            <a:custGeom>
              <a:avLst/>
              <a:gdLst/>
              <a:ahLst/>
              <a:cxnLst/>
              <a:rect l="l" t="t" r="r" b="b"/>
              <a:pathLst>
                <a:path w="3744" h="35952" extrusionOk="0">
                  <a:moveTo>
                    <a:pt x="1294" y="1"/>
                  </a:moveTo>
                  <a:cubicBezTo>
                    <a:pt x="1173" y="1"/>
                    <a:pt x="1061" y="70"/>
                    <a:pt x="1034" y="230"/>
                  </a:cubicBezTo>
                  <a:cubicBezTo>
                    <a:pt x="501" y="2499"/>
                    <a:pt x="334" y="4800"/>
                    <a:pt x="234" y="7102"/>
                  </a:cubicBezTo>
                  <a:cubicBezTo>
                    <a:pt x="134" y="9470"/>
                    <a:pt x="0" y="11839"/>
                    <a:pt x="0" y="14207"/>
                  </a:cubicBezTo>
                  <a:cubicBezTo>
                    <a:pt x="0" y="16575"/>
                    <a:pt x="100" y="18944"/>
                    <a:pt x="301" y="21279"/>
                  </a:cubicBezTo>
                  <a:cubicBezTo>
                    <a:pt x="467" y="23580"/>
                    <a:pt x="734" y="25882"/>
                    <a:pt x="1301" y="28117"/>
                  </a:cubicBezTo>
                  <a:cubicBezTo>
                    <a:pt x="1935" y="30652"/>
                    <a:pt x="2769" y="33121"/>
                    <a:pt x="3103" y="35722"/>
                  </a:cubicBezTo>
                  <a:cubicBezTo>
                    <a:pt x="3129" y="35883"/>
                    <a:pt x="3241" y="35952"/>
                    <a:pt x="3362" y="35952"/>
                  </a:cubicBezTo>
                  <a:cubicBezTo>
                    <a:pt x="3543" y="35952"/>
                    <a:pt x="3743" y="35796"/>
                    <a:pt x="3703" y="35556"/>
                  </a:cubicBezTo>
                  <a:cubicBezTo>
                    <a:pt x="3403" y="33321"/>
                    <a:pt x="2736" y="31186"/>
                    <a:pt x="2169" y="29018"/>
                  </a:cubicBezTo>
                  <a:cubicBezTo>
                    <a:pt x="1568" y="26749"/>
                    <a:pt x="1201" y="24514"/>
                    <a:pt x="968" y="22179"/>
                  </a:cubicBezTo>
                  <a:cubicBezTo>
                    <a:pt x="567" y="17576"/>
                    <a:pt x="534" y="12939"/>
                    <a:pt x="801" y="8303"/>
                  </a:cubicBezTo>
                  <a:cubicBezTo>
                    <a:pt x="968" y="5668"/>
                    <a:pt x="1001" y="2999"/>
                    <a:pt x="1635" y="397"/>
                  </a:cubicBezTo>
                  <a:cubicBezTo>
                    <a:pt x="1675" y="157"/>
                    <a:pt x="1475" y="1"/>
                    <a:pt x="129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18"/>
            <p:cNvSpPr/>
            <p:nvPr/>
          </p:nvSpPr>
          <p:spPr>
            <a:xfrm>
              <a:off x="949020" y="-33577"/>
              <a:ext cx="148379" cy="280432"/>
            </a:xfrm>
            <a:custGeom>
              <a:avLst/>
              <a:gdLst/>
              <a:ahLst/>
              <a:cxnLst/>
              <a:rect l="l" t="t" r="r" b="b"/>
              <a:pathLst>
                <a:path w="4953" h="9361" extrusionOk="0">
                  <a:moveTo>
                    <a:pt x="4497" y="1"/>
                  </a:moveTo>
                  <a:cubicBezTo>
                    <a:pt x="4404" y="1"/>
                    <a:pt x="4311" y="37"/>
                    <a:pt x="4243" y="124"/>
                  </a:cubicBezTo>
                  <a:cubicBezTo>
                    <a:pt x="2442" y="2826"/>
                    <a:pt x="641" y="5695"/>
                    <a:pt x="40" y="8964"/>
                  </a:cubicBezTo>
                  <a:cubicBezTo>
                    <a:pt x="0" y="9204"/>
                    <a:pt x="201" y="9360"/>
                    <a:pt x="381" y="9360"/>
                  </a:cubicBezTo>
                  <a:cubicBezTo>
                    <a:pt x="502" y="9360"/>
                    <a:pt x="614" y="9291"/>
                    <a:pt x="641" y="9131"/>
                  </a:cubicBezTo>
                  <a:cubicBezTo>
                    <a:pt x="1241" y="5928"/>
                    <a:pt x="3009" y="3093"/>
                    <a:pt x="4811" y="458"/>
                  </a:cubicBezTo>
                  <a:cubicBezTo>
                    <a:pt x="4953" y="221"/>
                    <a:pt x="4725" y="1"/>
                    <a:pt x="4497"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18"/>
            <p:cNvSpPr/>
            <p:nvPr/>
          </p:nvSpPr>
          <p:spPr>
            <a:xfrm>
              <a:off x="1072016" y="255883"/>
              <a:ext cx="139422" cy="185886"/>
            </a:xfrm>
            <a:custGeom>
              <a:avLst/>
              <a:gdLst/>
              <a:ahLst/>
              <a:cxnLst/>
              <a:rect l="l" t="t" r="r" b="b"/>
              <a:pathLst>
                <a:path w="4654" h="6205" extrusionOk="0">
                  <a:moveTo>
                    <a:pt x="431" y="0"/>
                  </a:moveTo>
                  <a:cubicBezTo>
                    <a:pt x="204" y="0"/>
                    <a:pt x="1" y="306"/>
                    <a:pt x="204" y="535"/>
                  </a:cubicBezTo>
                  <a:cubicBezTo>
                    <a:pt x="971" y="1369"/>
                    <a:pt x="1672" y="2236"/>
                    <a:pt x="2339" y="3137"/>
                  </a:cubicBezTo>
                  <a:cubicBezTo>
                    <a:pt x="2973" y="4004"/>
                    <a:pt x="3573" y="4972"/>
                    <a:pt x="3974" y="5972"/>
                  </a:cubicBezTo>
                  <a:cubicBezTo>
                    <a:pt x="4028" y="6135"/>
                    <a:pt x="4159" y="6204"/>
                    <a:pt x="4287" y="6204"/>
                  </a:cubicBezTo>
                  <a:cubicBezTo>
                    <a:pt x="4474" y="6204"/>
                    <a:pt x="4653" y="6057"/>
                    <a:pt x="4574" y="5839"/>
                  </a:cubicBezTo>
                  <a:cubicBezTo>
                    <a:pt x="3740" y="3671"/>
                    <a:pt x="2206" y="1769"/>
                    <a:pt x="638" y="102"/>
                  </a:cubicBezTo>
                  <a:cubicBezTo>
                    <a:pt x="574" y="30"/>
                    <a:pt x="501" y="0"/>
                    <a:pt x="431"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18"/>
            <p:cNvSpPr/>
            <p:nvPr/>
          </p:nvSpPr>
          <p:spPr>
            <a:xfrm>
              <a:off x="1005186" y="527189"/>
              <a:ext cx="112730" cy="285225"/>
            </a:xfrm>
            <a:custGeom>
              <a:avLst/>
              <a:gdLst/>
              <a:ahLst/>
              <a:cxnLst/>
              <a:rect l="l" t="t" r="r" b="b"/>
              <a:pathLst>
                <a:path w="3763" h="9521" extrusionOk="0">
                  <a:moveTo>
                    <a:pt x="3282" y="1"/>
                  </a:moveTo>
                  <a:cubicBezTo>
                    <a:pt x="3210" y="1"/>
                    <a:pt x="3135" y="25"/>
                    <a:pt x="3069" y="84"/>
                  </a:cubicBezTo>
                  <a:cubicBezTo>
                    <a:pt x="534" y="2219"/>
                    <a:pt x="0" y="6189"/>
                    <a:pt x="534" y="9291"/>
                  </a:cubicBezTo>
                  <a:cubicBezTo>
                    <a:pt x="560" y="9451"/>
                    <a:pt x="673" y="9520"/>
                    <a:pt x="793" y="9520"/>
                  </a:cubicBezTo>
                  <a:cubicBezTo>
                    <a:pt x="974" y="9520"/>
                    <a:pt x="1174" y="9364"/>
                    <a:pt x="1134" y="9124"/>
                  </a:cubicBezTo>
                  <a:cubicBezTo>
                    <a:pt x="667" y="6222"/>
                    <a:pt x="1134" y="2519"/>
                    <a:pt x="3503" y="518"/>
                  </a:cubicBezTo>
                  <a:cubicBezTo>
                    <a:pt x="3763" y="310"/>
                    <a:pt x="3536" y="1"/>
                    <a:pt x="3282"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18"/>
            <p:cNvSpPr/>
            <p:nvPr/>
          </p:nvSpPr>
          <p:spPr>
            <a:xfrm>
              <a:off x="931735" y="330292"/>
              <a:ext cx="160333" cy="197450"/>
            </a:xfrm>
            <a:custGeom>
              <a:avLst/>
              <a:gdLst/>
              <a:ahLst/>
              <a:cxnLst/>
              <a:rect l="l" t="t" r="r" b="b"/>
              <a:pathLst>
                <a:path w="5352" h="6591" extrusionOk="0">
                  <a:moveTo>
                    <a:pt x="4956" y="0"/>
                  </a:moveTo>
                  <a:cubicBezTo>
                    <a:pt x="4924" y="0"/>
                    <a:pt x="4890" y="6"/>
                    <a:pt x="4854" y="19"/>
                  </a:cubicBezTo>
                  <a:cubicBezTo>
                    <a:pt x="2319" y="1087"/>
                    <a:pt x="284" y="3522"/>
                    <a:pt x="17" y="6290"/>
                  </a:cubicBezTo>
                  <a:cubicBezTo>
                    <a:pt x="0" y="6491"/>
                    <a:pt x="150" y="6591"/>
                    <a:pt x="309" y="6591"/>
                  </a:cubicBezTo>
                  <a:cubicBezTo>
                    <a:pt x="467" y="6591"/>
                    <a:pt x="634" y="6491"/>
                    <a:pt x="651" y="6290"/>
                  </a:cubicBezTo>
                  <a:cubicBezTo>
                    <a:pt x="884" y="3822"/>
                    <a:pt x="2786" y="1554"/>
                    <a:pt x="5021" y="620"/>
                  </a:cubicBezTo>
                  <a:cubicBezTo>
                    <a:pt x="5351" y="499"/>
                    <a:pt x="5249" y="0"/>
                    <a:pt x="4956"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18"/>
            <p:cNvSpPr/>
            <p:nvPr/>
          </p:nvSpPr>
          <p:spPr>
            <a:xfrm>
              <a:off x="1075821" y="128692"/>
              <a:ext cx="182142" cy="123395"/>
            </a:xfrm>
            <a:custGeom>
              <a:avLst/>
              <a:gdLst/>
              <a:ahLst/>
              <a:cxnLst/>
              <a:rect l="l" t="t" r="r" b="b"/>
              <a:pathLst>
                <a:path w="6080" h="4119" extrusionOk="0">
                  <a:moveTo>
                    <a:pt x="480" y="0"/>
                  </a:moveTo>
                  <a:cubicBezTo>
                    <a:pt x="191" y="0"/>
                    <a:pt x="0" y="409"/>
                    <a:pt x="311" y="578"/>
                  </a:cubicBezTo>
                  <a:cubicBezTo>
                    <a:pt x="1245" y="1079"/>
                    <a:pt x="2312" y="1245"/>
                    <a:pt x="3213" y="1812"/>
                  </a:cubicBezTo>
                  <a:cubicBezTo>
                    <a:pt x="4047" y="2346"/>
                    <a:pt x="4847" y="3113"/>
                    <a:pt x="5381" y="3981"/>
                  </a:cubicBezTo>
                  <a:cubicBezTo>
                    <a:pt x="5449" y="4078"/>
                    <a:pt x="5543" y="4119"/>
                    <a:pt x="5637" y="4119"/>
                  </a:cubicBezTo>
                  <a:cubicBezTo>
                    <a:pt x="5861" y="4119"/>
                    <a:pt x="6080" y="3883"/>
                    <a:pt x="5915" y="3647"/>
                  </a:cubicBezTo>
                  <a:cubicBezTo>
                    <a:pt x="5381" y="2713"/>
                    <a:pt x="4547" y="1979"/>
                    <a:pt x="3680" y="1379"/>
                  </a:cubicBezTo>
                  <a:cubicBezTo>
                    <a:pt x="2746" y="712"/>
                    <a:pt x="1612" y="545"/>
                    <a:pt x="644" y="44"/>
                  </a:cubicBezTo>
                  <a:cubicBezTo>
                    <a:pt x="588" y="14"/>
                    <a:pt x="532" y="0"/>
                    <a:pt x="480"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18"/>
            <p:cNvSpPr/>
            <p:nvPr/>
          </p:nvSpPr>
          <p:spPr>
            <a:xfrm>
              <a:off x="994192" y="204958"/>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18"/>
            <p:cNvSpPr/>
            <p:nvPr/>
          </p:nvSpPr>
          <p:spPr>
            <a:xfrm>
              <a:off x="1001172" y="174973"/>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18"/>
            <p:cNvSpPr/>
            <p:nvPr/>
          </p:nvSpPr>
          <p:spPr>
            <a:xfrm>
              <a:off x="1257979" y="207954"/>
              <a:ext cx="20012" cy="16027"/>
            </a:xfrm>
            <a:custGeom>
              <a:avLst/>
              <a:gdLst/>
              <a:ahLst/>
              <a:cxnLst/>
              <a:rect l="l" t="t" r="r" b="b"/>
              <a:pathLst>
                <a:path w="668" h="535" extrusionOk="0">
                  <a:moveTo>
                    <a:pt x="334" y="0"/>
                  </a:moveTo>
                  <a:cubicBezTo>
                    <a:pt x="0" y="0"/>
                    <a:pt x="0"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18"/>
            <p:cNvSpPr/>
            <p:nvPr/>
          </p:nvSpPr>
          <p:spPr>
            <a:xfrm>
              <a:off x="1264959" y="244919"/>
              <a:ext cx="20042" cy="16027"/>
            </a:xfrm>
            <a:custGeom>
              <a:avLst/>
              <a:gdLst/>
              <a:ahLst/>
              <a:cxnLst/>
              <a:rect l="l" t="t" r="r" b="b"/>
              <a:pathLst>
                <a:path w="669" h="535" extrusionOk="0">
                  <a:moveTo>
                    <a:pt x="335" y="1"/>
                  </a:moveTo>
                  <a:cubicBezTo>
                    <a:pt x="1" y="1"/>
                    <a:pt x="1" y="534"/>
                    <a:pt x="335" y="534"/>
                  </a:cubicBezTo>
                  <a:cubicBezTo>
                    <a:pt x="668" y="534"/>
                    <a:pt x="668" y="1"/>
                    <a:pt x="335"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18"/>
            <p:cNvSpPr/>
            <p:nvPr/>
          </p:nvSpPr>
          <p:spPr>
            <a:xfrm>
              <a:off x="1283950" y="223950"/>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18"/>
            <p:cNvSpPr/>
            <p:nvPr/>
          </p:nvSpPr>
          <p:spPr>
            <a:xfrm>
              <a:off x="973194" y="477733"/>
              <a:ext cx="20012" cy="15039"/>
            </a:xfrm>
            <a:custGeom>
              <a:avLst/>
              <a:gdLst/>
              <a:ahLst/>
              <a:cxnLst/>
              <a:rect l="l" t="t" r="r" b="b"/>
              <a:pathLst>
                <a:path w="668" h="502" extrusionOk="0">
                  <a:moveTo>
                    <a:pt x="334" y="1"/>
                  </a:moveTo>
                  <a:cubicBezTo>
                    <a:pt x="1" y="1"/>
                    <a:pt x="1" y="501"/>
                    <a:pt x="334" y="501"/>
                  </a:cubicBezTo>
                  <a:cubicBezTo>
                    <a:pt x="668" y="501"/>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18"/>
            <p:cNvSpPr/>
            <p:nvPr/>
          </p:nvSpPr>
          <p:spPr>
            <a:xfrm>
              <a:off x="980203" y="450773"/>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18"/>
            <p:cNvSpPr/>
            <p:nvPr/>
          </p:nvSpPr>
          <p:spPr>
            <a:xfrm>
              <a:off x="1211009" y="461766"/>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18"/>
            <p:cNvSpPr/>
            <p:nvPr/>
          </p:nvSpPr>
          <p:spPr>
            <a:xfrm>
              <a:off x="1222991" y="431781"/>
              <a:ext cx="20042" cy="16027"/>
            </a:xfrm>
            <a:custGeom>
              <a:avLst/>
              <a:gdLst/>
              <a:ahLst/>
              <a:cxnLst/>
              <a:rect l="l" t="t" r="r" b="b"/>
              <a:pathLst>
                <a:path w="669" h="535" extrusionOk="0">
                  <a:moveTo>
                    <a:pt x="335" y="0"/>
                  </a:moveTo>
                  <a:cubicBezTo>
                    <a:pt x="1" y="0"/>
                    <a:pt x="1" y="534"/>
                    <a:pt x="335" y="534"/>
                  </a:cubicBezTo>
                  <a:cubicBezTo>
                    <a:pt x="668" y="534"/>
                    <a:pt x="668" y="0"/>
                    <a:pt x="335"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18"/>
            <p:cNvSpPr/>
            <p:nvPr/>
          </p:nvSpPr>
          <p:spPr>
            <a:xfrm>
              <a:off x="1240006" y="457752"/>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18"/>
            <p:cNvSpPr/>
            <p:nvPr/>
          </p:nvSpPr>
          <p:spPr>
            <a:xfrm>
              <a:off x="1022171" y="830458"/>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18"/>
            <p:cNvSpPr/>
            <p:nvPr/>
          </p:nvSpPr>
          <p:spPr>
            <a:xfrm>
              <a:off x="1047153" y="816469"/>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18"/>
            <p:cNvSpPr/>
            <p:nvPr/>
          </p:nvSpPr>
          <p:spPr>
            <a:xfrm>
              <a:off x="1174044" y="866434"/>
              <a:ext cx="20012" cy="16027"/>
            </a:xfrm>
            <a:custGeom>
              <a:avLst/>
              <a:gdLst/>
              <a:ahLst/>
              <a:cxnLst/>
              <a:rect l="l" t="t" r="r" b="b"/>
              <a:pathLst>
                <a:path w="668" h="535" extrusionOk="0">
                  <a:moveTo>
                    <a:pt x="334" y="1"/>
                  </a:moveTo>
                  <a:cubicBezTo>
                    <a:pt x="0" y="1"/>
                    <a:pt x="0" y="534"/>
                    <a:pt x="334" y="534"/>
                  </a:cubicBezTo>
                  <a:cubicBezTo>
                    <a:pt x="668" y="534"/>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18"/>
            <p:cNvSpPr/>
            <p:nvPr/>
          </p:nvSpPr>
          <p:spPr>
            <a:xfrm>
              <a:off x="1191029" y="837467"/>
              <a:ext cx="21030" cy="15009"/>
            </a:xfrm>
            <a:custGeom>
              <a:avLst/>
              <a:gdLst/>
              <a:ahLst/>
              <a:cxnLst/>
              <a:rect l="l" t="t" r="r" b="b"/>
              <a:pathLst>
                <a:path w="702" h="501" extrusionOk="0">
                  <a:moveTo>
                    <a:pt x="367" y="0"/>
                  </a:moveTo>
                  <a:cubicBezTo>
                    <a:pt x="1" y="0"/>
                    <a:pt x="1" y="501"/>
                    <a:pt x="367" y="501"/>
                  </a:cubicBezTo>
                  <a:cubicBezTo>
                    <a:pt x="701" y="501"/>
                    <a:pt x="701" y="0"/>
                    <a:pt x="367"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18"/>
            <p:cNvSpPr/>
            <p:nvPr/>
          </p:nvSpPr>
          <p:spPr>
            <a:xfrm>
              <a:off x="1207025" y="866434"/>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6" name="Google Shape;2006;p18"/>
          <p:cNvGrpSpPr/>
          <p:nvPr/>
        </p:nvGrpSpPr>
        <p:grpSpPr>
          <a:xfrm flipH="1">
            <a:off x="8532685" y="-170594"/>
            <a:ext cx="747610" cy="722927"/>
            <a:chOff x="-168381" y="-168706"/>
            <a:chExt cx="901061" cy="871312"/>
          </a:xfrm>
        </p:grpSpPr>
        <p:sp>
          <p:nvSpPr>
            <p:cNvPr id="2007" name="Google Shape;2007;p18"/>
            <p:cNvSpPr/>
            <p:nvPr/>
          </p:nvSpPr>
          <p:spPr>
            <a:xfrm>
              <a:off x="-157717" y="-134796"/>
              <a:ext cx="890397" cy="837402"/>
            </a:xfrm>
            <a:custGeom>
              <a:avLst/>
              <a:gdLst/>
              <a:ahLst/>
              <a:cxnLst/>
              <a:rect l="l" t="t" r="r" b="b"/>
              <a:pathLst>
                <a:path w="29722" h="27953" extrusionOk="0">
                  <a:moveTo>
                    <a:pt x="568" y="1"/>
                  </a:moveTo>
                  <a:cubicBezTo>
                    <a:pt x="334" y="3603"/>
                    <a:pt x="34" y="8507"/>
                    <a:pt x="101" y="10442"/>
                  </a:cubicBezTo>
                  <a:cubicBezTo>
                    <a:pt x="201" y="13444"/>
                    <a:pt x="1" y="14978"/>
                    <a:pt x="368" y="17880"/>
                  </a:cubicBezTo>
                  <a:cubicBezTo>
                    <a:pt x="609" y="19676"/>
                    <a:pt x="721" y="23022"/>
                    <a:pt x="2365" y="23022"/>
                  </a:cubicBezTo>
                  <a:cubicBezTo>
                    <a:pt x="2767" y="23022"/>
                    <a:pt x="3261" y="22822"/>
                    <a:pt x="3870" y="22350"/>
                  </a:cubicBezTo>
                  <a:cubicBezTo>
                    <a:pt x="4427" y="21877"/>
                    <a:pt x="5052" y="20848"/>
                    <a:pt x="5709" y="20848"/>
                  </a:cubicBezTo>
                  <a:cubicBezTo>
                    <a:pt x="5840" y="20848"/>
                    <a:pt x="5972" y="20888"/>
                    <a:pt x="6105" y="20983"/>
                  </a:cubicBezTo>
                  <a:cubicBezTo>
                    <a:pt x="6572" y="21383"/>
                    <a:pt x="6672" y="23217"/>
                    <a:pt x="6772" y="23718"/>
                  </a:cubicBezTo>
                  <a:cubicBezTo>
                    <a:pt x="7062" y="24907"/>
                    <a:pt x="7320" y="27398"/>
                    <a:pt x="8831" y="27398"/>
                  </a:cubicBezTo>
                  <a:cubicBezTo>
                    <a:pt x="8888" y="27398"/>
                    <a:pt x="8947" y="27394"/>
                    <a:pt x="9007" y="27387"/>
                  </a:cubicBezTo>
                  <a:cubicBezTo>
                    <a:pt x="10442" y="27187"/>
                    <a:pt x="11809" y="24285"/>
                    <a:pt x="13043" y="23518"/>
                  </a:cubicBezTo>
                  <a:cubicBezTo>
                    <a:pt x="14017" y="24583"/>
                    <a:pt x="15074" y="27952"/>
                    <a:pt x="16721" y="27952"/>
                  </a:cubicBezTo>
                  <a:cubicBezTo>
                    <a:pt x="16880" y="27952"/>
                    <a:pt x="17043" y="27921"/>
                    <a:pt x="17213" y="27854"/>
                  </a:cubicBezTo>
                  <a:cubicBezTo>
                    <a:pt x="18381" y="27387"/>
                    <a:pt x="18747" y="25452"/>
                    <a:pt x="20115" y="24085"/>
                  </a:cubicBezTo>
                  <a:cubicBezTo>
                    <a:pt x="21574" y="24241"/>
                    <a:pt x="24886" y="25639"/>
                    <a:pt x="26727" y="25639"/>
                  </a:cubicBezTo>
                  <a:cubicBezTo>
                    <a:pt x="27242" y="25639"/>
                    <a:pt x="27642" y="25530"/>
                    <a:pt x="27854" y="25252"/>
                  </a:cubicBezTo>
                  <a:cubicBezTo>
                    <a:pt x="28821" y="23985"/>
                    <a:pt x="26119" y="18681"/>
                    <a:pt x="25752" y="17513"/>
                  </a:cubicBezTo>
                  <a:cubicBezTo>
                    <a:pt x="27187" y="16813"/>
                    <a:pt x="29722" y="16246"/>
                    <a:pt x="28655" y="14311"/>
                  </a:cubicBezTo>
                  <a:cubicBezTo>
                    <a:pt x="27954" y="12943"/>
                    <a:pt x="26119" y="12176"/>
                    <a:pt x="25152" y="10909"/>
                  </a:cubicBezTo>
                  <a:cubicBezTo>
                    <a:pt x="26420" y="10141"/>
                    <a:pt x="29422" y="9774"/>
                    <a:pt x="28655" y="7906"/>
                  </a:cubicBezTo>
                  <a:cubicBezTo>
                    <a:pt x="28054" y="6472"/>
                    <a:pt x="25252" y="5705"/>
                    <a:pt x="23985" y="5104"/>
                  </a:cubicBezTo>
                  <a:cubicBezTo>
                    <a:pt x="25052" y="4137"/>
                    <a:pt x="26720" y="3670"/>
                    <a:pt x="25152" y="2302"/>
                  </a:cubicBezTo>
                  <a:cubicBezTo>
                    <a:pt x="24185" y="1335"/>
                    <a:pt x="22250" y="1035"/>
                    <a:pt x="20982" y="868"/>
                  </a:cubicBezTo>
                  <a:cubicBezTo>
                    <a:pt x="17413" y="268"/>
                    <a:pt x="4270" y="1"/>
                    <a:pt x="568" y="1"/>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18"/>
            <p:cNvSpPr/>
            <p:nvPr/>
          </p:nvSpPr>
          <p:spPr>
            <a:xfrm>
              <a:off x="-168381" y="-168706"/>
              <a:ext cx="804808" cy="754000"/>
            </a:xfrm>
            <a:custGeom>
              <a:avLst/>
              <a:gdLst/>
              <a:ahLst/>
              <a:cxnLst/>
              <a:rect l="l" t="t" r="r" b="b"/>
              <a:pathLst>
                <a:path w="26865" h="25169" extrusionOk="0">
                  <a:moveTo>
                    <a:pt x="581" y="0"/>
                  </a:moveTo>
                  <a:cubicBezTo>
                    <a:pt x="295" y="0"/>
                    <a:pt x="1" y="425"/>
                    <a:pt x="257" y="733"/>
                  </a:cubicBezTo>
                  <a:cubicBezTo>
                    <a:pt x="2959" y="4202"/>
                    <a:pt x="6528" y="6870"/>
                    <a:pt x="9763" y="9772"/>
                  </a:cubicBezTo>
                  <a:cubicBezTo>
                    <a:pt x="13366" y="12975"/>
                    <a:pt x="16568" y="16577"/>
                    <a:pt x="20104" y="19846"/>
                  </a:cubicBezTo>
                  <a:cubicBezTo>
                    <a:pt x="22039" y="21648"/>
                    <a:pt x="23940" y="23549"/>
                    <a:pt x="26075" y="25083"/>
                  </a:cubicBezTo>
                  <a:cubicBezTo>
                    <a:pt x="26153" y="25143"/>
                    <a:pt x="26230" y="25168"/>
                    <a:pt x="26303" y="25168"/>
                  </a:cubicBezTo>
                  <a:cubicBezTo>
                    <a:pt x="26636" y="25168"/>
                    <a:pt x="26865" y="24629"/>
                    <a:pt x="26509" y="24383"/>
                  </a:cubicBezTo>
                  <a:cubicBezTo>
                    <a:pt x="24574" y="22982"/>
                    <a:pt x="22873" y="21247"/>
                    <a:pt x="21105" y="19646"/>
                  </a:cubicBezTo>
                  <a:cubicBezTo>
                    <a:pt x="19337" y="18045"/>
                    <a:pt x="17669" y="16310"/>
                    <a:pt x="16001" y="14609"/>
                  </a:cubicBezTo>
                  <a:cubicBezTo>
                    <a:pt x="14333" y="12941"/>
                    <a:pt x="12666" y="11273"/>
                    <a:pt x="10931" y="9706"/>
                  </a:cubicBezTo>
                  <a:cubicBezTo>
                    <a:pt x="9330" y="8238"/>
                    <a:pt x="7662" y="6870"/>
                    <a:pt x="6061" y="5436"/>
                  </a:cubicBezTo>
                  <a:cubicBezTo>
                    <a:pt x="4193" y="3801"/>
                    <a:pt x="2358" y="2100"/>
                    <a:pt x="824" y="132"/>
                  </a:cubicBezTo>
                  <a:cubicBezTo>
                    <a:pt x="754" y="39"/>
                    <a:pt x="668" y="0"/>
                    <a:pt x="581"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18"/>
            <p:cNvSpPr/>
            <p:nvPr/>
          </p:nvSpPr>
          <p:spPr>
            <a:xfrm>
              <a:off x="380880" y="342484"/>
              <a:ext cx="199876" cy="224232"/>
            </a:xfrm>
            <a:custGeom>
              <a:avLst/>
              <a:gdLst/>
              <a:ahLst/>
              <a:cxnLst/>
              <a:rect l="l" t="t" r="r" b="b"/>
              <a:pathLst>
                <a:path w="6672" h="7485" extrusionOk="0">
                  <a:moveTo>
                    <a:pt x="5644" y="1"/>
                  </a:moveTo>
                  <a:cubicBezTo>
                    <a:pt x="3868" y="1"/>
                    <a:pt x="2120" y="503"/>
                    <a:pt x="401" y="780"/>
                  </a:cubicBezTo>
                  <a:cubicBezTo>
                    <a:pt x="200" y="813"/>
                    <a:pt x="100" y="1013"/>
                    <a:pt x="100" y="1180"/>
                  </a:cubicBezTo>
                  <a:cubicBezTo>
                    <a:pt x="0" y="3148"/>
                    <a:pt x="100" y="5116"/>
                    <a:pt x="100" y="7084"/>
                  </a:cubicBezTo>
                  <a:cubicBezTo>
                    <a:pt x="100" y="7351"/>
                    <a:pt x="309" y="7485"/>
                    <a:pt x="517" y="7485"/>
                  </a:cubicBezTo>
                  <a:cubicBezTo>
                    <a:pt x="726" y="7485"/>
                    <a:pt x="934" y="7351"/>
                    <a:pt x="934" y="7084"/>
                  </a:cubicBezTo>
                  <a:cubicBezTo>
                    <a:pt x="903" y="5232"/>
                    <a:pt x="842" y="3379"/>
                    <a:pt x="918" y="1526"/>
                  </a:cubicBezTo>
                  <a:lnTo>
                    <a:pt x="918" y="1526"/>
                  </a:lnTo>
                  <a:cubicBezTo>
                    <a:pt x="2493" y="1248"/>
                    <a:pt x="4069" y="834"/>
                    <a:pt x="5644" y="834"/>
                  </a:cubicBezTo>
                  <a:cubicBezTo>
                    <a:pt x="5797" y="834"/>
                    <a:pt x="5951" y="838"/>
                    <a:pt x="6105" y="846"/>
                  </a:cubicBezTo>
                  <a:cubicBezTo>
                    <a:pt x="6672" y="846"/>
                    <a:pt x="6638" y="13"/>
                    <a:pt x="6105" y="13"/>
                  </a:cubicBezTo>
                  <a:cubicBezTo>
                    <a:pt x="5951" y="5"/>
                    <a:pt x="5798" y="1"/>
                    <a:pt x="5644"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18"/>
            <p:cNvSpPr/>
            <p:nvPr/>
          </p:nvSpPr>
          <p:spPr>
            <a:xfrm>
              <a:off x="243984" y="203700"/>
              <a:ext cx="219978" cy="244124"/>
            </a:xfrm>
            <a:custGeom>
              <a:avLst/>
              <a:gdLst/>
              <a:ahLst/>
              <a:cxnLst/>
              <a:rect l="l" t="t" r="r" b="b"/>
              <a:pathLst>
                <a:path w="7343" h="8149" extrusionOk="0">
                  <a:moveTo>
                    <a:pt x="6692" y="1"/>
                  </a:moveTo>
                  <a:cubicBezTo>
                    <a:pt x="6664" y="1"/>
                    <a:pt x="6635" y="3"/>
                    <a:pt x="6605" y="9"/>
                  </a:cubicBezTo>
                  <a:cubicBezTo>
                    <a:pt x="4570" y="276"/>
                    <a:pt x="2569" y="576"/>
                    <a:pt x="534" y="676"/>
                  </a:cubicBezTo>
                  <a:cubicBezTo>
                    <a:pt x="301" y="676"/>
                    <a:pt x="100" y="843"/>
                    <a:pt x="100" y="1076"/>
                  </a:cubicBezTo>
                  <a:cubicBezTo>
                    <a:pt x="0" y="3311"/>
                    <a:pt x="100" y="5546"/>
                    <a:pt x="100" y="7748"/>
                  </a:cubicBezTo>
                  <a:cubicBezTo>
                    <a:pt x="100" y="8015"/>
                    <a:pt x="309" y="8148"/>
                    <a:pt x="517" y="8148"/>
                  </a:cubicBezTo>
                  <a:cubicBezTo>
                    <a:pt x="726" y="8148"/>
                    <a:pt x="934" y="8015"/>
                    <a:pt x="934" y="7748"/>
                  </a:cubicBezTo>
                  <a:cubicBezTo>
                    <a:pt x="934" y="5682"/>
                    <a:pt x="846" y="3587"/>
                    <a:pt x="918" y="1490"/>
                  </a:cubicBezTo>
                  <a:lnTo>
                    <a:pt x="918" y="1490"/>
                  </a:lnTo>
                  <a:cubicBezTo>
                    <a:pt x="2892" y="1373"/>
                    <a:pt x="4865" y="1091"/>
                    <a:pt x="6839" y="809"/>
                  </a:cubicBezTo>
                  <a:cubicBezTo>
                    <a:pt x="7342" y="747"/>
                    <a:pt x="7163" y="1"/>
                    <a:pt x="6692"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18"/>
            <p:cNvSpPr/>
            <p:nvPr/>
          </p:nvSpPr>
          <p:spPr>
            <a:xfrm>
              <a:off x="73119" y="64048"/>
              <a:ext cx="303799" cy="334805"/>
            </a:xfrm>
            <a:custGeom>
              <a:avLst/>
              <a:gdLst/>
              <a:ahLst/>
              <a:cxnLst/>
              <a:rect l="l" t="t" r="r" b="b"/>
              <a:pathLst>
                <a:path w="10141" h="11176" extrusionOk="0">
                  <a:moveTo>
                    <a:pt x="9607" y="1"/>
                  </a:moveTo>
                  <a:cubicBezTo>
                    <a:pt x="6705" y="1"/>
                    <a:pt x="3803" y="101"/>
                    <a:pt x="901" y="301"/>
                  </a:cubicBezTo>
                  <a:cubicBezTo>
                    <a:pt x="667" y="301"/>
                    <a:pt x="501" y="468"/>
                    <a:pt x="501" y="701"/>
                  </a:cubicBezTo>
                  <a:cubicBezTo>
                    <a:pt x="200" y="4070"/>
                    <a:pt x="0" y="7406"/>
                    <a:pt x="0" y="10775"/>
                  </a:cubicBezTo>
                  <a:cubicBezTo>
                    <a:pt x="0" y="11042"/>
                    <a:pt x="209" y="11176"/>
                    <a:pt x="417" y="11176"/>
                  </a:cubicBezTo>
                  <a:cubicBezTo>
                    <a:pt x="626" y="11176"/>
                    <a:pt x="834" y="11042"/>
                    <a:pt x="834" y="10775"/>
                  </a:cubicBezTo>
                  <a:cubicBezTo>
                    <a:pt x="834" y="7542"/>
                    <a:pt x="1019" y="4339"/>
                    <a:pt x="1299" y="1108"/>
                  </a:cubicBezTo>
                  <a:lnTo>
                    <a:pt x="1299" y="1108"/>
                  </a:lnTo>
                  <a:cubicBezTo>
                    <a:pt x="4068" y="926"/>
                    <a:pt x="6838" y="835"/>
                    <a:pt x="9607" y="835"/>
                  </a:cubicBezTo>
                  <a:cubicBezTo>
                    <a:pt x="10141" y="835"/>
                    <a:pt x="10141" y="1"/>
                    <a:pt x="960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18"/>
            <p:cNvSpPr/>
            <p:nvPr/>
          </p:nvSpPr>
          <p:spPr>
            <a:xfrm>
              <a:off x="-59793" y="-50082"/>
              <a:ext cx="283847" cy="333038"/>
            </a:xfrm>
            <a:custGeom>
              <a:avLst/>
              <a:gdLst/>
              <a:ahLst/>
              <a:cxnLst/>
              <a:rect l="l" t="t" r="r" b="b"/>
              <a:pathLst>
                <a:path w="9475" h="11117" extrusionOk="0">
                  <a:moveTo>
                    <a:pt x="4345" y="0"/>
                  </a:moveTo>
                  <a:cubicBezTo>
                    <a:pt x="3143" y="0"/>
                    <a:pt x="1946" y="77"/>
                    <a:pt x="768" y="342"/>
                  </a:cubicBezTo>
                  <a:cubicBezTo>
                    <a:pt x="601" y="375"/>
                    <a:pt x="501" y="575"/>
                    <a:pt x="468" y="742"/>
                  </a:cubicBezTo>
                  <a:cubicBezTo>
                    <a:pt x="168" y="4044"/>
                    <a:pt x="1" y="7380"/>
                    <a:pt x="1" y="10716"/>
                  </a:cubicBezTo>
                  <a:cubicBezTo>
                    <a:pt x="1" y="10983"/>
                    <a:pt x="209" y="11116"/>
                    <a:pt x="418" y="11116"/>
                  </a:cubicBezTo>
                  <a:cubicBezTo>
                    <a:pt x="626" y="11116"/>
                    <a:pt x="835" y="10983"/>
                    <a:pt x="835" y="10716"/>
                  </a:cubicBezTo>
                  <a:cubicBezTo>
                    <a:pt x="835" y="7495"/>
                    <a:pt x="990" y="4274"/>
                    <a:pt x="1271" y="1084"/>
                  </a:cubicBezTo>
                  <a:lnTo>
                    <a:pt x="1271" y="1084"/>
                  </a:lnTo>
                  <a:cubicBezTo>
                    <a:pt x="2280" y="878"/>
                    <a:pt x="3303" y="814"/>
                    <a:pt x="4328" y="814"/>
                  </a:cubicBezTo>
                  <a:cubicBezTo>
                    <a:pt x="5862" y="814"/>
                    <a:pt x="7401" y="956"/>
                    <a:pt x="8907" y="976"/>
                  </a:cubicBezTo>
                  <a:cubicBezTo>
                    <a:pt x="9474" y="976"/>
                    <a:pt x="9474" y="142"/>
                    <a:pt x="8907" y="142"/>
                  </a:cubicBezTo>
                  <a:cubicBezTo>
                    <a:pt x="7397" y="123"/>
                    <a:pt x="5867" y="0"/>
                    <a:pt x="4345"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18"/>
            <p:cNvSpPr/>
            <p:nvPr/>
          </p:nvSpPr>
          <p:spPr>
            <a:xfrm>
              <a:off x="459812" y="66055"/>
              <a:ext cx="28010" cy="21030"/>
            </a:xfrm>
            <a:custGeom>
              <a:avLst/>
              <a:gdLst/>
              <a:ahLst/>
              <a:cxnLst/>
              <a:rect l="l" t="t" r="r" b="b"/>
              <a:pathLst>
                <a:path w="935" h="702" extrusionOk="0">
                  <a:moveTo>
                    <a:pt x="467" y="1"/>
                  </a:moveTo>
                  <a:cubicBezTo>
                    <a:pt x="0" y="1"/>
                    <a:pt x="0" y="701"/>
                    <a:pt x="467" y="701"/>
                  </a:cubicBezTo>
                  <a:cubicBezTo>
                    <a:pt x="934" y="701"/>
                    <a:pt x="934" y="1"/>
                    <a:pt x="46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18"/>
            <p:cNvSpPr/>
            <p:nvPr/>
          </p:nvSpPr>
          <p:spPr>
            <a:xfrm>
              <a:off x="471794" y="121023"/>
              <a:ext cx="28010" cy="22019"/>
            </a:xfrm>
            <a:custGeom>
              <a:avLst/>
              <a:gdLst/>
              <a:ahLst/>
              <a:cxnLst/>
              <a:rect l="l" t="t" r="r" b="b"/>
              <a:pathLst>
                <a:path w="935" h="735"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18"/>
            <p:cNvSpPr/>
            <p:nvPr/>
          </p:nvSpPr>
          <p:spPr>
            <a:xfrm>
              <a:off x="512773" y="80044"/>
              <a:ext cx="28010" cy="22019"/>
            </a:xfrm>
            <a:custGeom>
              <a:avLst/>
              <a:gdLst/>
              <a:ahLst/>
              <a:cxnLst/>
              <a:rect l="l" t="t" r="r" b="b"/>
              <a:pathLst>
                <a:path w="935" h="735" extrusionOk="0">
                  <a:moveTo>
                    <a:pt x="467" y="1"/>
                  </a:moveTo>
                  <a:cubicBezTo>
                    <a:pt x="0" y="1"/>
                    <a:pt x="0" y="734"/>
                    <a:pt x="467" y="734"/>
                  </a:cubicBezTo>
                  <a:cubicBezTo>
                    <a:pt x="934" y="734"/>
                    <a:pt x="934" y="1"/>
                    <a:pt x="46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18"/>
            <p:cNvSpPr/>
            <p:nvPr/>
          </p:nvSpPr>
          <p:spPr>
            <a:xfrm>
              <a:off x="89085" y="511702"/>
              <a:ext cx="28010" cy="22019"/>
            </a:xfrm>
            <a:custGeom>
              <a:avLst/>
              <a:gdLst/>
              <a:ahLst/>
              <a:cxnLst/>
              <a:rect l="l" t="t" r="r" b="b"/>
              <a:pathLst>
                <a:path w="935" h="735" extrusionOk="0">
                  <a:moveTo>
                    <a:pt x="468" y="1"/>
                  </a:moveTo>
                  <a:cubicBezTo>
                    <a:pt x="1" y="1"/>
                    <a:pt x="1" y="735"/>
                    <a:pt x="468" y="735"/>
                  </a:cubicBezTo>
                  <a:cubicBezTo>
                    <a:pt x="935" y="735"/>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18"/>
            <p:cNvSpPr/>
            <p:nvPr/>
          </p:nvSpPr>
          <p:spPr>
            <a:xfrm>
              <a:off x="115086" y="451761"/>
              <a:ext cx="28010" cy="21030"/>
            </a:xfrm>
            <a:custGeom>
              <a:avLst/>
              <a:gdLst/>
              <a:ahLst/>
              <a:cxnLst/>
              <a:rect l="l" t="t" r="r" b="b"/>
              <a:pathLst>
                <a:path w="935" h="702" extrusionOk="0">
                  <a:moveTo>
                    <a:pt x="467" y="1"/>
                  </a:moveTo>
                  <a:cubicBezTo>
                    <a:pt x="0" y="1"/>
                    <a:pt x="0" y="701"/>
                    <a:pt x="467" y="701"/>
                  </a:cubicBezTo>
                  <a:cubicBezTo>
                    <a:pt x="934" y="701"/>
                    <a:pt x="934" y="1"/>
                    <a:pt x="46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18"/>
            <p:cNvSpPr/>
            <p:nvPr/>
          </p:nvSpPr>
          <p:spPr>
            <a:xfrm>
              <a:off x="147049" y="503734"/>
              <a:ext cx="28010" cy="21989"/>
            </a:xfrm>
            <a:custGeom>
              <a:avLst/>
              <a:gdLst/>
              <a:ahLst/>
              <a:cxnLst/>
              <a:rect l="l" t="t" r="r" b="b"/>
              <a:pathLst>
                <a:path w="935" h="734"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18"/>
            <p:cNvSpPr/>
            <p:nvPr/>
          </p:nvSpPr>
          <p:spPr>
            <a:xfrm>
              <a:off x="7943" y="204958"/>
              <a:ext cx="28010" cy="22019"/>
            </a:xfrm>
            <a:custGeom>
              <a:avLst/>
              <a:gdLst/>
              <a:ahLst/>
              <a:cxnLst/>
              <a:rect l="l" t="t" r="r" b="b"/>
              <a:pathLst>
                <a:path w="935" h="735"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18"/>
            <p:cNvSpPr/>
            <p:nvPr/>
          </p:nvSpPr>
          <p:spPr>
            <a:xfrm>
              <a:off x="13934" y="146995"/>
              <a:ext cx="28010" cy="22019"/>
            </a:xfrm>
            <a:custGeom>
              <a:avLst/>
              <a:gdLst/>
              <a:ahLst/>
              <a:cxnLst/>
              <a:rect l="l" t="t" r="r" b="b"/>
              <a:pathLst>
                <a:path w="935" h="735" extrusionOk="0">
                  <a:moveTo>
                    <a:pt x="468" y="1"/>
                  </a:moveTo>
                  <a:cubicBezTo>
                    <a:pt x="1" y="1"/>
                    <a:pt x="1" y="734"/>
                    <a:pt x="468" y="734"/>
                  </a:cubicBezTo>
                  <a:cubicBezTo>
                    <a:pt x="935" y="734"/>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18"/>
            <p:cNvSpPr/>
            <p:nvPr/>
          </p:nvSpPr>
          <p:spPr>
            <a:xfrm>
              <a:off x="430845" y="285898"/>
              <a:ext cx="28010" cy="22019"/>
            </a:xfrm>
            <a:custGeom>
              <a:avLst/>
              <a:gdLst/>
              <a:ahLst/>
              <a:cxnLst/>
              <a:rect l="l" t="t" r="r" b="b"/>
              <a:pathLst>
                <a:path w="935" h="735" extrusionOk="0">
                  <a:moveTo>
                    <a:pt x="467" y="0"/>
                  </a:moveTo>
                  <a:cubicBezTo>
                    <a:pt x="0" y="0"/>
                    <a:pt x="0" y="734"/>
                    <a:pt x="467" y="734"/>
                  </a:cubicBezTo>
                  <a:cubicBezTo>
                    <a:pt x="934" y="734"/>
                    <a:pt x="934" y="0"/>
                    <a:pt x="467"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18"/>
            <p:cNvSpPr/>
            <p:nvPr/>
          </p:nvSpPr>
          <p:spPr>
            <a:xfrm>
              <a:off x="462808" y="268913"/>
              <a:ext cx="28010" cy="21989"/>
            </a:xfrm>
            <a:custGeom>
              <a:avLst/>
              <a:gdLst/>
              <a:ahLst/>
              <a:cxnLst/>
              <a:rect l="l" t="t" r="r" b="b"/>
              <a:pathLst>
                <a:path w="935" h="734"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18"/>
            <p:cNvSpPr/>
            <p:nvPr/>
          </p:nvSpPr>
          <p:spPr>
            <a:xfrm>
              <a:off x="219990" y="5096"/>
              <a:ext cx="28010" cy="21030"/>
            </a:xfrm>
            <a:custGeom>
              <a:avLst/>
              <a:gdLst/>
              <a:ahLst/>
              <a:cxnLst/>
              <a:rect l="l" t="t" r="r" b="b"/>
              <a:pathLst>
                <a:path w="935" h="702" extrusionOk="0">
                  <a:moveTo>
                    <a:pt x="468" y="1"/>
                  </a:moveTo>
                  <a:cubicBezTo>
                    <a:pt x="1" y="1"/>
                    <a:pt x="1" y="701"/>
                    <a:pt x="468" y="701"/>
                  </a:cubicBezTo>
                  <a:cubicBezTo>
                    <a:pt x="935" y="701"/>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18"/>
            <p:cNvSpPr/>
            <p:nvPr/>
          </p:nvSpPr>
          <p:spPr>
            <a:xfrm>
              <a:off x="578705" y="465750"/>
              <a:ext cx="28010" cy="22019"/>
            </a:xfrm>
            <a:custGeom>
              <a:avLst/>
              <a:gdLst/>
              <a:ahLst/>
              <a:cxnLst/>
              <a:rect l="l" t="t" r="r" b="b"/>
              <a:pathLst>
                <a:path w="935" h="735" extrusionOk="0">
                  <a:moveTo>
                    <a:pt x="468" y="1"/>
                  </a:moveTo>
                  <a:cubicBezTo>
                    <a:pt x="1" y="1"/>
                    <a:pt x="1" y="734"/>
                    <a:pt x="468" y="734"/>
                  </a:cubicBezTo>
                  <a:cubicBezTo>
                    <a:pt x="935" y="734"/>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18"/>
            <p:cNvSpPr/>
            <p:nvPr/>
          </p:nvSpPr>
          <p:spPr>
            <a:xfrm>
              <a:off x="494770" y="523714"/>
              <a:ext cx="28010" cy="22019"/>
            </a:xfrm>
            <a:custGeom>
              <a:avLst/>
              <a:gdLst/>
              <a:ahLst/>
              <a:cxnLst/>
              <a:rect l="l" t="t" r="r" b="b"/>
              <a:pathLst>
                <a:path w="935" h="735"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6" name="Google Shape;2026;p18"/>
          <p:cNvGrpSpPr/>
          <p:nvPr/>
        </p:nvGrpSpPr>
        <p:grpSpPr>
          <a:xfrm rot="10800000">
            <a:off x="8339290" y="1377176"/>
            <a:ext cx="362172" cy="472552"/>
            <a:chOff x="1304140" y="978228"/>
            <a:chExt cx="436509" cy="569545"/>
          </a:xfrm>
        </p:grpSpPr>
        <p:sp>
          <p:nvSpPr>
            <p:cNvPr id="2027" name="Google Shape;2027;p18"/>
            <p:cNvSpPr/>
            <p:nvPr/>
          </p:nvSpPr>
          <p:spPr>
            <a:xfrm>
              <a:off x="1321934" y="978228"/>
              <a:ext cx="418716" cy="433845"/>
            </a:xfrm>
            <a:custGeom>
              <a:avLst/>
              <a:gdLst/>
              <a:ahLst/>
              <a:cxnLst/>
              <a:rect l="l" t="t" r="r" b="b"/>
              <a:pathLst>
                <a:path w="13977" h="14482" extrusionOk="0">
                  <a:moveTo>
                    <a:pt x="12193" y="1"/>
                  </a:moveTo>
                  <a:cubicBezTo>
                    <a:pt x="11019" y="1"/>
                    <a:pt x="8624" y="2538"/>
                    <a:pt x="7306" y="3407"/>
                  </a:cubicBezTo>
                  <a:cubicBezTo>
                    <a:pt x="7155" y="3515"/>
                    <a:pt x="7024" y="3559"/>
                    <a:pt x="6904" y="3559"/>
                  </a:cubicBezTo>
                  <a:cubicBezTo>
                    <a:pt x="6467" y="3559"/>
                    <a:pt x="6173" y="2969"/>
                    <a:pt x="5571" y="2707"/>
                  </a:cubicBezTo>
                  <a:cubicBezTo>
                    <a:pt x="5238" y="2567"/>
                    <a:pt x="4914" y="2426"/>
                    <a:pt x="4624" y="2426"/>
                  </a:cubicBezTo>
                  <a:cubicBezTo>
                    <a:pt x="4362" y="2426"/>
                    <a:pt x="4127" y="2541"/>
                    <a:pt x="3936" y="2873"/>
                  </a:cubicBezTo>
                  <a:cubicBezTo>
                    <a:pt x="3303" y="4041"/>
                    <a:pt x="4037" y="5876"/>
                    <a:pt x="3936" y="7143"/>
                  </a:cubicBezTo>
                  <a:cubicBezTo>
                    <a:pt x="3288" y="6861"/>
                    <a:pt x="2376" y="6317"/>
                    <a:pt x="1586" y="6317"/>
                  </a:cubicBezTo>
                  <a:cubicBezTo>
                    <a:pt x="1442" y="6317"/>
                    <a:pt x="1302" y="6335"/>
                    <a:pt x="1168" y="6376"/>
                  </a:cubicBezTo>
                  <a:cubicBezTo>
                    <a:pt x="0" y="6710"/>
                    <a:pt x="267" y="8344"/>
                    <a:pt x="401" y="9278"/>
                  </a:cubicBezTo>
                  <a:cubicBezTo>
                    <a:pt x="601" y="10946"/>
                    <a:pt x="1235" y="12714"/>
                    <a:pt x="1368" y="14382"/>
                  </a:cubicBezTo>
                  <a:lnTo>
                    <a:pt x="1401" y="14382"/>
                  </a:lnTo>
                  <a:cubicBezTo>
                    <a:pt x="2530" y="14382"/>
                    <a:pt x="3857" y="14480"/>
                    <a:pt x="5122" y="14480"/>
                  </a:cubicBezTo>
                  <a:cubicBezTo>
                    <a:pt x="5502" y="14480"/>
                    <a:pt x="5876" y="14472"/>
                    <a:pt x="6238" y="14448"/>
                  </a:cubicBezTo>
                  <a:cubicBezTo>
                    <a:pt x="7372" y="14415"/>
                    <a:pt x="9207" y="14482"/>
                    <a:pt x="10041" y="13514"/>
                  </a:cubicBezTo>
                  <a:cubicBezTo>
                    <a:pt x="11142" y="12213"/>
                    <a:pt x="8707" y="11580"/>
                    <a:pt x="7939" y="11113"/>
                  </a:cubicBezTo>
                  <a:cubicBezTo>
                    <a:pt x="9340" y="10479"/>
                    <a:pt x="10941" y="10379"/>
                    <a:pt x="12309" y="9512"/>
                  </a:cubicBezTo>
                  <a:cubicBezTo>
                    <a:pt x="13076" y="8978"/>
                    <a:pt x="13977" y="8444"/>
                    <a:pt x="13176" y="7577"/>
                  </a:cubicBezTo>
                  <a:cubicBezTo>
                    <a:pt x="12509" y="6810"/>
                    <a:pt x="11442" y="6309"/>
                    <a:pt x="10575" y="6042"/>
                  </a:cubicBezTo>
                  <a:cubicBezTo>
                    <a:pt x="11375" y="4675"/>
                    <a:pt x="13510" y="772"/>
                    <a:pt x="12543" y="105"/>
                  </a:cubicBezTo>
                  <a:cubicBezTo>
                    <a:pt x="12444" y="34"/>
                    <a:pt x="12327" y="1"/>
                    <a:pt x="12193" y="1"/>
                  </a:cubicBezTo>
                  <a:close/>
                </a:path>
              </a:pathLst>
            </a:custGeom>
            <a:solidFill>
              <a:srgbClr val="C43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18"/>
            <p:cNvSpPr/>
            <p:nvPr/>
          </p:nvSpPr>
          <p:spPr>
            <a:xfrm>
              <a:off x="1304140" y="1073037"/>
              <a:ext cx="322013" cy="474737"/>
            </a:xfrm>
            <a:custGeom>
              <a:avLst/>
              <a:gdLst/>
              <a:ahLst/>
              <a:cxnLst/>
              <a:rect l="l" t="t" r="r" b="b"/>
              <a:pathLst>
                <a:path w="10749" h="15847" extrusionOk="0">
                  <a:moveTo>
                    <a:pt x="10371" y="1"/>
                  </a:moveTo>
                  <a:cubicBezTo>
                    <a:pt x="10313" y="1"/>
                    <a:pt x="10254" y="23"/>
                    <a:pt x="10201" y="75"/>
                  </a:cubicBezTo>
                  <a:cubicBezTo>
                    <a:pt x="8066" y="2210"/>
                    <a:pt x="5931" y="4412"/>
                    <a:pt x="4264" y="6980"/>
                  </a:cubicBezTo>
                  <a:cubicBezTo>
                    <a:pt x="2529" y="9616"/>
                    <a:pt x="995" y="12484"/>
                    <a:pt x="61" y="15520"/>
                  </a:cubicBezTo>
                  <a:cubicBezTo>
                    <a:pt x="1" y="15719"/>
                    <a:pt x="155" y="15846"/>
                    <a:pt x="310" y="15846"/>
                  </a:cubicBezTo>
                  <a:cubicBezTo>
                    <a:pt x="415" y="15846"/>
                    <a:pt x="521" y="15788"/>
                    <a:pt x="561" y="15653"/>
                  </a:cubicBezTo>
                  <a:cubicBezTo>
                    <a:pt x="1495" y="12684"/>
                    <a:pt x="3029" y="9849"/>
                    <a:pt x="4731" y="7247"/>
                  </a:cubicBezTo>
                  <a:cubicBezTo>
                    <a:pt x="6365" y="4712"/>
                    <a:pt x="8467" y="2544"/>
                    <a:pt x="10568" y="442"/>
                  </a:cubicBezTo>
                  <a:cubicBezTo>
                    <a:pt x="10749" y="261"/>
                    <a:pt x="10570" y="1"/>
                    <a:pt x="10371"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18"/>
            <p:cNvSpPr/>
            <p:nvPr/>
          </p:nvSpPr>
          <p:spPr>
            <a:xfrm>
              <a:off x="1369383" y="1235665"/>
              <a:ext cx="155569" cy="125642"/>
            </a:xfrm>
            <a:custGeom>
              <a:avLst/>
              <a:gdLst/>
              <a:ahLst/>
              <a:cxnLst/>
              <a:rect l="l" t="t" r="r" b="b"/>
              <a:pathLst>
                <a:path w="5193" h="4194" extrusionOk="0">
                  <a:moveTo>
                    <a:pt x="255" y="0"/>
                  </a:moveTo>
                  <a:cubicBezTo>
                    <a:pt x="126" y="0"/>
                    <a:pt x="1" y="84"/>
                    <a:pt x="17" y="250"/>
                  </a:cubicBezTo>
                  <a:cubicBezTo>
                    <a:pt x="84" y="1518"/>
                    <a:pt x="484" y="2752"/>
                    <a:pt x="751" y="3986"/>
                  </a:cubicBezTo>
                  <a:cubicBezTo>
                    <a:pt x="751" y="4086"/>
                    <a:pt x="885" y="4187"/>
                    <a:pt x="985" y="4187"/>
                  </a:cubicBezTo>
                  <a:cubicBezTo>
                    <a:pt x="1217" y="4169"/>
                    <a:pt x="1450" y="4163"/>
                    <a:pt x="1683" y="4163"/>
                  </a:cubicBezTo>
                  <a:cubicBezTo>
                    <a:pt x="2210" y="4163"/>
                    <a:pt x="2739" y="4194"/>
                    <a:pt x="3264" y="4194"/>
                  </a:cubicBezTo>
                  <a:cubicBezTo>
                    <a:pt x="3812" y="4194"/>
                    <a:pt x="4356" y="4160"/>
                    <a:pt x="4888" y="4020"/>
                  </a:cubicBezTo>
                  <a:cubicBezTo>
                    <a:pt x="5193" y="3959"/>
                    <a:pt x="5107" y="3507"/>
                    <a:pt x="4835" y="3507"/>
                  </a:cubicBezTo>
                  <a:cubicBezTo>
                    <a:pt x="4810" y="3507"/>
                    <a:pt x="4783" y="3511"/>
                    <a:pt x="4754" y="3519"/>
                  </a:cubicBezTo>
                  <a:cubicBezTo>
                    <a:pt x="4273" y="3636"/>
                    <a:pt x="3782" y="3667"/>
                    <a:pt x="3288" y="3667"/>
                  </a:cubicBezTo>
                  <a:cubicBezTo>
                    <a:pt x="2738" y="3667"/>
                    <a:pt x="2185" y="3629"/>
                    <a:pt x="1641" y="3629"/>
                  </a:cubicBezTo>
                  <a:cubicBezTo>
                    <a:pt x="1494" y="3629"/>
                    <a:pt x="1348" y="3632"/>
                    <a:pt x="1203" y="3639"/>
                  </a:cubicBezTo>
                  <a:lnTo>
                    <a:pt x="1203" y="3639"/>
                  </a:lnTo>
                  <a:cubicBezTo>
                    <a:pt x="938" y="2513"/>
                    <a:pt x="581" y="1411"/>
                    <a:pt x="518" y="250"/>
                  </a:cubicBezTo>
                  <a:cubicBezTo>
                    <a:pt x="518" y="84"/>
                    <a:pt x="384" y="0"/>
                    <a:pt x="255"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18"/>
            <p:cNvSpPr/>
            <p:nvPr/>
          </p:nvSpPr>
          <p:spPr>
            <a:xfrm>
              <a:off x="1422853" y="1210682"/>
              <a:ext cx="90951" cy="89603"/>
            </a:xfrm>
            <a:custGeom>
              <a:avLst/>
              <a:gdLst/>
              <a:ahLst/>
              <a:cxnLst/>
              <a:rect l="l" t="t" r="r" b="b"/>
              <a:pathLst>
                <a:path w="3036" h="2991" extrusionOk="0">
                  <a:moveTo>
                    <a:pt x="267" y="0"/>
                  </a:moveTo>
                  <a:cubicBezTo>
                    <a:pt x="134" y="0"/>
                    <a:pt x="0" y="84"/>
                    <a:pt x="0" y="250"/>
                  </a:cubicBezTo>
                  <a:cubicBezTo>
                    <a:pt x="0" y="1084"/>
                    <a:pt x="67" y="1885"/>
                    <a:pt x="100" y="2719"/>
                  </a:cubicBezTo>
                  <a:cubicBezTo>
                    <a:pt x="130" y="2868"/>
                    <a:pt x="240" y="2991"/>
                    <a:pt x="383" y="2991"/>
                  </a:cubicBezTo>
                  <a:cubicBezTo>
                    <a:pt x="400" y="2991"/>
                    <a:pt x="417" y="2989"/>
                    <a:pt x="434" y="2986"/>
                  </a:cubicBezTo>
                  <a:cubicBezTo>
                    <a:pt x="1201" y="2686"/>
                    <a:pt x="2002" y="2686"/>
                    <a:pt x="2802" y="2552"/>
                  </a:cubicBezTo>
                  <a:cubicBezTo>
                    <a:pt x="2936" y="2519"/>
                    <a:pt x="3036" y="2352"/>
                    <a:pt x="3003" y="2219"/>
                  </a:cubicBezTo>
                  <a:cubicBezTo>
                    <a:pt x="2936" y="2085"/>
                    <a:pt x="2802" y="2018"/>
                    <a:pt x="2669" y="2018"/>
                  </a:cubicBezTo>
                  <a:cubicBezTo>
                    <a:pt x="1974" y="2163"/>
                    <a:pt x="1280" y="2182"/>
                    <a:pt x="607" y="2359"/>
                  </a:cubicBezTo>
                  <a:lnTo>
                    <a:pt x="607" y="2359"/>
                  </a:lnTo>
                  <a:cubicBezTo>
                    <a:pt x="559" y="1653"/>
                    <a:pt x="534" y="964"/>
                    <a:pt x="534" y="250"/>
                  </a:cubicBezTo>
                  <a:cubicBezTo>
                    <a:pt x="534" y="84"/>
                    <a:pt x="401" y="0"/>
                    <a:pt x="267"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18"/>
            <p:cNvSpPr/>
            <p:nvPr/>
          </p:nvSpPr>
          <p:spPr>
            <a:xfrm>
              <a:off x="1473208" y="1117461"/>
              <a:ext cx="125911" cy="118242"/>
            </a:xfrm>
            <a:custGeom>
              <a:avLst/>
              <a:gdLst/>
              <a:ahLst/>
              <a:cxnLst/>
              <a:rect l="l" t="t" r="r" b="b"/>
              <a:pathLst>
                <a:path w="4203" h="3947" extrusionOk="0">
                  <a:moveTo>
                    <a:pt x="318" y="0"/>
                  </a:moveTo>
                  <a:cubicBezTo>
                    <a:pt x="171" y="0"/>
                    <a:pt x="1" y="128"/>
                    <a:pt x="21" y="327"/>
                  </a:cubicBezTo>
                  <a:cubicBezTo>
                    <a:pt x="221" y="1361"/>
                    <a:pt x="187" y="2428"/>
                    <a:pt x="221" y="3463"/>
                  </a:cubicBezTo>
                  <a:cubicBezTo>
                    <a:pt x="221" y="3563"/>
                    <a:pt x="287" y="3696"/>
                    <a:pt x="421" y="3696"/>
                  </a:cubicBezTo>
                  <a:cubicBezTo>
                    <a:pt x="988" y="3796"/>
                    <a:pt x="1555" y="3863"/>
                    <a:pt x="2155" y="3930"/>
                  </a:cubicBezTo>
                  <a:cubicBezTo>
                    <a:pt x="2331" y="3940"/>
                    <a:pt x="2509" y="3947"/>
                    <a:pt x="2689" y="3947"/>
                  </a:cubicBezTo>
                  <a:cubicBezTo>
                    <a:pt x="3090" y="3947"/>
                    <a:pt x="3498" y="3911"/>
                    <a:pt x="3890" y="3796"/>
                  </a:cubicBezTo>
                  <a:cubicBezTo>
                    <a:pt x="4203" y="3734"/>
                    <a:pt x="4105" y="3290"/>
                    <a:pt x="3816" y="3290"/>
                  </a:cubicBezTo>
                  <a:cubicBezTo>
                    <a:pt x="3797" y="3290"/>
                    <a:pt x="3777" y="3292"/>
                    <a:pt x="3757" y="3296"/>
                  </a:cubicBezTo>
                  <a:cubicBezTo>
                    <a:pt x="3401" y="3385"/>
                    <a:pt x="3045" y="3414"/>
                    <a:pt x="2689" y="3414"/>
                  </a:cubicBezTo>
                  <a:cubicBezTo>
                    <a:pt x="2511" y="3414"/>
                    <a:pt x="2333" y="3407"/>
                    <a:pt x="2155" y="3396"/>
                  </a:cubicBezTo>
                  <a:cubicBezTo>
                    <a:pt x="1684" y="3366"/>
                    <a:pt x="1213" y="3311"/>
                    <a:pt x="742" y="3229"/>
                  </a:cubicBezTo>
                  <a:lnTo>
                    <a:pt x="742" y="3229"/>
                  </a:lnTo>
                  <a:cubicBezTo>
                    <a:pt x="691" y="2207"/>
                    <a:pt x="707" y="1186"/>
                    <a:pt x="521" y="194"/>
                  </a:cubicBezTo>
                  <a:cubicBezTo>
                    <a:pt x="507" y="59"/>
                    <a:pt x="418" y="0"/>
                    <a:pt x="318"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18"/>
            <p:cNvSpPr/>
            <p:nvPr/>
          </p:nvSpPr>
          <p:spPr>
            <a:xfrm>
              <a:off x="1524761" y="1114256"/>
              <a:ext cx="61982" cy="58986"/>
            </a:xfrm>
            <a:custGeom>
              <a:avLst/>
              <a:gdLst/>
              <a:ahLst/>
              <a:cxnLst/>
              <a:rect l="l" t="t" r="r" b="b"/>
              <a:pathLst>
                <a:path w="2069" h="1969" extrusionOk="0">
                  <a:moveTo>
                    <a:pt x="301" y="0"/>
                  </a:moveTo>
                  <a:cubicBezTo>
                    <a:pt x="168" y="34"/>
                    <a:pt x="34" y="134"/>
                    <a:pt x="34" y="267"/>
                  </a:cubicBezTo>
                  <a:cubicBezTo>
                    <a:pt x="34" y="734"/>
                    <a:pt x="1" y="1235"/>
                    <a:pt x="168" y="1702"/>
                  </a:cubicBezTo>
                  <a:cubicBezTo>
                    <a:pt x="201" y="1802"/>
                    <a:pt x="301" y="1902"/>
                    <a:pt x="401" y="1902"/>
                  </a:cubicBezTo>
                  <a:cubicBezTo>
                    <a:pt x="868" y="1902"/>
                    <a:pt x="1335" y="1968"/>
                    <a:pt x="1802" y="1968"/>
                  </a:cubicBezTo>
                  <a:cubicBezTo>
                    <a:pt x="1936" y="1968"/>
                    <a:pt x="2069" y="1868"/>
                    <a:pt x="2069" y="1735"/>
                  </a:cubicBezTo>
                  <a:cubicBezTo>
                    <a:pt x="2069" y="1568"/>
                    <a:pt x="1969" y="1468"/>
                    <a:pt x="1802" y="1468"/>
                  </a:cubicBezTo>
                  <a:cubicBezTo>
                    <a:pt x="1402" y="1468"/>
                    <a:pt x="1002" y="1395"/>
                    <a:pt x="601" y="1374"/>
                  </a:cubicBezTo>
                  <a:lnTo>
                    <a:pt x="601" y="1374"/>
                  </a:lnTo>
                  <a:cubicBezTo>
                    <a:pt x="601" y="1349"/>
                    <a:pt x="601" y="1325"/>
                    <a:pt x="601" y="1301"/>
                  </a:cubicBezTo>
                  <a:cubicBezTo>
                    <a:pt x="601" y="1301"/>
                    <a:pt x="601" y="1301"/>
                    <a:pt x="568" y="1268"/>
                  </a:cubicBezTo>
                  <a:cubicBezTo>
                    <a:pt x="568" y="1268"/>
                    <a:pt x="568" y="1201"/>
                    <a:pt x="568" y="1168"/>
                  </a:cubicBezTo>
                  <a:cubicBezTo>
                    <a:pt x="568" y="1168"/>
                    <a:pt x="568" y="1134"/>
                    <a:pt x="568" y="1101"/>
                  </a:cubicBezTo>
                  <a:cubicBezTo>
                    <a:pt x="568" y="1034"/>
                    <a:pt x="568" y="1001"/>
                    <a:pt x="535" y="934"/>
                  </a:cubicBezTo>
                  <a:cubicBezTo>
                    <a:pt x="535" y="734"/>
                    <a:pt x="568" y="501"/>
                    <a:pt x="568" y="267"/>
                  </a:cubicBezTo>
                  <a:cubicBezTo>
                    <a:pt x="568" y="134"/>
                    <a:pt x="434" y="0"/>
                    <a:pt x="301"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18"/>
            <p:cNvSpPr/>
            <p:nvPr/>
          </p:nvSpPr>
          <p:spPr>
            <a:xfrm>
              <a:off x="1567747" y="1071270"/>
              <a:ext cx="60964" cy="60814"/>
            </a:xfrm>
            <a:custGeom>
              <a:avLst/>
              <a:gdLst/>
              <a:ahLst/>
              <a:cxnLst/>
              <a:rect l="l" t="t" r="r" b="b"/>
              <a:pathLst>
                <a:path w="2035" h="2030" extrusionOk="0">
                  <a:moveTo>
                    <a:pt x="267" y="1"/>
                  </a:moveTo>
                  <a:cubicBezTo>
                    <a:pt x="134" y="1"/>
                    <a:pt x="0" y="101"/>
                    <a:pt x="0" y="268"/>
                  </a:cubicBezTo>
                  <a:lnTo>
                    <a:pt x="0" y="1669"/>
                  </a:lnTo>
                  <a:cubicBezTo>
                    <a:pt x="0" y="1769"/>
                    <a:pt x="100" y="1902"/>
                    <a:pt x="200" y="1902"/>
                  </a:cubicBezTo>
                  <a:cubicBezTo>
                    <a:pt x="585" y="1974"/>
                    <a:pt x="970" y="2029"/>
                    <a:pt x="1342" y="2029"/>
                  </a:cubicBezTo>
                  <a:cubicBezTo>
                    <a:pt x="1486" y="2029"/>
                    <a:pt x="1628" y="2021"/>
                    <a:pt x="1768" y="2002"/>
                  </a:cubicBezTo>
                  <a:cubicBezTo>
                    <a:pt x="1902" y="2002"/>
                    <a:pt x="2035" y="1902"/>
                    <a:pt x="2035" y="1769"/>
                  </a:cubicBezTo>
                  <a:cubicBezTo>
                    <a:pt x="2035" y="1647"/>
                    <a:pt x="1952" y="1498"/>
                    <a:pt x="1810" y="1498"/>
                  </a:cubicBezTo>
                  <a:cubicBezTo>
                    <a:pt x="1797" y="1498"/>
                    <a:pt x="1783" y="1499"/>
                    <a:pt x="1768" y="1502"/>
                  </a:cubicBezTo>
                  <a:lnTo>
                    <a:pt x="1034" y="1502"/>
                  </a:lnTo>
                  <a:cubicBezTo>
                    <a:pt x="968" y="1502"/>
                    <a:pt x="934" y="1502"/>
                    <a:pt x="867" y="1469"/>
                  </a:cubicBezTo>
                  <a:lnTo>
                    <a:pt x="734" y="1469"/>
                  </a:lnTo>
                  <a:cubicBezTo>
                    <a:pt x="667" y="1452"/>
                    <a:pt x="601" y="1444"/>
                    <a:pt x="534" y="1435"/>
                  </a:cubicBezTo>
                  <a:lnTo>
                    <a:pt x="534" y="1435"/>
                  </a:lnTo>
                  <a:lnTo>
                    <a:pt x="534" y="268"/>
                  </a:lnTo>
                  <a:cubicBezTo>
                    <a:pt x="534" y="101"/>
                    <a:pt x="434" y="1"/>
                    <a:pt x="267"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18"/>
            <p:cNvSpPr/>
            <p:nvPr/>
          </p:nvSpPr>
          <p:spPr>
            <a:xfrm>
              <a:off x="1620708" y="1230153"/>
              <a:ext cx="14020" cy="11024"/>
            </a:xfrm>
            <a:custGeom>
              <a:avLst/>
              <a:gdLst/>
              <a:ahLst/>
              <a:cxnLst/>
              <a:rect l="l" t="t" r="r" b="b"/>
              <a:pathLst>
                <a:path w="468" h="368" extrusionOk="0">
                  <a:moveTo>
                    <a:pt x="234" y="1"/>
                  </a:moveTo>
                  <a:cubicBezTo>
                    <a:pt x="0" y="1"/>
                    <a:pt x="0" y="368"/>
                    <a:pt x="234" y="368"/>
                  </a:cubicBezTo>
                  <a:cubicBezTo>
                    <a:pt x="467" y="368"/>
                    <a:pt x="467" y="1"/>
                    <a:pt x="234"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18"/>
            <p:cNvSpPr/>
            <p:nvPr/>
          </p:nvSpPr>
          <p:spPr>
            <a:xfrm>
              <a:off x="1628676" y="1204182"/>
              <a:ext cx="14020" cy="11024"/>
            </a:xfrm>
            <a:custGeom>
              <a:avLst/>
              <a:gdLst/>
              <a:ahLst/>
              <a:cxnLst/>
              <a:rect l="l" t="t" r="r" b="b"/>
              <a:pathLst>
                <a:path w="468" h="368" extrusionOk="0">
                  <a:moveTo>
                    <a:pt x="234" y="0"/>
                  </a:moveTo>
                  <a:cubicBezTo>
                    <a:pt x="1" y="0"/>
                    <a:pt x="1" y="367"/>
                    <a:pt x="234" y="367"/>
                  </a:cubicBezTo>
                  <a:cubicBezTo>
                    <a:pt x="468" y="367"/>
                    <a:pt x="468" y="0"/>
                    <a:pt x="234"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18"/>
            <p:cNvSpPr/>
            <p:nvPr/>
          </p:nvSpPr>
          <p:spPr>
            <a:xfrm>
              <a:off x="1641677" y="1227158"/>
              <a:ext cx="14020" cy="11024"/>
            </a:xfrm>
            <a:custGeom>
              <a:avLst/>
              <a:gdLst/>
              <a:ahLst/>
              <a:cxnLst/>
              <a:rect l="l" t="t" r="r" b="b"/>
              <a:pathLst>
                <a:path w="468" h="368" extrusionOk="0">
                  <a:moveTo>
                    <a:pt x="234" y="1"/>
                  </a:moveTo>
                  <a:cubicBezTo>
                    <a:pt x="1" y="1"/>
                    <a:pt x="1" y="368"/>
                    <a:pt x="234" y="368"/>
                  </a:cubicBezTo>
                  <a:cubicBezTo>
                    <a:pt x="468" y="368"/>
                    <a:pt x="468" y="1"/>
                    <a:pt x="234"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18"/>
            <p:cNvSpPr/>
            <p:nvPr/>
          </p:nvSpPr>
          <p:spPr>
            <a:xfrm>
              <a:off x="1628676" y="1036312"/>
              <a:ext cx="14020" cy="11024"/>
            </a:xfrm>
            <a:custGeom>
              <a:avLst/>
              <a:gdLst/>
              <a:ahLst/>
              <a:cxnLst/>
              <a:rect l="l" t="t" r="r" b="b"/>
              <a:pathLst>
                <a:path w="468" h="368" extrusionOk="0">
                  <a:moveTo>
                    <a:pt x="234" y="0"/>
                  </a:moveTo>
                  <a:cubicBezTo>
                    <a:pt x="1" y="0"/>
                    <a:pt x="1" y="367"/>
                    <a:pt x="234" y="367"/>
                  </a:cubicBezTo>
                  <a:cubicBezTo>
                    <a:pt x="468" y="367"/>
                    <a:pt x="468" y="0"/>
                    <a:pt x="234"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18"/>
            <p:cNvSpPr/>
            <p:nvPr/>
          </p:nvSpPr>
          <p:spPr>
            <a:xfrm>
              <a:off x="1638681" y="1057280"/>
              <a:ext cx="14020" cy="11024"/>
            </a:xfrm>
            <a:custGeom>
              <a:avLst/>
              <a:gdLst/>
              <a:ahLst/>
              <a:cxnLst/>
              <a:rect l="l" t="t" r="r" b="b"/>
              <a:pathLst>
                <a:path w="468" h="368" extrusionOk="0">
                  <a:moveTo>
                    <a:pt x="234" y="1"/>
                  </a:moveTo>
                  <a:cubicBezTo>
                    <a:pt x="1" y="1"/>
                    <a:pt x="1" y="368"/>
                    <a:pt x="234" y="368"/>
                  </a:cubicBezTo>
                  <a:cubicBezTo>
                    <a:pt x="468" y="368"/>
                    <a:pt x="468" y="1"/>
                    <a:pt x="234"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18"/>
            <p:cNvSpPr/>
            <p:nvPr/>
          </p:nvSpPr>
          <p:spPr>
            <a:xfrm>
              <a:off x="1651682" y="1030320"/>
              <a:ext cx="14020" cy="11024"/>
            </a:xfrm>
            <a:custGeom>
              <a:avLst/>
              <a:gdLst/>
              <a:ahLst/>
              <a:cxnLst/>
              <a:rect l="l" t="t" r="r" b="b"/>
              <a:pathLst>
                <a:path w="468" h="368" extrusionOk="0">
                  <a:moveTo>
                    <a:pt x="234" y="0"/>
                  </a:moveTo>
                  <a:cubicBezTo>
                    <a:pt x="0" y="0"/>
                    <a:pt x="0" y="367"/>
                    <a:pt x="234" y="367"/>
                  </a:cubicBezTo>
                  <a:cubicBezTo>
                    <a:pt x="467" y="367"/>
                    <a:pt x="467" y="0"/>
                    <a:pt x="234"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18"/>
            <p:cNvSpPr/>
            <p:nvPr/>
          </p:nvSpPr>
          <p:spPr>
            <a:xfrm>
              <a:off x="1451820" y="1101255"/>
              <a:ext cx="14020" cy="11024"/>
            </a:xfrm>
            <a:custGeom>
              <a:avLst/>
              <a:gdLst/>
              <a:ahLst/>
              <a:cxnLst/>
              <a:rect l="l" t="t" r="r" b="b"/>
              <a:pathLst>
                <a:path w="468" h="368" extrusionOk="0">
                  <a:moveTo>
                    <a:pt x="234" y="1"/>
                  </a:moveTo>
                  <a:cubicBezTo>
                    <a:pt x="1" y="1"/>
                    <a:pt x="1" y="368"/>
                    <a:pt x="234" y="368"/>
                  </a:cubicBezTo>
                  <a:cubicBezTo>
                    <a:pt x="468" y="368"/>
                    <a:pt x="468" y="1"/>
                    <a:pt x="234"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18"/>
            <p:cNvSpPr/>
            <p:nvPr/>
          </p:nvSpPr>
          <p:spPr>
            <a:xfrm>
              <a:off x="1457811" y="1073277"/>
              <a:ext cx="14020" cy="11024"/>
            </a:xfrm>
            <a:custGeom>
              <a:avLst/>
              <a:gdLst/>
              <a:ahLst/>
              <a:cxnLst/>
              <a:rect l="l" t="t" r="r" b="b"/>
              <a:pathLst>
                <a:path w="468" h="368" extrusionOk="0">
                  <a:moveTo>
                    <a:pt x="234" y="1"/>
                  </a:moveTo>
                  <a:cubicBezTo>
                    <a:pt x="1" y="1"/>
                    <a:pt x="1" y="368"/>
                    <a:pt x="234" y="368"/>
                  </a:cubicBezTo>
                  <a:cubicBezTo>
                    <a:pt x="468" y="368"/>
                    <a:pt x="468" y="1"/>
                    <a:pt x="234"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18"/>
            <p:cNvSpPr/>
            <p:nvPr/>
          </p:nvSpPr>
          <p:spPr>
            <a:xfrm>
              <a:off x="1471800" y="1092268"/>
              <a:ext cx="14020" cy="11024"/>
            </a:xfrm>
            <a:custGeom>
              <a:avLst/>
              <a:gdLst/>
              <a:ahLst/>
              <a:cxnLst/>
              <a:rect l="l" t="t" r="r" b="b"/>
              <a:pathLst>
                <a:path w="468" h="368" extrusionOk="0">
                  <a:moveTo>
                    <a:pt x="234" y="0"/>
                  </a:moveTo>
                  <a:cubicBezTo>
                    <a:pt x="1" y="0"/>
                    <a:pt x="1" y="367"/>
                    <a:pt x="234" y="367"/>
                  </a:cubicBezTo>
                  <a:cubicBezTo>
                    <a:pt x="468" y="367"/>
                    <a:pt x="468" y="0"/>
                    <a:pt x="234"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18"/>
            <p:cNvSpPr/>
            <p:nvPr/>
          </p:nvSpPr>
          <p:spPr>
            <a:xfrm>
              <a:off x="1544741" y="1374059"/>
              <a:ext cx="15039" cy="10006"/>
            </a:xfrm>
            <a:custGeom>
              <a:avLst/>
              <a:gdLst/>
              <a:ahLst/>
              <a:cxnLst/>
              <a:rect l="l" t="t" r="r" b="b"/>
              <a:pathLst>
                <a:path w="502" h="334" extrusionOk="0">
                  <a:moveTo>
                    <a:pt x="234" y="0"/>
                  </a:moveTo>
                  <a:cubicBezTo>
                    <a:pt x="1" y="0"/>
                    <a:pt x="1" y="334"/>
                    <a:pt x="234" y="334"/>
                  </a:cubicBezTo>
                  <a:lnTo>
                    <a:pt x="268" y="334"/>
                  </a:lnTo>
                  <a:cubicBezTo>
                    <a:pt x="501" y="334"/>
                    <a:pt x="501" y="0"/>
                    <a:pt x="268"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18"/>
            <p:cNvSpPr/>
            <p:nvPr/>
          </p:nvSpPr>
          <p:spPr>
            <a:xfrm>
              <a:off x="1555735" y="1346081"/>
              <a:ext cx="14020" cy="11024"/>
            </a:xfrm>
            <a:custGeom>
              <a:avLst/>
              <a:gdLst/>
              <a:ahLst/>
              <a:cxnLst/>
              <a:rect l="l" t="t" r="r" b="b"/>
              <a:pathLst>
                <a:path w="468" h="368" extrusionOk="0">
                  <a:moveTo>
                    <a:pt x="234" y="0"/>
                  </a:moveTo>
                  <a:cubicBezTo>
                    <a:pt x="1" y="0"/>
                    <a:pt x="1" y="367"/>
                    <a:pt x="234" y="367"/>
                  </a:cubicBezTo>
                  <a:cubicBezTo>
                    <a:pt x="468" y="367"/>
                    <a:pt x="468" y="0"/>
                    <a:pt x="234"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18"/>
            <p:cNvSpPr/>
            <p:nvPr/>
          </p:nvSpPr>
          <p:spPr>
            <a:xfrm>
              <a:off x="1571731" y="1371063"/>
              <a:ext cx="14020" cy="11024"/>
            </a:xfrm>
            <a:custGeom>
              <a:avLst/>
              <a:gdLst/>
              <a:ahLst/>
              <a:cxnLst/>
              <a:rect l="l" t="t" r="r" b="b"/>
              <a:pathLst>
                <a:path w="468" h="368" extrusionOk="0">
                  <a:moveTo>
                    <a:pt x="234" y="0"/>
                  </a:moveTo>
                  <a:cubicBezTo>
                    <a:pt x="1" y="0"/>
                    <a:pt x="1" y="367"/>
                    <a:pt x="234" y="367"/>
                  </a:cubicBezTo>
                  <a:cubicBezTo>
                    <a:pt x="468" y="367"/>
                    <a:pt x="468" y="0"/>
                    <a:pt x="234"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18"/>
            <p:cNvSpPr/>
            <p:nvPr/>
          </p:nvSpPr>
          <p:spPr>
            <a:xfrm>
              <a:off x="1354914" y="1205170"/>
              <a:ext cx="14020" cy="11024"/>
            </a:xfrm>
            <a:custGeom>
              <a:avLst/>
              <a:gdLst/>
              <a:ahLst/>
              <a:cxnLst/>
              <a:rect l="l" t="t" r="r" b="b"/>
              <a:pathLst>
                <a:path w="468" h="368" extrusionOk="0">
                  <a:moveTo>
                    <a:pt x="234" y="1"/>
                  </a:moveTo>
                  <a:cubicBezTo>
                    <a:pt x="0" y="1"/>
                    <a:pt x="0" y="368"/>
                    <a:pt x="234" y="368"/>
                  </a:cubicBezTo>
                  <a:cubicBezTo>
                    <a:pt x="467" y="368"/>
                    <a:pt x="467" y="1"/>
                    <a:pt x="234"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18"/>
            <p:cNvSpPr/>
            <p:nvPr/>
          </p:nvSpPr>
          <p:spPr>
            <a:xfrm>
              <a:off x="1367885" y="1184201"/>
              <a:ext cx="14020" cy="10006"/>
            </a:xfrm>
            <a:custGeom>
              <a:avLst/>
              <a:gdLst/>
              <a:ahLst/>
              <a:cxnLst/>
              <a:rect l="l" t="t" r="r" b="b"/>
              <a:pathLst>
                <a:path w="468" h="334" extrusionOk="0">
                  <a:moveTo>
                    <a:pt x="234" y="0"/>
                  </a:moveTo>
                  <a:cubicBezTo>
                    <a:pt x="1" y="0"/>
                    <a:pt x="1" y="334"/>
                    <a:pt x="234" y="334"/>
                  </a:cubicBezTo>
                  <a:cubicBezTo>
                    <a:pt x="468" y="334"/>
                    <a:pt x="468" y="0"/>
                    <a:pt x="234"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18"/>
            <p:cNvSpPr/>
            <p:nvPr/>
          </p:nvSpPr>
          <p:spPr>
            <a:xfrm>
              <a:off x="1375883" y="1205170"/>
              <a:ext cx="14020" cy="11024"/>
            </a:xfrm>
            <a:custGeom>
              <a:avLst/>
              <a:gdLst/>
              <a:ahLst/>
              <a:cxnLst/>
              <a:rect l="l" t="t" r="r" b="b"/>
              <a:pathLst>
                <a:path w="468" h="368" extrusionOk="0">
                  <a:moveTo>
                    <a:pt x="234" y="1"/>
                  </a:moveTo>
                  <a:cubicBezTo>
                    <a:pt x="1" y="1"/>
                    <a:pt x="1" y="368"/>
                    <a:pt x="234" y="368"/>
                  </a:cubicBezTo>
                  <a:cubicBezTo>
                    <a:pt x="468" y="368"/>
                    <a:pt x="468" y="1"/>
                    <a:pt x="234"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9" name="Google Shape;2049;p18"/>
          <p:cNvGrpSpPr/>
          <p:nvPr/>
        </p:nvGrpSpPr>
        <p:grpSpPr>
          <a:xfrm flipH="1">
            <a:off x="8885559" y="680018"/>
            <a:ext cx="134340" cy="121912"/>
            <a:chOff x="737385" y="1492952"/>
            <a:chExt cx="161913" cy="146935"/>
          </a:xfrm>
        </p:grpSpPr>
        <p:sp>
          <p:nvSpPr>
            <p:cNvPr id="2050" name="Google Shape;2050;p18"/>
            <p:cNvSpPr/>
            <p:nvPr/>
          </p:nvSpPr>
          <p:spPr>
            <a:xfrm>
              <a:off x="737385" y="1587881"/>
              <a:ext cx="67974" cy="52006"/>
            </a:xfrm>
            <a:custGeom>
              <a:avLst/>
              <a:gdLst/>
              <a:ahLst/>
              <a:cxnLst/>
              <a:rect l="l" t="t" r="r" b="b"/>
              <a:pathLst>
                <a:path w="2269" h="1736" extrusionOk="0">
                  <a:moveTo>
                    <a:pt x="1135" y="1"/>
                  </a:moveTo>
                  <a:cubicBezTo>
                    <a:pt x="0" y="1"/>
                    <a:pt x="0" y="1735"/>
                    <a:pt x="1135" y="1735"/>
                  </a:cubicBezTo>
                  <a:cubicBezTo>
                    <a:pt x="2269" y="1735"/>
                    <a:pt x="2269" y="1"/>
                    <a:pt x="1135" y="1"/>
                  </a:cubicBezTo>
                  <a:close/>
                </a:path>
              </a:pathLst>
            </a:custGeom>
            <a:solidFill>
              <a:srgbClr val="C43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18"/>
            <p:cNvSpPr/>
            <p:nvPr/>
          </p:nvSpPr>
          <p:spPr>
            <a:xfrm>
              <a:off x="790346" y="1492952"/>
              <a:ext cx="66985" cy="52995"/>
            </a:xfrm>
            <a:custGeom>
              <a:avLst/>
              <a:gdLst/>
              <a:ahLst/>
              <a:cxnLst/>
              <a:rect l="l" t="t" r="r" b="b"/>
              <a:pathLst>
                <a:path w="2236" h="1769" extrusionOk="0">
                  <a:moveTo>
                    <a:pt x="1101" y="1"/>
                  </a:moveTo>
                  <a:cubicBezTo>
                    <a:pt x="0" y="1"/>
                    <a:pt x="0" y="1769"/>
                    <a:pt x="1101" y="1769"/>
                  </a:cubicBezTo>
                  <a:cubicBezTo>
                    <a:pt x="2235" y="1769"/>
                    <a:pt x="2235" y="1"/>
                    <a:pt x="1101" y="1"/>
                  </a:cubicBezTo>
                  <a:close/>
                </a:path>
              </a:pathLst>
            </a:custGeom>
            <a:solidFill>
              <a:srgbClr val="C43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18"/>
            <p:cNvSpPr/>
            <p:nvPr/>
          </p:nvSpPr>
          <p:spPr>
            <a:xfrm>
              <a:off x="832314" y="1587881"/>
              <a:ext cx="66985" cy="52006"/>
            </a:xfrm>
            <a:custGeom>
              <a:avLst/>
              <a:gdLst/>
              <a:ahLst/>
              <a:cxnLst/>
              <a:rect l="l" t="t" r="r" b="b"/>
              <a:pathLst>
                <a:path w="2236" h="1736" extrusionOk="0">
                  <a:moveTo>
                    <a:pt x="1101" y="1"/>
                  </a:moveTo>
                  <a:cubicBezTo>
                    <a:pt x="0" y="1"/>
                    <a:pt x="0" y="1735"/>
                    <a:pt x="1101" y="1735"/>
                  </a:cubicBezTo>
                  <a:cubicBezTo>
                    <a:pt x="2235" y="1735"/>
                    <a:pt x="2235" y="1"/>
                    <a:pt x="1101" y="1"/>
                  </a:cubicBezTo>
                  <a:close/>
                </a:path>
              </a:pathLst>
            </a:custGeom>
            <a:solidFill>
              <a:srgbClr val="C43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Picture 6">
            <a:extLst>
              <a:ext uri="{FF2B5EF4-FFF2-40B4-BE49-F238E27FC236}">
                <a16:creationId xmlns:a16="http://schemas.microsoft.com/office/drawing/2014/main" id="{644B8420-8A5F-5DF6-6444-D57667185E23}"/>
              </a:ext>
            </a:extLst>
          </p:cNvPr>
          <p:cNvPicPr>
            <a:picLocks noChangeAspect="1"/>
          </p:cNvPicPr>
          <p:nvPr/>
        </p:nvPicPr>
        <p:blipFill>
          <a:blip r:embed="rId3"/>
          <a:stretch>
            <a:fillRect/>
          </a:stretch>
        </p:blipFill>
        <p:spPr>
          <a:xfrm>
            <a:off x="164545" y="1569749"/>
            <a:ext cx="8931005" cy="2164081"/>
          </a:xfrm>
          <a:prstGeom prst="rect">
            <a:avLst/>
          </a:prstGeom>
        </p:spPr>
      </p:pic>
      <p:sp>
        <p:nvSpPr>
          <p:cNvPr id="10" name="TextBox 9">
            <a:extLst>
              <a:ext uri="{FF2B5EF4-FFF2-40B4-BE49-F238E27FC236}">
                <a16:creationId xmlns:a16="http://schemas.microsoft.com/office/drawing/2014/main" id="{84256854-D0AE-B9EB-3332-A510C5E6BC6C}"/>
              </a:ext>
            </a:extLst>
          </p:cNvPr>
          <p:cNvSpPr txBox="1"/>
          <p:nvPr/>
        </p:nvSpPr>
        <p:spPr>
          <a:xfrm>
            <a:off x="2353964" y="1072653"/>
            <a:ext cx="3325801" cy="276999"/>
          </a:xfrm>
          <a:prstGeom prst="rect">
            <a:avLst/>
          </a:prstGeom>
          <a:noFill/>
        </p:spPr>
        <p:txBody>
          <a:bodyPr wrap="square" rtlCol="0">
            <a:spAutoFit/>
          </a:bodyPr>
          <a:lstStyle/>
          <a:p>
            <a:pPr algn="ctr"/>
            <a:r>
              <a:rPr lang="en-US" sz="1200" dirty="0" err="1">
                <a:solidFill>
                  <a:schemeClr val="accent2"/>
                </a:solidFill>
                <a:latin typeface="Times New Roman" panose="02020603050405020304" pitchFamily="18" charset="0"/>
                <a:cs typeface="Times New Roman" panose="02020603050405020304" pitchFamily="18" charset="0"/>
              </a:rPr>
              <a:t>Bảng</a:t>
            </a:r>
            <a:r>
              <a:rPr lang="en-US" sz="1200" dirty="0">
                <a:solidFill>
                  <a:schemeClr val="accent2"/>
                </a:solidFill>
                <a:latin typeface="Times New Roman" panose="02020603050405020304" pitchFamily="18" charset="0"/>
                <a:cs typeface="Times New Roman" panose="02020603050405020304" pitchFamily="18" charset="0"/>
              </a:rPr>
              <a:t> 1: </a:t>
            </a:r>
            <a:r>
              <a:rPr lang="en-US" sz="1200" dirty="0" err="1">
                <a:solidFill>
                  <a:schemeClr val="accent2"/>
                </a:solidFill>
                <a:latin typeface="Times New Roman" panose="02020603050405020304" pitchFamily="18" charset="0"/>
                <a:cs typeface="Times New Roman" panose="02020603050405020304" pitchFamily="18" charset="0"/>
              </a:rPr>
              <a:t>Xem</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trước</a:t>
            </a:r>
            <a:r>
              <a:rPr lang="en-US" sz="1200" dirty="0">
                <a:solidFill>
                  <a:schemeClr val="accent2"/>
                </a:solidFill>
                <a:latin typeface="Times New Roman" panose="02020603050405020304" pitchFamily="18" charset="0"/>
                <a:cs typeface="Times New Roman" panose="02020603050405020304" pitchFamily="18" charset="0"/>
              </a:rPr>
              <a:t> 10 </a:t>
            </a:r>
            <a:r>
              <a:rPr lang="en-US" sz="1200" dirty="0" err="1">
                <a:solidFill>
                  <a:schemeClr val="accent2"/>
                </a:solidFill>
                <a:latin typeface="Times New Roman" panose="02020603050405020304" pitchFamily="18" charset="0"/>
                <a:cs typeface="Times New Roman" panose="02020603050405020304" pitchFamily="18" charset="0"/>
              </a:rPr>
              <a:t>dòng</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dữ</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liệu</a:t>
            </a:r>
            <a:endParaRPr lang="en-US" sz="1200" dirty="0">
              <a:solidFill>
                <a:schemeClr val="accent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1254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49"/>
        <p:cNvGrpSpPr/>
        <p:nvPr/>
      </p:nvGrpSpPr>
      <p:grpSpPr>
        <a:xfrm>
          <a:off x="0" y="0"/>
          <a:ext cx="0" cy="0"/>
          <a:chOff x="0" y="0"/>
          <a:chExt cx="0" cy="0"/>
        </a:xfrm>
      </p:grpSpPr>
      <p:sp>
        <p:nvSpPr>
          <p:cNvPr id="1850" name="Google Shape;1850;p18"/>
          <p:cNvSpPr txBox="1">
            <a:spLocks noGrp="1"/>
          </p:cNvSpPr>
          <p:nvPr>
            <p:ph type="title"/>
          </p:nvPr>
        </p:nvSpPr>
        <p:spPr>
          <a:xfrm>
            <a:off x="123250" y="386525"/>
            <a:ext cx="82386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a:ea typeface="Times New Roman"/>
                <a:cs typeface="Times New Roman"/>
                <a:sym typeface="Times New Roman"/>
              </a:rPr>
              <a:t>II. Tiền xử lý và trực quan hóa dữ liệu</a:t>
            </a:r>
            <a:endParaRPr dirty="0">
              <a:latin typeface="Times New Roman"/>
              <a:ea typeface="Times New Roman"/>
              <a:cs typeface="Times New Roman"/>
              <a:sym typeface="Times New Roman"/>
            </a:endParaRPr>
          </a:p>
        </p:txBody>
      </p:sp>
      <p:sp>
        <p:nvSpPr>
          <p:cNvPr id="1852" name="Google Shape;1852;p18"/>
          <p:cNvSpPr/>
          <p:nvPr/>
        </p:nvSpPr>
        <p:spPr>
          <a:xfrm flipH="1">
            <a:off x="5226349" y="4556624"/>
            <a:ext cx="4086310" cy="637730"/>
          </a:xfrm>
          <a:custGeom>
            <a:avLst/>
            <a:gdLst/>
            <a:ahLst/>
            <a:cxnLst/>
            <a:rect l="l" t="t" r="r" b="b"/>
            <a:pathLst>
              <a:path w="97905" h="30032" extrusionOk="0">
                <a:moveTo>
                  <a:pt x="44865" y="0"/>
                </a:moveTo>
                <a:cubicBezTo>
                  <a:pt x="35852" y="0"/>
                  <a:pt x="31152" y="10788"/>
                  <a:pt x="24118" y="14321"/>
                </a:cubicBezTo>
                <a:cubicBezTo>
                  <a:pt x="23116" y="14844"/>
                  <a:pt x="22196" y="15064"/>
                  <a:pt x="21336" y="15064"/>
                </a:cubicBezTo>
                <a:cubicBezTo>
                  <a:pt x="16921" y="15064"/>
                  <a:pt x="14098" y="9288"/>
                  <a:pt x="10038" y="9288"/>
                </a:cubicBezTo>
                <a:cubicBezTo>
                  <a:pt x="8542" y="9288"/>
                  <a:pt x="6878" y="10072"/>
                  <a:pt x="4904" y="12219"/>
                </a:cubicBezTo>
                <a:cubicBezTo>
                  <a:pt x="334" y="17123"/>
                  <a:pt x="1" y="23394"/>
                  <a:pt x="1" y="30032"/>
                </a:cubicBezTo>
                <a:lnTo>
                  <a:pt x="97904" y="29365"/>
                </a:lnTo>
                <a:cubicBezTo>
                  <a:pt x="96503" y="23060"/>
                  <a:pt x="94435" y="16389"/>
                  <a:pt x="89164" y="12219"/>
                </a:cubicBezTo>
                <a:cubicBezTo>
                  <a:pt x="86788" y="10364"/>
                  <a:pt x="84812" y="9662"/>
                  <a:pt x="83045" y="9662"/>
                </a:cubicBezTo>
                <a:cubicBezTo>
                  <a:pt x="77791" y="9662"/>
                  <a:pt x="74389" y="15865"/>
                  <a:pt x="67849" y="16389"/>
                </a:cubicBezTo>
                <a:cubicBezTo>
                  <a:pt x="67634" y="16405"/>
                  <a:pt x="67423" y="16412"/>
                  <a:pt x="67215" y="16412"/>
                </a:cubicBezTo>
                <a:cubicBezTo>
                  <a:pt x="58294" y="16412"/>
                  <a:pt x="55750" y="2038"/>
                  <a:pt x="47568" y="311"/>
                </a:cubicBezTo>
                <a:cubicBezTo>
                  <a:pt x="46624" y="98"/>
                  <a:pt x="45725" y="0"/>
                  <a:pt x="44865" y="0"/>
                </a:cubicBezTo>
                <a:close/>
              </a:path>
            </a:pathLst>
          </a:custGeom>
          <a:solidFill>
            <a:srgbClr val="D6ED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53" name="Google Shape;1853;p18"/>
          <p:cNvGrpSpPr/>
          <p:nvPr/>
        </p:nvGrpSpPr>
        <p:grpSpPr>
          <a:xfrm flipH="1">
            <a:off x="8204994" y="4253777"/>
            <a:ext cx="1117161" cy="1087511"/>
            <a:chOff x="-181020" y="4253777"/>
            <a:chExt cx="1117161" cy="1087511"/>
          </a:xfrm>
        </p:grpSpPr>
        <p:sp>
          <p:nvSpPr>
            <p:cNvPr id="1854" name="Google Shape;1854;p18"/>
            <p:cNvSpPr/>
            <p:nvPr/>
          </p:nvSpPr>
          <p:spPr>
            <a:xfrm>
              <a:off x="-181020" y="4348975"/>
              <a:ext cx="1040274" cy="992312"/>
            </a:xfrm>
            <a:custGeom>
              <a:avLst/>
              <a:gdLst/>
              <a:ahLst/>
              <a:cxnLst/>
              <a:rect l="l" t="t" r="r" b="b"/>
              <a:pathLst>
                <a:path w="34725" h="33124" extrusionOk="0">
                  <a:moveTo>
                    <a:pt x="34408" y="0"/>
                  </a:moveTo>
                  <a:cubicBezTo>
                    <a:pt x="34250" y="0"/>
                    <a:pt x="34091" y="100"/>
                    <a:pt x="34091" y="300"/>
                  </a:cubicBezTo>
                  <a:cubicBezTo>
                    <a:pt x="34091" y="4103"/>
                    <a:pt x="33557" y="8006"/>
                    <a:pt x="31356" y="11208"/>
                  </a:cubicBezTo>
                  <a:cubicBezTo>
                    <a:pt x="29555" y="13844"/>
                    <a:pt x="26819" y="15645"/>
                    <a:pt x="23884" y="16912"/>
                  </a:cubicBezTo>
                  <a:cubicBezTo>
                    <a:pt x="17713" y="19548"/>
                    <a:pt x="10608" y="19648"/>
                    <a:pt x="5004" y="23717"/>
                  </a:cubicBezTo>
                  <a:cubicBezTo>
                    <a:pt x="3603" y="24718"/>
                    <a:pt x="2369" y="25952"/>
                    <a:pt x="1468" y="27453"/>
                  </a:cubicBezTo>
                  <a:cubicBezTo>
                    <a:pt x="501" y="29088"/>
                    <a:pt x="34" y="30922"/>
                    <a:pt x="0" y="32824"/>
                  </a:cubicBezTo>
                  <a:cubicBezTo>
                    <a:pt x="0" y="33024"/>
                    <a:pt x="150" y="33124"/>
                    <a:pt x="305" y="33124"/>
                  </a:cubicBezTo>
                  <a:cubicBezTo>
                    <a:pt x="459" y="33124"/>
                    <a:pt x="617" y="33024"/>
                    <a:pt x="634" y="32824"/>
                  </a:cubicBezTo>
                  <a:cubicBezTo>
                    <a:pt x="701" y="29355"/>
                    <a:pt x="2435" y="26419"/>
                    <a:pt x="5171" y="24351"/>
                  </a:cubicBezTo>
                  <a:cubicBezTo>
                    <a:pt x="7872" y="22350"/>
                    <a:pt x="11108" y="21215"/>
                    <a:pt x="14310" y="20348"/>
                  </a:cubicBezTo>
                  <a:cubicBezTo>
                    <a:pt x="17613" y="19481"/>
                    <a:pt x="20948" y="18847"/>
                    <a:pt x="24084" y="17479"/>
                  </a:cubicBezTo>
                  <a:cubicBezTo>
                    <a:pt x="26953" y="16279"/>
                    <a:pt x="29621" y="14544"/>
                    <a:pt x="31523" y="12042"/>
                  </a:cubicBezTo>
                  <a:cubicBezTo>
                    <a:pt x="34091" y="8673"/>
                    <a:pt x="34725" y="4403"/>
                    <a:pt x="34725" y="300"/>
                  </a:cubicBezTo>
                  <a:cubicBezTo>
                    <a:pt x="34725" y="100"/>
                    <a:pt x="34567" y="0"/>
                    <a:pt x="34408"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18"/>
            <p:cNvSpPr/>
            <p:nvPr/>
          </p:nvSpPr>
          <p:spPr>
            <a:xfrm>
              <a:off x="75757" y="4879546"/>
              <a:ext cx="68004" cy="129596"/>
            </a:xfrm>
            <a:custGeom>
              <a:avLst/>
              <a:gdLst/>
              <a:ahLst/>
              <a:cxnLst/>
              <a:rect l="l" t="t" r="r" b="b"/>
              <a:pathLst>
                <a:path w="2270" h="4326" extrusionOk="0">
                  <a:moveTo>
                    <a:pt x="1369" y="1"/>
                  </a:moveTo>
                  <a:cubicBezTo>
                    <a:pt x="701" y="1"/>
                    <a:pt x="468" y="1068"/>
                    <a:pt x="368" y="1502"/>
                  </a:cubicBezTo>
                  <a:cubicBezTo>
                    <a:pt x="168" y="2303"/>
                    <a:pt x="1" y="3270"/>
                    <a:pt x="101" y="4071"/>
                  </a:cubicBezTo>
                  <a:cubicBezTo>
                    <a:pt x="118" y="4242"/>
                    <a:pt x="258" y="4325"/>
                    <a:pt x="391" y="4325"/>
                  </a:cubicBezTo>
                  <a:cubicBezTo>
                    <a:pt x="516" y="4325"/>
                    <a:pt x="635" y="4250"/>
                    <a:pt x="635" y="4104"/>
                  </a:cubicBezTo>
                  <a:cubicBezTo>
                    <a:pt x="701" y="4104"/>
                    <a:pt x="735" y="4071"/>
                    <a:pt x="768" y="3970"/>
                  </a:cubicBezTo>
                  <a:cubicBezTo>
                    <a:pt x="1135" y="3137"/>
                    <a:pt x="1769" y="2436"/>
                    <a:pt x="2069" y="1569"/>
                  </a:cubicBezTo>
                  <a:cubicBezTo>
                    <a:pt x="2269" y="968"/>
                    <a:pt x="2169" y="1"/>
                    <a:pt x="1369"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18"/>
            <p:cNvSpPr/>
            <p:nvPr/>
          </p:nvSpPr>
          <p:spPr>
            <a:xfrm>
              <a:off x="165473" y="4973486"/>
              <a:ext cx="105181" cy="98380"/>
            </a:xfrm>
            <a:custGeom>
              <a:avLst/>
              <a:gdLst/>
              <a:ahLst/>
              <a:cxnLst/>
              <a:rect l="l" t="t" r="r" b="b"/>
              <a:pathLst>
                <a:path w="3511" h="3284" extrusionOk="0">
                  <a:moveTo>
                    <a:pt x="328" y="0"/>
                  </a:moveTo>
                  <a:cubicBezTo>
                    <a:pt x="173" y="0"/>
                    <a:pt x="1" y="129"/>
                    <a:pt x="41" y="334"/>
                  </a:cubicBezTo>
                  <a:cubicBezTo>
                    <a:pt x="187" y="1149"/>
                    <a:pt x="1196" y="3284"/>
                    <a:pt x="2314" y="3284"/>
                  </a:cubicBezTo>
                  <a:cubicBezTo>
                    <a:pt x="2478" y="3284"/>
                    <a:pt x="2644" y="3238"/>
                    <a:pt x="2810" y="3136"/>
                  </a:cubicBezTo>
                  <a:cubicBezTo>
                    <a:pt x="3511" y="2669"/>
                    <a:pt x="3444" y="1768"/>
                    <a:pt x="2877" y="1235"/>
                  </a:cubicBezTo>
                  <a:cubicBezTo>
                    <a:pt x="2310" y="668"/>
                    <a:pt x="1442" y="468"/>
                    <a:pt x="709" y="167"/>
                  </a:cubicBezTo>
                  <a:cubicBezTo>
                    <a:pt x="686" y="156"/>
                    <a:pt x="664" y="152"/>
                    <a:pt x="643" y="152"/>
                  </a:cubicBezTo>
                  <a:cubicBezTo>
                    <a:pt x="601" y="152"/>
                    <a:pt x="564" y="167"/>
                    <a:pt x="542" y="167"/>
                  </a:cubicBezTo>
                  <a:cubicBezTo>
                    <a:pt x="516" y="51"/>
                    <a:pt x="426" y="0"/>
                    <a:pt x="328"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18"/>
            <p:cNvSpPr/>
            <p:nvPr/>
          </p:nvSpPr>
          <p:spPr>
            <a:xfrm>
              <a:off x="262618" y="4842671"/>
              <a:ext cx="69981" cy="100807"/>
            </a:xfrm>
            <a:custGeom>
              <a:avLst/>
              <a:gdLst/>
              <a:ahLst/>
              <a:cxnLst/>
              <a:rect l="l" t="t" r="r" b="b"/>
              <a:pathLst>
                <a:path w="2336" h="3365" extrusionOk="0">
                  <a:moveTo>
                    <a:pt x="1353" y="1"/>
                  </a:moveTo>
                  <a:cubicBezTo>
                    <a:pt x="899" y="1"/>
                    <a:pt x="477" y="371"/>
                    <a:pt x="301" y="798"/>
                  </a:cubicBezTo>
                  <a:cubicBezTo>
                    <a:pt x="1" y="1532"/>
                    <a:pt x="1" y="2399"/>
                    <a:pt x="101" y="3167"/>
                  </a:cubicBezTo>
                  <a:cubicBezTo>
                    <a:pt x="124" y="3306"/>
                    <a:pt x="228" y="3365"/>
                    <a:pt x="335" y="3365"/>
                  </a:cubicBezTo>
                  <a:cubicBezTo>
                    <a:pt x="381" y="3365"/>
                    <a:pt x="427" y="3354"/>
                    <a:pt x="468" y="3333"/>
                  </a:cubicBezTo>
                  <a:cubicBezTo>
                    <a:pt x="534" y="3333"/>
                    <a:pt x="635" y="3333"/>
                    <a:pt x="735" y="3267"/>
                  </a:cubicBezTo>
                  <a:cubicBezTo>
                    <a:pt x="1168" y="2900"/>
                    <a:pt x="1502" y="2199"/>
                    <a:pt x="1769" y="1699"/>
                  </a:cubicBezTo>
                  <a:cubicBezTo>
                    <a:pt x="1969" y="1299"/>
                    <a:pt x="2336" y="431"/>
                    <a:pt x="1802" y="131"/>
                  </a:cubicBezTo>
                  <a:cubicBezTo>
                    <a:pt x="1654" y="41"/>
                    <a:pt x="1502" y="1"/>
                    <a:pt x="1353"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18"/>
            <p:cNvSpPr/>
            <p:nvPr/>
          </p:nvSpPr>
          <p:spPr>
            <a:xfrm>
              <a:off x="393523" y="4912197"/>
              <a:ext cx="106948" cy="91910"/>
            </a:xfrm>
            <a:custGeom>
              <a:avLst/>
              <a:gdLst/>
              <a:ahLst/>
              <a:cxnLst/>
              <a:rect l="l" t="t" r="r" b="b"/>
              <a:pathLst>
                <a:path w="3570" h="3068" extrusionOk="0">
                  <a:moveTo>
                    <a:pt x="255" y="0"/>
                  </a:moveTo>
                  <a:cubicBezTo>
                    <a:pt x="131" y="0"/>
                    <a:pt x="1" y="82"/>
                    <a:pt x="1" y="245"/>
                  </a:cubicBezTo>
                  <a:cubicBezTo>
                    <a:pt x="1" y="1012"/>
                    <a:pt x="534" y="1713"/>
                    <a:pt x="1068" y="2213"/>
                  </a:cubicBezTo>
                  <a:cubicBezTo>
                    <a:pt x="1368" y="2540"/>
                    <a:pt x="1979" y="3068"/>
                    <a:pt x="2521" y="3068"/>
                  </a:cubicBezTo>
                  <a:cubicBezTo>
                    <a:pt x="2642" y="3068"/>
                    <a:pt x="2759" y="3042"/>
                    <a:pt x="2869" y="2981"/>
                  </a:cubicBezTo>
                  <a:cubicBezTo>
                    <a:pt x="3570" y="2580"/>
                    <a:pt x="3303" y="1580"/>
                    <a:pt x="2903" y="1079"/>
                  </a:cubicBezTo>
                  <a:cubicBezTo>
                    <a:pt x="2415" y="500"/>
                    <a:pt x="1454" y="32"/>
                    <a:pt x="655" y="32"/>
                  </a:cubicBezTo>
                  <a:cubicBezTo>
                    <a:pt x="580" y="32"/>
                    <a:pt x="506" y="36"/>
                    <a:pt x="434" y="45"/>
                  </a:cubicBezTo>
                  <a:lnTo>
                    <a:pt x="401" y="45"/>
                  </a:lnTo>
                  <a:cubicBezTo>
                    <a:pt x="361" y="15"/>
                    <a:pt x="309" y="0"/>
                    <a:pt x="255"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18"/>
            <p:cNvSpPr/>
            <p:nvPr/>
          </p:nvSpPr>
          <p:spPr>
            <a:xfrm>
              <a:off x="452415" y="4773294"/>
              <a:ext cx="62042" cy="109315"/>
            </a:xfrm>
            <a:custGeom>
              <a:avLst/>
              <a:gdLst/>
              <a:ahLst/>
              <a:cxnLst/>
              <a:rect l="l" t="t" r="r" b="b"/>
              <a:pathLst>
                <a:path w="2071" h="3649" extrusionOk="0">
                  <a:moveTo>
                    <a:pt x="1060" y="1"/>
                  </a:moveTo>
                  <a:cubicBezTo>
                    <a:pt x="0" y="1"/>
                    <a:pt x="456" y="2949"/>
                    <a:pt x="736" y="3448"/>
                  </a:cubicBezTo>
                  <a:cubicBezTo>
                    <a:pt x="770" y="3548"/>
                    <a:pt x="870" y="3581"/>
                    <a:pt x="970" y="3581"/>
                  </a:cubicBezTo>
                  <a:cubicBezTo>
                    <a:pt x="1003" y="3615"/>
                    <a:pt x="1037" y="3648"/>
                    <a:pt x="1137" y="3648"/>
                  </a:cubicBezTo>
                  <a:cubicBezTo>
                    <a:pt x="1737" y="3615"/>
                    <a:pt x="1837" y="2414"/>
                    <a:pt x="1904" y="2014"/>
                  </a:cubicBezTo>
                  <a:cubicBezTo>
                    <a:pt x="2004" y="1346"/>
                    <a:pt x="2071" y="312"/>
                    <a:pt x="1304" y="45"/>
                  </a:cubicBezTo>
                  <a:cubicBezTo>
                    <a:pt x="1215" y="15"/>
                    <a:pt x="1133" y="1"/>
                    <a:pt x="1060"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18"/>
            <p:cNvSpPr/>
            <p:nvPr/>
          </p:nvSpPr>
          <p:spPr>
            <a:xfrm>
              <a:off x="559386" y="4847733"/>
              <a:ext cx="101975" cy="74145"/>
            </a:xfrm>
            <a:custGeom>
              <a:avLst/>
              <a:gdLst/>
              <a:ahLst/>
              <a:cxnLst/>
              <a:rect l="l" t="t" r="r" b="b"/>
              <a:pathLst>
                <a:path w="3404" h="2475" extrusionOk="0">
                  <a:moveTo>
                    <a:pt x="312" y="0"/>
                  </a:moveTo>
                  <a:cubicBezTo>
                    <a:pt x="160" y="0"/>
                    <a:pt x="0" y="127"/>
                    <a:pt x="68" y="329"/>
                  </a:cubicBezTo>
                  <a:cubicBezTo>
                    <a:pt x="234" y="966"/>
                    <a:pt x="1433" y="2475"/>
                    <a:pt x="2351" y="2475"/>
                  </a:cubicBezTo>
                  <a:cubicBezTo>
                    <a:pt x="2540" y="2475"/>
                    <a:pt x="2716" y="2411"/>
                    <a:pt x="2870" y="2264"/>
                  </a:cubicBezTo>
                  <a:cubicBezTo>
                    <a:pt x="3403" y="1797"/>
                    <a:pt x="3203" y="996"/>
                    <a:pt x="2703" y="629"/>
                  </a:cubicBezTo>
                  <a:cubicBezTo>
                    <a:pt x="2136" y="229"/>
                    <a:pt x="1368" y="62"/>
                    <a:pt x="668" y="62"/>
                  </a:cubicBezTo>
                  <a:cubicBezTo>
                    <a:pt x="601" y="62"/>
                    <a:pt x="568" y="62"/>
                    <a:pt x="501" y="96"/>
                  </a:cubicBezTo>
                  <a:cubicBezTo>
                    <a:pt x="458" y="30"/>
                    <a:pt x="386" y="0"/>
                    <a:pt x="312"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18"/>
            <p:cNvSpPr/>
            <p:nvPr/>
          </p:nvSpPr>
          <p:spPr>
            <a:xfrm>
              <a:off x="616361" y="4692145"/>
              <a:ext cx="58986" cy="117134"/>
            </a:xfrm>
            <a:custGeom>
              <a:avLst/>
              <a:gdLst/>
              <a:ahLst/>
              <a:cxnLst/>
              <a:rect l="l" t="t" r="r" b="b"/>
              <a:pathLst>
                <a:path w="1969" h="3910" extrusionOk="0">
                  <a:moveTo>
                    <a:pt x="1121" y="0"/>
                  </a:moveTo>
                  <a:cubicBezTo>
                    <a:pt x="597" y="0"/>
                    <a:pt x="190" y="706"/>
                    <a:pt x="134" y="1153"/>
                  </a:cubicBezTo>
                  <a:cubicBezTo>
                    <a:pt x="0" y="2021"/>
                    <a:pt x="300" y="2988"/>
                    <a:pt x="701" y="3789"/>
                  </a:cubicBezTo>
                  <a:cubicBezTo>
                    <a:pt x="736" y="3878"/>
                    <a:pt x="801" y="3910"/>
                    <a:pt x="874" y="3910"/>
                  </a:cubicBezTo>
                  <a:cubicBezTo>
                    <a:pt x="937" y="3910"/>
                    <a:pt x="1006" y="3886"/>
                    <a:pt x="1068" y="3855"/>
                  </a:cubicBezTo>
                  <a:cubicBezTo>
                    <a:pt x="1168" y="3855"/>
                    <a:pt x="1268" y="3822"/>
                    <a:pt x="1301" y="3722"/>
                  </a:cubicBezTo>
                  <a:cubicBezTo>
                    <a:pt x="1668" y="3188"/>
                    <a:pt x="1768" y="2454"/>
                    <a:pt x="1835" y="1820"/>
                  </a:cubicBezTo>
                  <a:cubicBezTo>
                    <a:pt x="1902" y="1287"/>
                    <a:pt x="1968" y="419"/>
                    <a:pt x="1435" y="86"/>
                  </a:cubicBezTo>
                  <a:cubicBezTo>
                    <a:pt x="1327" y="27"/>
                    <a:pt x="1222" y="0"/>
                    <a:pt x="1121"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18"/>
            <p:cNvSpPr/>
            <p:nvPr/>
          </p:nvSpPr>
          <p:spPr>
            <a:xfrm>
              <a:off x="711289" y="4724497"/>
              <a:ext cx="130195" cy="74085"/>
            </a:xfrm>
            <a:custGeom>
              <a:avLst/>
              <a:gdLst/>
              <a:ahLst/>
              <a:cxnLst/>
              <a:rect l="l" t="t" r="r" b="b"/>
              <a:pathLst>
                <a:path w="4346" h="2473" extrusionOk="0">
                  <a:moveTo>
                    <a:pt x="1526" y="1"/>
                  </a:moveTo>
                  <a:cubicBezTo>
                    <a:pt x="928" y="1"/>
                    <a:pt x="389" y="143"/>
                    <a:pt x="134" y="440"/>
                  </a:cubicBezTo>
                  <a:cubicBezTo>
                    <a:pt x="0" y="607"/>
                    <a:pt x="67" y="807"/>
                    <a:pt x="200" y="874"/>
                  </a:cubicBezTo>
                  <a:cubicBezTo>
                    <a:pt x="636" y="1563"/>
                    <a:pt x="1974" y="2473"/>
                    <a:pt x="2950" y="2473"/>
                  </a:cubicBezTo>
                  <a:cubicBezTo>
                    <a:pt x="3392" y="2473"/>
                    <a:pt x="3759" y="2286"/>
                    <a:pt x="3936" y="1808"/>
                  </a:cubicBezTo>
                  <a:cubicBezTo>
                    <a:pt x="4345" y="649"/>
                    <a:pt x="2803" y="1"/>
                    <a:pt x="1526"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18"/>
            <p:cNvSpPr/>
            <p:nvPr/>
          </p:nvSpPr>
          <p:spPr>
            <a:xfrm>
              <a:off x="719257" y="4548688"/>
              <a:ext cx="76991" cy="108266"/>
            </a:xfrm>
            <a:custGeom>
              <a:avLst/>
              <a:gdLst/>
              <a:ahLst/>
              <a:cxnLst/>
              <a:rect l="l" t="t" r="r" b="b"/>
              <a:pathLst>
                <a:path w="2570" h="3614" extrusionOk="0">
                  <a:moveTo>
                    <a:pt x="973" y="1"/>
                  </a:moveTo>
                  <a:cubicBezTo>
                    <a:pt x="949" y="1"/>
                    <a:pt x="926" y="2"/>
                    <a:pt x="902" y="5"/>
                  </a:cubicBezTo>
                  <a:cubicBezTo>
                    <a:pt x="101" y="71"/>
                    <a:pt x="1" y="972"/>
                    <a:pt x="234" y="1539"/>
                  </a:cubicBezTo>
                  <a:cubicBezTo>
                    <a:pt x="601" y="2340"/>
                    <a:pt x="1302" y="3207"/>
                    <a:pt x="2069" y="3574"/>
                  </a:cubicBezTo>
                  <a:cubicBezTo>
                    <a:pt x="2117" y="3601"/>
                    <a:pt x="2163" y="3613"/>
                    <a:pt x="2207" y="3613"/>
                  </a:cubicBezTo>
                  <a:cubicBezTo>
                    <a:pt x="2375" y="3613"/>
                    <a:pt x="2496" y="3433"/>
                    <a:pt x="2469" y="3274"/>
                  </a:cubicBezTo>
                  <a:cubicBezTo>
                    <a:pt x="2503" y="3240"/>
                    <a:pt x="2503" y="3174"/>
                    <a:pt x="2536" y="3140"/>
                  </a:cubicBezTo>
                  <a:cubicBezTo>
                    <a:pt x="2569" y="2540"/>
                    <a:pt x="2303" y="1806"/>
                    <a:pt x="2102" y="1239"/>
                  </a:cubicBezTo>
                  <a:cubicBezTo>
                    <a:pt x="1910" y="790"/>
                    <a:pt x="1563" y="1"/>
                    <a:pt x="973"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18"/>
            <p:cNvSpPr/>
            <p:nvPr/>
          </p:nvSpPr>
          <p:spPr>
            <a:xfrm>
              <a:off x="810681" y="4525563"/>
              <a:ext cx="103473" cy="71808"/>
            </a:xfrm>
            <a:custGeom>
              <a:avLst/>
              <a:gdLst/>
              <a:ahLst/>
              <a:cxnLst/>
              <a:rect l="l" t="t" r="r" b="b"/>
              <a:pathLst>
                <a:path w="3454" h="2397" extrusionOk="0">
                  <a:moveTo>
                    <a:pt x="2697" y="1"/>
                  </a:moveTo>
                  <a:cubicBezTo>
                    <a:pt x="1870" y="1"/>
                    <a:pt x="587" y="907"/>
                    <a:pt x="251" y="1377"/>
                  </a:cubicBezTo>
                  <a:cubicBezTo>
                    <a:pt x="151" y="1544"/>
                    <a:pt x="251" y="1677"/>
                    <a:pt x="385" y="1744"/>
                  </a:cubicBezTo>
                  <a:cubicBezTo>
                    <a:pt x="351" y="1744"/>
                    <a:pt x="285" y="1777"/>
                    <a:pt x="251" y="1844"/>
                  </a:cubicBezTo>
                  <a:cubicBezTo>
                    <a:pt x="0" y="2288"/>
                    <a:pt x="386" y="2397"/>
                    <a:pt x="814" y="2397"/>
                  </a:cubicBezTo>
                  <a:cubicBezTo>
                    <a:pt x="1125" y="2397"/>
                    <a:pt x="1459" y="2339"/>
                    <a:pt x="1586" y="2311"/>
                  </a:cubicBezTo>
                  <a:cubicBezTo>
                    <a:pt x="2386" y="2178"/>
                    <a:pt x="3454" y="1811"/>
                    <a:pt x="3420" y="810"/>
                  </a:cubicBezTo>
                  <a:cubicBezTo>
                    <a:pt x="3398" y="218"/>
                    <a:pt x="3102" y="1"/>
                    <a:pt x="269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18"/>
            <p:cNvSpPr/>
            <p:nvPr/>
          </p:nvSpPr>
          <p:spPr>
            <a:xfrm>
              <a:off x="723691" y="4397893"/>
              <a:ext cx="124533" cy="86038"/>
            </a:xfrm>
            <a:custGeom>
              <a:avLst/>
              <a:gdLst/>
              <a:ahLst/>
              <a:cxnLst/>
              <a:rect l="l" t="t" r="r" b="b"/>
              <a:pathLst>
                <a:path w="4157" h="2872" extrusionOk="0">
                  <a:moveTo>
                    <a:pt x="1799" y="1"/>
                  </a:moveTo>
                  <a:cubicBezTo>
                    <a:pt x="1617" y="1"/>
                    <a:pt x="1444" y="61"/>
                    <a:pt x="1287" y="202"/>
                  </a:cubicBezTo>
                  <a:cubicBezTo>
                    <a:pt x="1" y="1390"/>
                    <a:pt x="2695" y="2871"/>
                    <a:pt x="3722" y="2871"/>
                  </a:cubicBezTo>
                  <a:cubicBezTo>
                    <a:pt x="3734" y="2871"/>
                    <a:pt x="3745" y="2871"/>
                    <a:pt x="3756" y="2870"/>
                  </a:cubicBezTo>
                  <a:cubicBezTo>
                    <a:pt x="3923" y="2870"/>
                    <a:pt x="4023" y="2704"/>
                    <a:pt x="3989" y="2537"/>
                  </a:cubicBezTo>
                  <a:cubicBezTo>
                    <a:pt x="4089" y="2504"/>
                    <a:pt x="4156" y="2403"/>
                    <a:pt x="4123" y="2270"/>
                  </a:cubicBezTo>
                  <a:cubicBezTo>
                    <a:pt x="3899" y="1627"/>
                    <a:pt x="2739" y="1"/>
                    <a:pt x="1799"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18"/>
            <p:cNvSpPr/>
            <p:nvPr/>
          </p:nvSpPr>
          <p:spPr>
            <a:xfrm>
              <a:off x="842164" y="4366529"/>
              <a:ext cx="93977" cy="72947"/>
            </a:xfrm>
            <a:custGeom>
              <a:avLst/>
              <a:gdLst/>
              <a:ahLst/>
              <a:cxnLst/>
              <a:rect l="l" t="t" r="r" b="b"/>
              <a:pathLst>
                <a:path w="3137" h="2435" extrusionOk="0">
                  <a:moveTo>
                    <a:pt x="2242" y="1"/>
                  </a:moveTo>
                  <a:cubicBezTo>
                    <a:pt x="2025" y="1"/>
                    <a:pt x="1803" y="50"/>
                    <a:pt x="1635" y="115"/>
                  </a:cubicBezTo>
                  <a:cubicBezTo>
                    <a:pt x="935" y="382"/>
                    <a:pt x="435" y="1015"/>
                    <a:pt x="201" y="1716"/>
                  </a:cubicBezTo>
                  <a:cubicBezTo>
                    <a:pt x="168" y="1749"/>
                    <a:pt x="101" y="1816"/>
                    <a:pt x="68" y="1849"/>
                  </a:cubicBezTo>
                  <a:cubicBezTo>
                    <a:pt x="1" y="1983"/>
                    <a:pt x="68" y="2150"/>
                    <a:pt x="201" y="2216"/>
                  </a:cubicBezTo>
                  <a:cubicBezTo>
                    <a:pt x="201" y="2325"/>
                    <a:pt x="268" y="2434"/>
                    <a:pt x="401" y="2434"/>
                  </a:cubicBezTo>
                  <a:cubicBezTo>
                    <a:pt x="431" y="2434"/>
                    <a:pt x="465" y="2429"/>
                    <a:pt x="501" y="2416"/>
                  </a:cubicBezTo>
                  <a:cubicBezTo>
                    <a:pt x="1035" y="2216"/>
                    <a:pt x="1602" y="2216"/>
                    <a:pt x="2102" y="1983"/>
                  </a:cubicBezTo>
                  <a:cubicBezTo>
                    <a:pt x="2669" y="1749"/>
                    <a:pt x="3136" y="1115"/>
                    <a:pt x="3003" y="515"/>
                  </a:cubicBezTo>
                  <a:cubicBezTo>
                    <a:pt x="2921" y="126"/>
                    <a:pt x="2588" y="1"/>
                    <a:pt x="2242"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18"/>
            <p:cNvSpPr/>
            <p:nvPr/>
          </p:nvSpPr>
          <p:spPr>
            <a:xfrm>
              <a:off x="781235" y="4253777"/>
              <a:ext cx="91400" cy="115396"/>
            </a:xfrm>
            <a:custGeom>
              <a:avLst/>
              <a:gdLst/>
              <a:ahLst/>
              <a:cxnLst/>
              <a:rect l="l" t="t" r="r" b="b"/>
              <a:pathLst>
                <a:path w="3051" h="3852" extrusionOk="0">
                  <a:moveTo>
                    <a:pt x="1657" y="0"/>
                  </a:moveTo>
                  <a:cubicBezTo>
                    <a:pt x="1557" y="0"/>
                    <a:pt x="1450" y="14"/>
                    <a:pt x="1334" y="43"/>
                  </a:cubicBezTo>
                  <a:cubicBezTo>
                    <a:pt x="0" y="376"/>
                    <a:pt x="1434" y="3245"/>
                    <a:pt x="1968" y="3779"/>
                  </a:cubicBezTo>
                  <a:cubicBezTo>
                    <a:pt x="2032" y="3830"/>
                    <a:pt x="2096" y="3851"/>
                    <a:pt x="2156" y="3851"/>
                  </a:cubicBezTo>
                  <a:cubicBezTo>
                    <a:pt x="2253" y="3851"/>
                    <a:pt x="2340" y="3794"/>
                    <a:pt x="2402" y="3712"/>
                  </a:cubicBezTo>
                  <a:cubicBezTo>
                    <a:pt x="2469" y="3679"/>
                    <a:pt x="2569" y="3645"/>
                    <a:pt x="2602" y="3545"/>
                  </a:cubicBezTo>
                  <a:cubicBezTo>
                    <a:pt x="2913" y="2673"/>
                    <a:pt x="3050" y="0"/>
                    <a:pt x="1657"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8" name="Google Shape;1868;p18"/>
          <p:cNvGrpSpPr/>
          <p:nvPr/>
        </p:nvGrpSpPr>
        <p:grpSpPr>
          <a:xfrm flipH="1">
            <a:off x="8464448" y="3879385"/>
            <a:ext cx="884073" cy="1185979"/>
            <a:chOff x="-168050" y="4195214"/>
            <a:chExt cx="719519" cy="965231"/>
          </a:xfrm>
        </p:grpSpPr>
        <p:sp>
          <p:nvSpPr>
            <p:cNvPr id="1869" name="Google Shape;1869;p18"/>
            <p:cNvSpPr/>
            <p:nvPr/>
          </p:nvSpPr>
          <p:spPr>
            <a:xfrm>
              <a:off x="-168050" y="4195214"/>
              <a:ext cx="719519" cy="965231"/>
            </a:xfrm>
            <a:custGeom>
              <a:avLst/>
              <a:gdLst/>
              <a:ahLst/>
              <a:cxnLst/>
              <a:rect l="l" t="t" r="r" b="b"/>
              <a:pathLst>
                <a:path w="24018" h="32220" extrusionOk="0">
                  <a:moveTo>
                    <a:pt x="11911" y="0"/>
                  </a:moveTo>
                  <a:cubicBezTo>
                    <a:pt x="10245" y="0"/>
                    <a:pt x="8091" y="4375"/>
                    <a:pt x="6872" y="6468"/>
                  </a:cubicBezTo>
                  <a:cubicBezTo>
                    <a:pt x="5371" y="9236"/>
                    <a:pt x="3870" y="12138"/>
                    <a:pt x="2936" y="15174"/>
                  </a:cubicBezTo>
                  <a:cubicBezTo>
                    <a:pt x="1669" y="19377"/>
                    <a:pt x="1" y="26282"/>
                    <a:pt x="701" y="30718"/>
                  </a:cubicBezTo>
                  <a:lnTo>
                    <a:pt x="1502" y="32219"/>
                  </a:lnTo>
                  <a:cubicBezTo>
                    <a:pt x="1635" y="29084"/>
                    <a:pt x="4204" y="26182"/>
                    <a:pt x="6305" y="24314"/>
                  </a:cubicBezTo>
                  <a:cubicBezTo>
                    <a:pt x="11175" y="20111"/>
                    <a:pt x="17146" y="17542"/>
                    <a:pt x="21550" y="12639"/>
                  </a:cubicBezTo>
                  <a:cubicBezTo>
                    <a:pt x="22383" y="11705"/>
                    <a:pt x="24018" y="9503"/>
                    <a:pt x="21683" y="9136"/>
                  </a:cubicBezTo>
                  <a:cubicBezTo>
                    <a:pt x="21615" y="9124"/>
                    <a:pt x="21544" y="9118"/>
                    <a:pt x="21471" y="9118"/>
                  </a:cubicBezTo>
                  <a:cubicBezTo>
                    <a:pt x="20146" y="9118"/>
                    <a:pt x="18032" y="11041"/>
                    <a:pt x="17146" y="11705"/>
                  </a:cubicBezTo>
                  <a:cubicBezTo>
                    <a:pt x="13644" y="14507"/>
                    <a:pt x="10842" y="18710"/>
                    <a:pt x="6872" y="20811"/>
                  </a:cubicBezTo>
                  <a:cubicBezTo>
                    <a:pt x="7239" y="20211"/>
                    <a:pt x="7706" y="19644"/>
                    <a:pt x="8040" y="19043"/>
                  </a:cubicBezTo>
                  <a:cubicBezTo>
                    <a:pt x="10141" y="16275"/>
                    <a:pt x="12109" y="13339"/>
                    <a:pt x="14211" y="10437"/>
                  </a:cubicBezTo>
                  <a:cubicBezTo>
                    <a:pt x="15378" y="8903"/>
                    <a:pt x="16446" y="7168"/>
                    <a:pt x="17613" y="5534"/>
                  </a:cubicBezTo>
                  <a:cubicBezTo>
                    <a:pt x="18303" y="4441"/>
                    <a:pt x="19265" y="2978"/>
                    <a:pt x="18025" y="2978"/>
                  </a:cubicBezTo>
                  <a:cubicBezTo>
                    <a:pt x="17826" y="2978"/>
                    <a:pt x="17569" y="3015"/>
                    <a:pt x="17246" y="3098"/>
                  </a:cubicBezTo>
                  <a:cubicBezTo>
                    <a:pt x="14911" y="3565"/>
                    <a:pt x="12576" y="7635"/>
                    <a:pt x="11309" y="9503"/>
                  </a:cubicBezTo>
                  <a:cubicBezTo>
                    <a:pt x="9541" y="12305"/>
                    <a:pt x="6372" y="16575"/>
                    <a:pt x="4537" y="19077"/>
                  </a:cubicBezTo>
                  <a:cubicBezTo>
                    <a:pt x="5371" y="16041"/>
                    <a:pt x="6872" y="13106"/>
                    <a:pt x="8173" y="10304"/>
                  </a:cubicBezTo>
                  <a:cubicBezTo>
                    <a:pt x="9074" y="8469"/>
                    <a:pt x="14111" y="1697"/>
                    <a:pt x="12243" y="63"/>
                  </a:cubicBezTo>
                  <a:cubicBezTo>
                    <a:pt x="12135" y="21"/>
                    <a:pt x="12024" y="0"/>
                    <a:pt x="11911"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18"/>
            <p:cNvSpPr/>
            <p:nvPr/>
          </p:nvSpPr>
          <p:spPr>
            <a:xfrm>
              <a:off x="-69107" y="4860584"/>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18"/>
            <p:cNvSpPr/>
            <p:nvPr/>
          </p:nvSpPr>
          <p:spPr>
            <a:xfrm>
              <a:off x="-32142" y="4784647"/>
              <a:ext cx="20012" cy="15997"/>
            </a:xfrm>
            <a:custGeom>
              <a:avLst/>
              <a:gdLst/>
              <a:ahLst/>
              <a:cxnLst/>
              <a:rect l="l" t="t" r="r" b="b"/>
              <a:pathLst>
                <a:path w="668" h="534" extrusionOk="0">
                  <a:moveTo>
                    <a:pt x="334" y="0"/>
                  </a:moveTo>
                  <a:cubicBezTo>
                    <a:pt x="0" y="0"/>
                    <a:pt x="0"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18"/>
            <p:cNvSpPr/>
            <p:nvPr/>
          </p:nvSpPr>
          <p:spPr>
            <a:xfrm>
              <a:off x="16805" y="4768651"/>
              <a:ext cx="21030" cy="16027"/>
            </a:xfrm>
            <a:custGeom>
              <a:avLst/>
              <a:gdLst/>
              <a:ahLst/>
              <a:cxnLst/>
              <a:rect l="l" t="t" r="r" b="b"/>
              <a:pathLst>
                <a:path w="702" h="535" extrusionOk="0">
                  <a:moveTo>
                    <a:pt x="368" y="0"/>
                  </a:moveTo>
                  <a:cubicBezTo>
                    <a:pt x="1" y="0"/>
                    <a:pt x="1" y="534"/>
                    <a:pt x="368" y="534"/>
                  </a:cubicBezTo>
                  <a:cubicBezTo>
                    <a:pt x="701" y="534"/>
                    <a:pt x="701" y="0"/>
                    <a:pt x="368"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18"/>
            <p:cNvSpPr/>
            <p:nvPr/>
          </p:nvSpPr>
          <p:spPr>
            <a:xfrm>
              <a:off x="58772" y="4690707"/>
              <a:ext cx="21030" cy="15009"/>
            </a:xfrm>
            <a:custGeom>
              <a:avLst/>
              <a:gdLst/>
              <a:ahLst/>
              <a:cxnLst/>
              <a:rect l="l" t="t" r="r" b="b"/>
              <a:pathLst>
                <a:path w="702" h="501" extrusionOk="0">
                  <a:moveTo>
                    <a:pt x="334" y="0"/>
                  </a:moveTo>
                  <a:cubicBezTo>
                    <a:pt x="1" y="0"/>
                    <a:pt x="1" y="501"/>
                    <a:pt x="334" y="501"/>
                  </a:cubicBezTo>
                  <a:cubicBezTo>
                    <a:pt x="701" y="501"/>
                    <a:pt x="701"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18"/>
            <p:cNvSpPr/>
            <p:nvPr/>
          </p:nvSpPr>
          <p:spPr>
            <a:xfrm>
              <a:off x="100740" y="4671715"/>
              <a:ext cx="21030" cy="16027"/>
            </a:xfrm>
            <a:custGeom>
              <a:avLst/>
              <a:gdLst/>
              <a:ahLst/>
              <a:cxnLst/>
              <a:rect l="l" t="t" r="r" b="b"/>
              <a:pathLst>
                <a:path w="702" h="535" extrusionOk="0">
                  <a:moveTo>
                    <a:pt x="334" y="1"/>
                  </a:moveTo>
                  <a:cubicBezTo>
                    <a:pt x="1" y="1"/>
                    <a:pt x="1" y="534"/>
                    <a:pt x="334" y="534"/>
                  </a:cubicBezTo>
                  <a:cubicBezTo>
                    <a:pt x="701" y="534"/>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18"/>
            <p:cNvSpPr/>
            <p:nvPr/>
          </p:nvSpPr>
          <p:spPr>
            <a:xfrm>
              <a:off x="111733" y="4598774"/>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18"/>
            <p:cNvSpPr/>
            <p:nvPr/>
          </p:nvSpPr>
          <p:spPr>
            <a:xfrm>
              <a:off x="158703" y="4582777"/>
              <a:ext cx="20012" cy="16027"/>
            </a:xfrm>
            <a:custGeom>
              <a:avLst/>
              <a:gdLst/>
              <a:ahLst/>
              <a:cxnLst/>
              <a:rect l="l" t="t" r="r" b="b"/>
              <a:pathLst>
                <a:path w="668" h="535" extrusionOk="0">
                  <a:moveTo>
                    <a:pt x="334" y="1"/>
                  </a:moveTo>
                  <a:cubicBezTo>
                    <a:pt x="1" y="1"/>
                    <a:pt x="1" y="535"/>
                    <a:pt x="334" y="535"/>
                  </a:cubicBezTo>
                  <a:cubicBezTo>
                    <a:pt x="668" y="535"/>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18"/>
            <p:cNvSpPr/>
            <p:nvPr/>
          </p:nvSpPr>
          <p:spPr>
            <a:xfrm>
              <a:off x="166701" y="4509836"/>
              <a:ext cx="20012" cy="16027"/>
            </a:xfrm>
            <a:custGeom>
              <a:avLst/>
              <a:gdLst/>
              <a:ahLst/>
              <a:cxnLst/>
              <a:rect l="l" t="t" r="r" b="b"/>
              <a:pathLst>
                <a:path w="668" h="535" extrusionOk="0">
                  <a:moveTo>
                    <a:pt x="334" y="1"/>
                  </a:moveTo>
                  <a:cubicBezTo>
                    <a:pt x="0" y="1"/>
                    <a:pt x="0" y="535"/>
                    <a:pt x="334" y="535"/>
                  </a:cubicBezTo>
                  <a:cubicBezTo>
                    <a:pt x="668" y="535"/>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18"/>
            <p:cNvSpPr/>
            <p:nvPr/>
          </p:nvSpPr>
          <p:spPr>
            <a:xfrm>
              <a:off x="210676" y="4501838"/>
              <a:ext cx="21000" cy="16027"/>
            </a:xfrm>
            <a:custGeom>
              <a:avLst/>
              <a:gdLst/>
              <a:ahLst/>
              <a:cxnLst/>
              <a:rect l="l" t="t" r="r" b="b"/>
              <a:pathLst>
                <a:path w="701" h="535" extrusionOk="0">
                  <a:moveTo>
                    <a:pt x="334" y="1"/>
                  </a:moveTo>
                  <a:cubicBezTo>
                    <a:pt x="0" y="1"/>
                    <a:pt x="0" y="535"/>
                    <a:pt x="334" y="535"/>
                  </a:cubicBezTo>
                  <a:cubicBezTo>
                    <a:pt x="701" y="535"/>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18"/>
            <p:cNvSpPr/>
            <p:nvPr/>
          </p:nvSpPr>
          <p:spPr>
            <a:xfrm>
              <a:off x="208669" y="4443904"/>
              <a:ext cx="20012" cy="15997"/>
            </a:xfrm>
            <a:custGeom>
              <a:avLst/>
              <a:gdLst/>
              <a:ahLst/>
              <a:cxnLst/>
              <a:rect l="l" t="t" r="r" b="b"/>
              <a:pathLst>
                <a:path w="668" h="534" extrusionOk="0">
                  <a:moveTo>
                    <a:pt x="334" y="0"/>
                  </a:moveTo>
                  <a:cubicBezTo>
                    <a:pt x="0" y="0"/>
                    <a:pt x="0"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18"/>
            <p:cNvSpPr/>
            <p:nvPr/>
          </p:nvSpPr>
          <p:spPr>
            <a:xfrm>
              <a:off x="260641" y="4433899"/>
              <a:ext cx="20012" cy="16027"/>
            </a:xfrm>
            <a:custGeom>
              <a:avLst/>
              <a:gdLst/>
              <a:ahLst/>
              <a:cxnLst/>
              <a:rect l="l" t="t" r="r" b="b"/>
              <a:pathLst>
                <a:path w="668" h="535" extrusionOk="0">
                  <a:moveTo>
                    <a:pt x="334" y="1"/>
                  </a:moveTo>
                  <a:cubicBezTo>
                    <a:pt x="0" y="1"/>
                    <a:pt x="0" y="534"/>
                    <a:pt x="334" y="534"/>
                  </a:cubicBezTo>
                  <a:cubicBezTo>
                    <a:pt x="667" y="534"/>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18"/>
            <p:cNvSpPr/>
            <p:nvPr/>
          </p:nvSpPr>
          <p:spPr>
            <a:xfrm>
              <a:off x="260641" y="4375935"/>
              <a:ext cx="20012" cy="16027"/>
            </a:xfrm>
            <a:custGeom>
              <a:avLst/>
              <a:gdLst/>
              <a:ahLst/>
              <a:cxnLst/>
              <a:rect l="l" t="t" r="r" b="b"/>
              <a:pathLst>
                <a:path w="668" h="535" extrusionOk="0">
                  <a:moveTo>
                    <a:pt x="334" y="1"/>
                  </a:moveTo>
                  <a:cubicBezTo>
                    <a:pt x="0" y="1"/>
                    <a:pt x="0" y="535"/>
                    <a:pt x="334" y="535"/>
                  </a:cubicBezTo>
                  <a:cubicBezTo>
                    <a:pt x="667" y="535"/>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18"/>
            <p:cNvSpPr/>
            <p:nvPr/>
          </p:nvSpPr>
          <p:spPr>
            <a:xfrm>
              <a:off x="305604" y="4370963"/>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18"/>
            <p:cNvSpPr/>
            <p:nvPr/>
          </p:nvSpPr>
          <p:spPr>
            <a:xfrm>
              <a:off x="318700" y="4300794"/>
              <a:ext cx="20012" cy="16027"/>
            </a:xfrm>
            <a:custGeom>
              <a:avLst/>
              <a:gdLst/>
              <a:ahLst/>
              <a:cxnLst/>
              <a:rect l="l" t="t" r="r" b="b"/>
              <a:pathLst>
                <a:path w="668" h="535"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18"/>
            <p:cNvSpPr/>
            <p:nvPr/>
          </p:nvSpPr>
          <p:spPr>
            <a:xfrm>
              <a:off x="357672" y="4284798"/>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18"/>
            <p:cNvSpPr/>
            <p:nvPr/>
          </p:nvSpPr>
          <p:spPr>
            <a:xfrm>
              <a:off x="-1168" y="4870559"/>
              <a:ext cx="20012" cy="16027"/>
            </a:xfrm>
            <a:custGeom>
              <a:avLst/>
              <a:gdLst/>
              <a:ahLst/>
              <a:cxnLst/>
              <a:rect l="l" t="t" r="r" b="b"/>
              <a:pathLst>
                <a:path w="668" h="535" extrusionOk="0">
                  <a:moveTo>
                    <a:pt x="334" y="1"/>
                  </a:moveTo>
                  <a:cubicBezTo>
                    <a:pt x="0" y="1"/>
                    <a:pt x="0"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18"/>
            <p:cNvSpPr/>
            <p:nvPr/>
          </p:nvSpPr>
          <p:spPr>
            <a:xfrm>
              <a:off x="58772" y="4818617"/>
              <a:ext cx="21030" cy="15997"/>
            </a:xfrm>
            <a:custGeom>
              <a:avLst/>
              <a:gdLst/>
              <a:ahLst/>
              <a:cxnLst/>
              <a:rect l="l" t="t" r="r" b="b"/>
              <a:pathLst>
                <a:path w="702" h="534" extrusionOk="0">
                  <a:moveTo>
                    <a:pt x="334" y="0"/>
                  </a:moveTo>
                  <a:cubicBezTo>
                    <a:pt x="1" y="0"/>
                    <a:pt x="1" y="534"/>
                    <a:pt x="334" y="534"/>
                  </a:cubicBezTo>
                  <a:cubicBezTo>
                    <a:pt x="701" y="534"/>
                    <a:pt x="701"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18"/>
            <p:cNvSpPr/>
            <p:nvPr/>
          </p:nvSpPr>
          <p:spPr>
            <a:xfrm>
              <a:off x="116736" y="4813614"/>
              <a:ext cx="20012" cy="16027"/>
            </a:xfrm>
            <a:custGeom>
              <a:avLst/>
              <a:gdLst/>
              <a:ahLst/>
              <a:cxnLst/>
              <a:rect l="l" t="t" r="r" b="b"/>
              <a:pathLst>
                <a:path w="668" h="535"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18"/>
            <p:cNvSpPr/>
            <p:nvPr/>
          </p:nvSpPr>
          <p:spPr>
            <a:xfrm>
              <a:off x="137734" y="4763648"/>
              <a:ext cx="20012" cy="16027"/>
            </a:xfrm>
            <a:custGeom>
              <a:avLst/>
              <a:gdLst/>
              <a:ahLst/>
              <a:cxnLst/>
              <a:rect l="l" t="t" r="r" b="b"/>
              <a:pathLst>
                <a:path w="668" h="535" extrusionOk="0">
                  <a:moveTo>
                    <a:pt x="334" y="1"/>
                  </a:moveTo>
                  <a:cubicBezTo>
                    <a:pt x="0" y="1"/>
                    <a:pt x="0" y="534"/>
                    <a:pt x="334" y="534"/>
                  </a:cubicBezTo>
                  <a:cubicBezTo>
                    <a:pt x="667" y="534"/>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18"/>
            <p:cNvSpPr/>
            <p:nvPr/>
          </p:nvSpPr>
          <p:spPr>
            <a:xfrm>
              <a:off x="205673" y="4755650"/>
              <a:ext cx="20012" cy="16027"/>
            </a:xfrm>
            <a:custGeom>
              <a:avLst/>
              <a:gdLst/>
              <a:ahLst/>
              <a:cxnLst/>
              <a:rect l="l" t="t" r="r" b="b"/>
              <a:pathLst>
                <a:path w="668" h="535" extrusionOk="0">
                  <a:moveTo>
                    <a:pt x="334" y="1"/>
                  </a:moveTo>
                  <a:cubicBezTo>
                    <a:pt x="0" y="1"/>
                    <a:pt x="0"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18"/>
            <p:cNvSpPr/>
            <p:nvPr/>
          </p:nvSpPr>
          <p:spPr>
            <a:xfrm>
              <a:off x="213671" y="4705685"/>
              <a:ext cx="20012" cy="16027"/>
            </a:xfrm>
            <a:custGeom>
              <a:avLst/>
              <a:gdLst/>
              <a:ahLst/>
              <a:cxnLst/>
              <a:rect l="l" t="t" r="r" b="b"/>
              <a:pathLst>
                <a:path w="668" h="535" extrusionOk="0">
                  <a:moveTo>
                    <a:pt x="334" y="1"/>
                  </a:moveTo>
                  <a:cubicBezTo>
                    <a:pt x="0" y="1"/>
                    <a:pt x="0" y="535"/>
                    <a:pt x="334" y="535"/>
                  </a:cubicBezTo>
                  <a:cubicBezTo>
                    <a:pt x="667" y="535"/>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18"/>
            <p:cNvSpPr/>
            <p:nvPr/>
          </p:nvSpPr>
          <p:spPr>
            <a:xfrm>
              <a:off x="268609" y="4700712"/>
              <a:ext cx="20042" cy="15997"/>
            </a:xfrm>
            <a:custGeom>
              <a:avLst/>
              <a:gdLst/>
              <a:ahLst/>
              <a:cxnLst/>
              <a:rect l="l" t="t" r="r" b="b"/>
              <a:pathLst>
                <a:path w="669" h="534"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18"/>
            <p:cNvSpPr/>
            <p:nvPr/>
          </p:nvSpPr>
          <p:spPr>
            <a:xfrm>
              <a:off x="271605" y="4640741"/>
              <a:ext cx="20042" cy="16027"/>
            </a:xfrm>
            <a:custGeom>
              <a:avLst/>
              <a:gdLst/>
              <a:ahLst/>
              <a:cxnLst/>
              <a:rect l="l" t="t" r="r" b="b"/>
              <a:pathLst>
                <a:path w="669" h="535" extrusionOk="0">
                  <a:moveTo>
                    <a:pt x="335" y="1"/>
                  </a:moveTo>
                  <a:cubicBezTo>
                    <a:pt x="1" y="1"/>
                    <a:pt x="1" y="534"/>
                    <a:pt x="335" y="534"/>
                  </a:cubicBezTo>
                  <a:cubicBezTo>
                    <a:pt x="668" y="534"/>
                    <a:pt x="668" y="1"/>
                    <a:pt x="335"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18"/>
            <p:cNvSpPr/>
            <p:nvPr/>
          </p:nvSpPr>
          <p:spPr>
            <a:xfrm>
              <a:off x="328580" y="4650746"/>
              <a:ext cx="21000" cy="15997"/>
            </a:xfrm>
            <a:custGeom>
              <a:avLst/>
              <a:gdLst/>
              <a:ahLst/>
              <a:cxnLst/>
              <a:rect l="l" t="t" r="r" b="b"/>
              <a:pathLst>
                <a:path w="701" h="534" extrusionOk="0">
                  <a:moveTo>
                    <a:pt x="334" y="0"/>
                  </a:moveTo>
                  <a:cubicBezTo>
                    <a:pt x="0" y="0"/>
                    <a:pt x="0" y="534"/>
                    <a:pt x="334" y="534"/>
                  </a:cubicBezTo>
                  <a:cubicBezTo>
                    <a:pt x="701" y="534"/>
                    <a:pt x="701"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18"/>
            <p:cNvSpPr/>
            <p:nvPr/>
          </p:nvSpPr>
          <p:spPr>
            <a:xfrm>
              <a:off x="334571" y="4593771"/>
              <a:ext cx="20012" cy="15039"/>
            </a:xfrm>
            <a:custGeom>
              <a:avLst/>
              <a:gdLst/>
              <a:ahLst/>
              <a:cxnLst/>
              <a:rect l="l" t="t" r="r" b="b"/>
              <a:pathLst>
                <a:path w="668" h="502" extrusionOk="0">
                  <a:moveTo>
                    <a:pt x="334" y="1"/>
                  </a:moveTo>
                  <a:cubicBezTo>
                    <a:pt x="0" y="1"/>
                    <a:pt x="0" y="501"/>
                    <a:pt x="334" y="501"/>
                  </a:cubicBezTo>
                  <a:cubicBezTo>
                    <a:pt x="668" y="501"/>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18"/>
            <p:cNvSpPr/>
            <p:nvPr/>
          </p:nvSpPr>
          <p:spPr>
            <a:xfrm>
              <a:off x="394511" y="4595778"/>
              <a:ext cx="20042" cy="16027"/>
            </a:xfrm>
            <a:custGeom>
              <a:avLst/>
              <a:gdLst/>
              <a:ahLst/>
              <a:cxnLst/>
              <a:rect l="l" t="t" r="r" b="b"/>
              <a:pathLst>
                <a:path w="669"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18"/>
            <p:cNvSpPr/>
            <p:nvPr/>
          </p:nvSpPr>
          <p:spPr>
            <a:xfrm>
              <a:off x="386543" y="4538833"/>
              <a:ext cx="20012" cy="15009"/>
            </a:xfrm>
            <a:custGeom>
              <a:avLst/>
              <a:gdLst/>
              <a:ahLst/>
              <a:cxnLst/>
              <a:rect l="l" t="t" r="r" b="b"/>
              <a:pathLst>
                <a:path w="668" h="501" extrusionOk="0">
                  <a:moveTo>
                    <a:pt x="334" y="0"/>
                  </a:moveTo>
                  <a:cubicBezTo>
                    <a:pt x="0" y="0"/>
                    <a:pt x="0" y="501"/>
                    <a:pt x="334" y="501"/>
                  </a:cubicBezTo>
                  <a:cubicBezTo>
                    <a:pt x="667" y="501"/>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18"/>
            <p:cNvSpPr/>
            <p:nvPr/>
          </p:nvSpPr>
          <p:spPr>
            <a:xfrm>
              <a:off x="441481" y="4553811"/>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18"/>
            <p:cNvSpPr/>
            <p:nvPr/>
          </p:nvSpPr>
          <p:spPr>
            <a:xfrm>
              <a:off x="465476" y="4493870"/>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18"/>
            <p:cNvSpPr/>
            <p:nvPr/>
          </p:nvSpPr>
          <p:spPr>
            <a:xfrm>
              <a:off x="-59132" y="4711676"/>
              <a:ext cx="21030" cy="15039"/>
            </a:xfrm>
            <a:custGeom>
              <a:avLst/>
              <a:gdLst/>
              <a:ahLst/>
              <a:cxnLst/>
              <a:rect l="l" t="t" r="r" b="b"/>
              <a:pathLst>
                <a:path w="702" h="502" extrusionOk="0">
                  <a:moveTo>
                    <a:pt x="368" y="1"/>
                  </a:moveTo>
                  <a:cubicBezTo>
                    <a:pt x="1" y="1"/>
                    <a:pt x="1" y="501"/>
                    <a:pt x="368" y="501"/>
                  </a:cubicBezTo>
                  <a:cubicBezTo>
                    <a:pt x="701" y="501"/>
                    <a:pt x="701" y="1"/>
                    <a:pt x="368"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18"/>
            <p:cNvSpPr/>
            <p:nvPr/>
          </p:nvSpPr>
          <p:spPr>
            <a:xfrm>
              <a:off x="-64135" y="4637746"/>
              <a:ext cx="20042" cy="16027"/>
            </a:xfrm>
            <a:custGeom>
              <a:avLst/>
              <a:gdLst/>
              <a:ahLst/>
              <a:cxnLst/>
              <a:rect l="l" t="t" r="r" b="b"/>
              <a:pathLst>
                <a:path w="669" h="535" extrusionOk="0">
                  <a:moveTo>
                    <a:pt x="335" y="1"/>
                  </a:moveTo>
                  <a:cubicBezTo>
                    <a:pt x="1" y="1"/>
                    <a:pt x="1" y="534"/>
                    <a:pt x="335" y="534"/>
                  </a:cubicBezTo>
                  <a:cubicBezTo>
                    <a:pt x="668" y="534"/>
                    <a:pt x="668" y="1"/>
                    <a:pt x="335"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18"/>
            <p:cNvSpPr/>
            <p:nvPr/>
          </p:nvSpPr>
          <p:spPr>
            <a:xfrm>
              <a:off x="-14169" y="4616777"/>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18"/>
            <p:cNvSpPr/>
            <p:nvPr/>
          </p:nvSpPr>
          <p:spPr>
            <a:xfrm>
              <a:off x="-25163" y="4543805"/>
              <a:ext cx="21030" cy="16027"/>
            </a:xfrm>
            <a:custGeom>
              <a:avLst/>
              <a:gdLst/>
              <a:ahLst/>
              <a:cxnLst/>
              <a:rect l="l" t="t" r="r" b="b"/>
              <a:pathLst>
                <a:path w="702" h="535" extrusionOk="0">
                  <a:moveTo>
                    <a:pt x="368" y="1"/>
                  </a:moveTo>
                  <a:cubicBezTo>
                    <a:pt x="1" y="1"/>
                    <a:pt x="1" y="535"/>
                    <a:pt x="368" y="535"/>
                  </a:cubicBezTo>
                  <a:cubicBezTo>
                    <a:pt x="701" y="535"/>
                    <a:pt x="701" y="1"/>
                    <a:pt x="368"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18"/>
            <p:cNvSpPr/>
            <p:nvPr/>
          </p:nvSpPr>
          <p:spPr>
            <a:xfrm>
              <a:off x="24803" y="4522837"/>
              <a:ext cx="21030" cy="16027"/>
            </a:xfrm>
            <a:custGeom>
              <a:avLst/>
              <a:gdLst/>
              <a:ahLst/>
              <a:cxnLst/>
              <a:rect l="l" t="t" r="r" b="b"/>
              <a:pathLst>
                <a:path w="702" h="535" extrusionOk="0">
                  <a:moveTo>
                    <a:pt x="334" y="0"/>
                  </a:moveTo>
                  <a:cubicBezTo>
                    <a:pt x="1" y="0"/>
                    <a:pt x="1" y="534"/>
                    <a:pt x="334" y="534"/>
                  </a:cubicBezTo>
                  <a:cubicBezTo>
                    <a:pt x="701" y="534"/>
                    <a:pt x="701"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18"/>
            <p:cNvSpPr/>
            <p:nvPr/>
          </p:nvSpPr>
          <p:spPr>
            <a:xfrm>
              <a:off x="11832" y="4462866"/>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18"/>
            <p:cNvSpPr/>
            <p:nvPr/>
          </p:nvSpPr>
          <p:spPr>
            <a:xfrm>
              <a:off x="66770" y="4443904"/>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18"/>
            <p:cNvSpPr/>
            <p:nvPr/>
          </p:nvSpPr>
          <p:spPr>
            <a:xfrm>
              <a:off x="56795" y="4380938"/>
              <a:ext cx="20012" cy="16027"/>
            </a:xfrm>
            <a:custGeom>
              <a:avLst/>
              <a:gdLst/>
              <a:ahLst/>
              <a:cxnLst/>
              <a:rect l="l" t="t" r="r" b="b"/>
              <a:pathLst>
                <a:path w="668" h="535" extrusionOk="0">
                  <a:moveTo>
                    <a:pt x="334" y="1"/>
                  </a:moveTo>
                  <a:cubicBezTo>
                    <a:pt x="0" y="1"/>
                    <a:pt x="0" y="534"/>
                    <a:pt x="334" y="534"/>
                  </a:cubicBezTo>
                  <a:cubicBezTo>
                    <a:pt x="667" y="534"/>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18"/>
            <p:cNvSpPr/>
            <p:nvPr/>
          </p:nvSpPr>
          <p:spPr>
            <a:xfrm>
              <a:off x="106761" y="4378931"/>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18"/>
            <p:cNvSpPr/>
            <p:nvPr/>
          </p:nvSpPr>
          <p:spPr>
            <a:xfrm>
              <a:off x="103860" y="4287794"/>
              <a:ext cx="20042" cy="15039"/>
            </a:xfrm>
            <a:custGeom>
              <a:avLst/>
              <a:gdLst/>
              <a:ahLst/>
              <a:cxnLst/>
              <a:rect l="l" t="t" r="r" b="b"/>
              <a:pathLst>
                <a:path w="669" h="502" extrusionOk="0">
                  <a:moveTo>
                    <a:pt x="335" y="1"/>
                  </a:moveTo>
                  <a:cubicBezTo>
                    <a:pt x="1" y="1"/>
                    <a:pt x="1" y="501"/>
                    <a:pt x="335" y="501"/>
                  </a:cubicBezTo>
                  <a:cubicBezTo>
                    <a:pt x="668" y="501"/>
                    <a:pt x="668" y="1"/>
                    <a:pt x="335"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18"/>
            <p:cNvSpPr/>
            <p:nvPr/>
          </p:nvSpPr>
          <p:spPr>
            <a:xfrm>
              <a:off x="155833" y="4281803"/>
              <a:ext cx="21030" cy="16027"/>
            </a:xfrm>
            <a:custGeom>
              <a:avLst/>
              <a:gdLst/>
              <a:ahLst/>
              <a:cxnLst/>
              <a:rect l="l" t="t" r="r" b="b"/>
              <a:pathLst>
                <a:path w="702" h="535" extrusionOk="0">
                  <a:moveTo>
                    <a:pt x="334" y="1"/>
                  </a:moveTo>
                  <a:cubicBezTo>
                    <a:pt x="1" y="1"/>
                    <a:pt x="1" y="534"/>
                    <a:pt x="334" y="534"/>
                  </a:cubicBezTo>
                  <a:cubicBezTo>
                    <a:pt x="701" y="534"/>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18"/>
            <p:cNvSpPr/>
            <p:nvPr/>
          </p:nvSpPr>
          <p:spPr>
            <a:xfrm>
              <a:off x="168833" y="4208861"/>
              <a:ext cx="21000" cy="16027"/>
            </a:xfrm>
            <a:custGeom>
              <a:avLst/>
              <a:gdLst/>
              <a:ahLst/>
              <a:cxnLst/>
              <a:rect l="l" t="t" r="r" b="b"/>
              <a:pathLst>
                <a:path w="701" h="535" extrusionOk="0">
                  <a:moveTo>
                    <a:pt x="367" y="1"/>
                  </a:moveTo>
                  <a:cubicBezTo>
                    <a:pt x="0" y="1"/>
                    <a:pt x="0" y="534"/>
                    <a:pt x="367" y="534"/>
                  </a:cubicBezTo>
                  <a:cubicBezTo>
                    <a:pt x="701" y="534"/>
                    <a:pt x="701" y="1"/>
                    <a:pt x="36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18"/>
            <p:cNvSpPr/>
            <p:nvPr/>
          </p:nvSpPr>
          <p:spPr>
            <a:xfrm>
              <a:off x="-80101" y="4766644"/>
              <a:ext cx="21000" cy="15009"/>
            </a:xfrm>
            <a:custGeom>
              <a:avLst/>
              <a:gdLst/>
              <a:ahLst/>
              <a:cxnLst/>
              <a:rect l="l" t="t" r="r" b="b"/>
              <a:pathLst>
                <a:path w="701" h="501" extrusionOk="0">
                  <a:moveTo>
                    <a:pt x="367" y="1"/>
                  </a:moveTo>
                  <a:cubicBezTo>
                    <a:pt x="0" y="1"/>
                    <a:pt x="0" y="501"/>
                    <a:pt x="367" y="501"/>
                  </a:cubicBezTo>
                  <a:cubicBezTo>
                    <a:pt x="701" y="501"/>
                    <a:pt x="701" y="1"/>
                    <a:pt x="36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18"/>
            <p:cNvSpPr/>
            <p:nvPr/>
          </p:nvSpPr>
          <p:spPr>
            <a:xfrm>
              <a:off x="-59132" y="4928523"/>
              <a:ext cx="21030" cy="16027"/>
            </a:xfrm>
            <a:custGeom>
              <a:avLst/>
              <a:gdLst/>
              <a:ahLst/>
              <a:cxnLst/>
              <a:rect l="l" t="t" r="r" b="b"/>
              <a:pathLst>
                <a:path w="702" h="535" extrusionOk="0">
                  <a:moveTo>
                    <a:pt x="368" y="0"/>
                  </a:moveTo>
                  <a:cubicBezTo>
                    <a:pt x="1" y="0"/>
                    <a:pt x="1" y="534"/>
                    <a:pt x="368" y="534"/>
                  </a:cubicBezTo>
                  <a:cubicBezTo>
                    <a:pt x="701" y="534"/>
                    <a:pt x="701" y="0"/>
                    <a:pt x="368"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18"/>
            <p:cNvSpPr/>
            <p:nvPr/>
          </p:nvSpPr>
          <p:spPr>
            <a:xfrm>
              <a:off x="-129078" y="4897549"/>
              <a:ext cx="20012" cy="15009"/>
            </a:xfrm>
            <a:custGeom>
              <a:avLst/>
              <a:gdLst/>
              <a:ahLst/>
              <a:cxnLst/>
              <a:rect l="l" t="t" r="r" b="b"/>
              <a:pathLst>
                <a:path w="668" h="501" extrusionOk="0">
                  <a:moveTo>
                    <a:pt x="334" y="0"/>
                  </a:moveTo>
                  <a:cubicBezTo>
                    <a:pt x="1" y="0"/>
                    <a:pt x="1" y="501"/>
                    <a:pt x="334" y="501"/>
                  </a:cubicBezTo>
                  <a:cubicBezTo>
                    <a:pt x="668" y="501"/>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18"/>
            <p:cNvSpPr/>
            <p:nvPr/>
          </p:nvSpPr>
          <p:spPr>
            <a:xfrm>
              <a:off x="-108079" y="4975493"/>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18"/>
            <p:cNvSpPr/>
            <p:nvPr/>
          </p:nvSpPr>
          <p:spPr>
            <a:xfrm>
              <a:off x="-135069" y="5004460"/>
              <a:ext cx="21030" cy="16027"/>
            </a:xfrm>
            <a:custGeom>
              <a:avLst/>
              <a:gdLst/>
              <a:ahLst/>
              <a:cxnLst/>
              <a:rect l="l" t="t" r="r" b="b"/>
              <a:pathLst>
                <a:path w="702" h="535" extrusionOk="0">
                  <a:moveTo>
                    <a:pt x="334" y="1"/>
                  </a:moveTo>
                  <a:cubicBezTo>
                    <a:pt x="1" y="1"/>
                    <a:pt x="1" y="534"/>
                    <a:pt x="334" y="534"/>
                  </a:cubicBezTo>
                  <a:cubicBezTo>
                    <a:pt x="701" y="534"/>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6" name="Google Shape;1916;p18"/>
          <p:cNvGrpSpPr/>
          <p:nvPr/>
        </p:nvGrpSpPr>
        <p:grpSpPr>
          <a:xfrm flipH="1">
            <a:off x="7365625" y="-251591"/>
            <a:ext cx="359392" cy="931707"/>
            <a:chOff x="1823086" y="-208516"/>
            <a:chExt cx="433159" cy="1122944"/>
          </a:xfrm>
        </p:grpSpPr>
        <p:sp>
          <p:nvSpPr>
            <p:cNvPr id="1917" name="Google Shape;1917;p18"/>
            <p:cNvSpPr/>
            <p:nvPr/>
          </p:nvSpPr>
          <p:spPr>
            <a:xfrm>
              <a:off x="1823086" y="-208516"/>
              <a:ext cx="386212" cy="1066577"/>
            </a:xfrm>
            <a:custGeom>
              <a:avLst/>
              <a:gdLst/>
              <a:ahLst/>
              <a:cxnLst/>
              <a:rect l="l" t="t" r="r" b="b"/>
              <a:pathLst>
                <a:path w="12892" h="35603" extrusionOk="0">
                  <a:moveTo>
                    <a:pt x="423" y="1"/>
                  </a:moveTo>
                  <a:cubicBezTo>
                    <a:pt x="221" y="1"/>
                    <a:pt x="0" y="239"/>
                    <a:pt x="116" y="494"/>
                  </a:cubicBezTo>
                  <a:cubicBezTo>
                    <a:pt x="2484" y="5898"/>
                    <a:pt x="2584" y="11702"/>
                    <a:pt x="3051" y="17506"/>
                  </a:cubicBezTo>
                  <a:cubicBezTo>
                    <a:pt x="3251" y="19908"/>
                    <a:pt x="3518" y="22309"/>
                    <a:pt x="4285" y="24644"/>
                  </a:cubicBezTo>
                  <a:cubicBezTo>
                    <a:pt x="4919" y="26579"/>
                    <a:pt x="5853" y="28414"/>
                    <a:pt x="7054" y="30048"/>
                  </a:cubicBezTo>
                  <a:cubicBezTo>
                    <a:pt x="8522" y="32083"/>
                    <a:pt x="10323" y="33851"/>
                    <a:pt x="12224" y="35519"/>
                  </a:cubicBezTo>
                  <a:cubicBezTo>
                    <a:pt x="12291" y="35578"/>
                    <a:pt x="12363" y="35602"/>
                    <a:pt x="12433" y="35602"/>
                  </a:cubicBezTo>
                  <a:cubicBezTo>
                    <a:pt x="12680" y="35602"/>
                    <a:pt x="12892" y="35293"/>
                    <a:pt x="12658" y="35085"/>
                  </a:cubicBezTo>
                  <a:cubicBezTo>
                    <a:pt x="9389" y="32183"/>
                    <a:pt x="6387" y="28947"/>
                    <a:pt x="4986" y="24744"/>
                  </a:cubicBezTo>
                  <a:cubicBezTo>
                    <a:pt x="4185" y="22376"/>
                    <a:pt x="3885" y="19941"/>
                    <a:pt x="3685" y="17506"/>
                  </a:cubicBezTo>
                  <a:cubicBezTo>
                    <a:pt x="3451" y="14771"/>
                    <a:pt x="3351" y="12002"/>
                    <a:pt x="3018" y="9267"/>
                  </a:cubicBezTo>
                  <a:cubicBezTo>
                    <a:pt x="2651" y="6131"/>
                    <a:pt x="1917" y="3062"/>
                    <a:pt x="649" y="160"/>
                  </a:cubicBezTo>
                  <a:cubicBezTo>
                    <a:pt x="598" y="48"/>
                    <a:pt x="513" y="1"/>
                    <a:pt x="423"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18"/>
            <p:cNvSpPr/>
            <p:nvPr/>
          </p:nvSpPr>
          <p:spPr>
            <a:xfrm>
              <a:off x="1901479" y="522606"/>
              <a:ext cx="65247" cy="106080"/>
            </a:xfrm>
            <a:custGeom>
              <a:avLst/>
              <a:gdLst/>
              <a:ahLst/>
              <a:cxnLst/>
              <a:rect l="l" t="t" r="r" b="b"/>
              <a:pathLst>
                <a:path w="2178" h="3541" extrusionOk="0">
                  <a:moveTo>
                    <a:pt x="1846" y="0"/>
                  </a:moveTo>
                  <a:cubicBezTo>
                    <a:pt x="1788" y="0"/>
                    <a:pt x="1726" y="21"/>
                    <a:pt x="1668" y="71"/>
                  </a:cubicBezTo>
                  <a:cubicBezTo>
                    <a:pt x="934" y="671"/>
                    <a:pt x="301" y="1171"/>
                    <a:pt x="101" y="2139"/>
                  </a:cubicBezTo>
                  <a:cubicBezTo>
                    <a:pt x="0" y="2706"/>
                    <a:pt x="101" y="3506"/>
                    <a:pt x="834" y="3540"/>
                  </a:cubicBezTo>
                  <a:cubicBezTo>
                    <a:pt x="844" y="3540"/>
                    <a:pt x="854" y="3540"/>
                    <a:pt x="864" y="3540"/>
                  </a:cubicBezTo>
                  <a:cubicBezTo>
                    <a:pt x="2166" y="3540"/>
                    <a:pt x="2003" y="1332"/>
                    <a:pt x="2102" y="471"/>
                  </a:cubicBezTo>
                  <a:cubicBezTo>
                    <a:pt x="2102" y="438"/>
                    <a:pt x="2102" y="404"/>
                    <a:pt x="2102" y="371"/>
                  </a:cubicBezTo>
                  <a:cubicBezTo>
                    <a:pt x="2177" y="195"/>
                    <a:pt x="2026" y="0"/>
                    <a:pt x="1846"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18"/>
            <p:cNvSpPr/>
            <p:nvPr/>
          </p:nvSpPr>
          <p:spPr>
            <a:xfrm>
              <a:off x="1989398" y="567180"/>
              <a:ext cx="101975" cy="56080"/>
            </a:xfrm>
            <a:custGeom>
              <a:avLst/>
              <a:gdLst/>
              <a:ahLst/>
              <a:cxnLst/>
              <a:rect l="l" t="t" r="r" b="b"/>
              <a:pathLst>
                <a:path w="3404" h="1872" extrusionOk="0">
                  <a:moveTo>
                    <a:pt x="1758" y="1"/>
                  </a:moveTo>
                  <a:cubicBezTo>
                    <a:pt x="1190" y="1"/>
                    <a:pt x="644" y="250"/>
                    <a:pt x="134" y="517"/>
                  </a:cubicBezTo>
                  <a:cubicBezTo>
                    <a:pt x="1" y="584"/>
                    <a:pt x="1" y="751"/>
                    <a:pt x="68" y="851"/>
                  </a:cubicBezTo>
                  <a:cubicBezTo>
                    <a:pt x="1" y="951"/>
                    <a:pt x="1" y="1118"/>
                    <a:pt x="134" y="1218"/>
                  </a:cubicBezTo>
                  <a:cubicBezTo>
                    <a:pt x="545" y="1550"/>
                    <a:pt x="1323" y="1872"/>
                    <a:pt x="2004" y="1872"/>
                  </a:cubicBezTo>
                  <a:cubicBezTo>
                    <a:pt x="2484" y="1872"/>
                    <a:pt x="2916" y="1712"/>
                    <a:pt x="3136" y="1285"/>
                  </a:cubicBezTo>
                  <a:cubicBezTo>
                    <a:pt x="3403" y="751"/>
                    <a:pt x="2836" y="284"/>
                    <a:pt x="2403" y="117"/>
                  </a:cubicBezTo>
                  <a:cubicBezTo>
                    <a:pt x="2185" y="35"/>
                    <a:pt x="1970" y="1"/>
                    <a:pt x="1758"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18"/>
            <p:cNvSpPr/>
            <p:nvPr/>
          </p:nvSpPr>
          <p:spPr>
            <a:xfrm>
              <a:off x="1983407" y="656626"/>
              <a:ext cx="63001" cy="103084"/>
            </a:xfrm>
            <a:custGeom>
              <a:avLst/>
              <a:gdLst/>
              <a:ahLst/>
              <a:cxnLst/>
              <a:rect l="l" t="t" r="r" b="b"/>
              <a:pathLst>
                <a:path w="2103" h="3441" extrusionOk="0">
                  <a:moveTo>
                    <a:pt x="1197" y="1"/>
                  </a:moveTo>
                  <a:cubicBezTo>
                    <a:pt x="1137" y="1"/>
                    <a:pt x="1077" y="30"/>
                    <a:pt x="1035" y="100"/>
                  </a:cubicBezTo>
                  <a:cubicBezTo>
                    <a:pt x="534" y="667"/>
                    <a:pt x="1" y="1401"/>
                    <a:pt x="67" y="2168"/>
                  </a:cubicBezTo>
                  <a:cubicBezTo>
                    <a:pt x="134" y="2668"/>
                    <a:pt x="368" y="3335"/>
                    <a:pt x="935" y="3436"/>
                  </a:cubicBezTo>
                  <a:cubicBezTo>
                    <a:pt x="964" y="3439"/>
                    <a:pt x="993" y="3440"/>
                    <a:pt x="1021" y="3440"/>
                  </a:cubicBezTo>
                  <a:cubicBezTo>
                    <a:pt x="1593" y="3440"/>
                    <a:pt x="1840" y="2812"/>
                    <a:pt x="1935" y="2335"/>
                  </a:cubicBezTo>
                  <a:cubicBezTo>
                    <a:pt x="2102" y="1568"/>
                    <a:pt x="1935" y="967"/>
                    <a:pt x="1602" y="267"/>
                  </a:cubicBezTo>
                  <a:cubicBezTo>
                    <a:pt x="1569" y="167"/>
                    <a:pt x="1502" y="133"/>
                    <a:pt x="1402" y="133"/>
                  </a:cubicBezTo>
                  <a:cubicBezTo>
                    <a:pt x="1363" y="56"/>
                    <a:pt x="1280" y="1"/>
                    <a:pt x="119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18"/>
            <p:cNvSpPr/>
            <p:nvPr/>
          </p:nvSpPr>
          <p:spPr>
            <a:xfrm>
              <a:off x="2070337" y="678254"/>
              <a:ext cx="94965" cy="57249"/>
            </a:xfrm>
            <a:custGeom>
              <a:avLst/>
              <a:gdLst/>
              <a:ahLst/>
              <a:cxnLst/>
              <a:rect l="l" t="t" r="r" b="b"/>
              <a:pathLst>
                <a:path w="3170" h="1911" extrusionOk="0">
                  <a:moveTo>
                    <a:pt x="1804" y="0"/>
                  </a:moveTo>
                  <a:cubicBezTo>
                    <a:pt x="1160" y="0"/>
                    <a:pt x="531" y="518"/>
                    <a:pt x="101" y="979"/>
                  </a:cubicBezTo>
                  <a:cubicBezTo>
                    <a:pt x="1" y="1079"/>
                    <a:pt x="34" y="1246"/>
                    <a:pt x="101" y="1313"/>
                  </a:cubicBezTo>
                  <a:cubicBezTo>
                    <a:pt x="34" y="1446"/>
                    <a:pt x="34" y="1613"/>
                    <a:pt x="168" y="1679"/>
                  </a:cubicBezTo>
                  <a:cubicBezTo>
                    <a:pt x="455" y="1864"/>
                    <a:pt x="794" y="1910"/>
                    <a:pt x="1128" y="1910"/>
                  </a:cubicBezTo>
                  <a:cubicBezTo>
                    <a:pt x="1337" y="1910"/>
                    <a:pt x="1543" y="1892"/>
                    <a:pt x="1735" y="1880"/>
                  </a:cubicBezTo>
                  <a:cubicBezTo>
                    <a:pt x="2269" y="1780"/>
                    <a:pt x="2836" y="1613"/>
                    <a:pt x="3003" y="1046"/>
                  </a:cubicBezTo>
                  <a:cubicBezTo>
                    <a:pt x="3170" y="445"/>
                    <a:pt x="2436" y="45"/>
                    <a:pt x="1969" y="12"/>
                  </a:cubicBezTo>
                  <a:cubicBezTo>
                    <a:pt x="1914" y="4"/>
                    <a:pt x="1859" y="0"/>
                    <a:pt x="180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18"/>
            <p:cNvSpPr/>
            <p:nvPr/>
          </p:nvSpPr>
          <p:spPr>
            <a:xfrm>
              <a:off x="2099334" y="780941"/>
              <a:ext cx="43888" cy="88704"/>
            </a:xfrm>
            <a:custGeom>
              <a:avLst/>
              <a:gdLst/>
              <a:ahLst/>
              <a:cxnLst/>
              <a:rect l="l" t="t" r="r" b="b"/>
              <a:pathLst>
                <a:path w="1465" h="2961" extrusionOk="0">
                  <a:moveTo>
                    <a:pt x="695" y="1"/>
                  </a:moveTo>
                  <a:cubicBezTo>
                    <a:pt x="640" y="1"/>
                    <a:pt x="585" y="16"/>
                    <a:pt x="534" y="53"/>
                  </a:cubicBezTo>
                  <a:cubicBezTo>
                    <a:pt x="100" y="453"/>
                    <a:pt x="34" y="1087"/>
                    <a:pt x="34" y="1621"/>
                  </a:cubicBezTo>
                  <a:cubicBezTo>
                    <a:pt x="0" y="2054"/>
                    <a:pt x="167" y="2755"/>
                    <a:pt x="634" y="2921"/>
                  </a:cubicBezTo>
                  <a:cubicBezTo>
                    <a:pt x="703" y="2948"/>
                    <a:pt x="768" y="2961"/>
                    <a:pt x="827" y="2961"/>
                  </a:cubicBezTo>
                  <a:cubicBezTo>
                    <a:pt x="1285" y="2961"/>
                    <a:pt x="1464" y="2238"/>
                    <a:pt x="1435" y="1854"/>
                  </a:cubicBezTo>
                  <a:cubicBezTo>
                    <a:pt x="1401" y="1354"/>
                    <a:pt x="1134" y="953"/>
                    <a:pt x="1001" y="520"/>
                  </a:cubicBezTo>
                  <a:cubicBezTo>
                    <a:pt x="1001" y="486"/>
                    <a:pt x="1001" y="420"/>
                    <a:pt x="968" y="386"/>
                  </a:cubicBezTo>
                  <a:cubicBezTo>
                    <a:pt x="1072" y="204"/>
                    <a:pt x="891" y="1"/>
                    <a:pt x="695"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18"/>
            <p:cNvSpPr/>
            <p:nvPr/>
          </p:nvSpPr>
          <p:spPr>
            <a:xfrm>
              <a:off x="2147293" y="762369"/>
              <a:ext cx="82952" cy="56680"/>
            </a:xfrm>
            <a:custGeom>
              <a:avLst/>
              <a:gdLst/>
              <a:ahLst/>
              <a:cxnLst/>
              <a:rect l="l" t="t" r="r" b="b"/>
              <a:pathLst>
                <a:path w="2769" h="1892" extrusionOk="0">
                  <a:moveTo>
                    <a:pt x="1861" y="1"/>
                  </a:moveTo>
                  <a:cubicBezTo>
                    <a:pt x="1818" y="1"/>
                    <a:pt x="1776" y="2"/>
                    <a:pt x="1735" y="6"/>
                  </a:cubicBezTo>
                  <a:cubicBezTo>
                    <a:pt x="1034" y="106"/>
                    <a:pt x="501" y="706"/>
                    <a:pt x="200" y="1307"/>
                  </a:cubicBezTo>
                  <a:cubicBezTo>
                    <a:pt x="67" y="1407"/>
                    <a:pt x="0" y="1640"/>
                    <a:pt x="200" y="1740"/>
                  </a:cubicBezTo>
                  <a:cubicBezTo>
                    <a:pt x="412" y="1842"/>
                    <a:pt x="680" y="1892"/>
                    <a:pt x="962" y="1892"/>
                  </a:cubicBezTo>
                  <a:cubicBezTo>
                    <a:pt x="1791" y="1892"/>
                    <a:pt x="2744" y="1461"/>
                    <a:pt x="2769" y="639"/>
                  </a:cubicBezTo>
                  <a:cubicBezTo>
                    <a:pt x="2769" y="156"/>
                    <a:pt x="2276" y="1"/>
                    <a:pt x="1861"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18"/>
            <p:cNvSpPr/>
            <p:nvPr/>
          </p:nvSpPr>
          <p:spPr>
            <a:xfrm>
              <a:off x="2182251" y="841122"/>
              <a:ext cx="73995" cy="73306"/>
            </a:xfrm>
            <a:custGeom>
              <a:avLst/>
              <a:gdLst/>
              <a:ahLst/>
              <a:cxnLst/>
              <a:rect l="l" t="t" r="r" b="b"/>
              <a:pathLst>
                <a:path w="2470" h="2447" extrusionOk="0">
                  <a:moveTo>
                    <a:pt x="267" y="0"/>
                  </a:moveTo>
                  <a:cubicBezTo>
                    <a:pt x="132" y="0"/>
                    <a:pt x="1" y="82"/>
                    <a:pt x="1" y="245"/>
                  </a:cubicBezTo>
                  <a:cubicBezTo>
                    <a:pt x="1" y="779"/>
                    <a:pt x="368" y="1346"/>
                    <a:pt x="668" y="1713"/>
                  </a:cubicBezTo>
                  <a:cubicBezTo>
                    <a:pt x="889" y="1989"/>
                    <a:pt x="1269" y="2447"/>
                    <a:pt x="1657" y="2447"/>
                  </a:cubicBezTo>
                  <a:cubicBezTo>
                    <a:pt x="1739" y="2447"/>
                    <a:pt x="1821" y="2426"/>
                    <a:pt x="1902" y="2380"/>
                  </a:cubicBezTo>
                  <a:cubicBezTo>
                    <a:pt x="2469" y="2080"/>
                    <a:pt x="2236" y="1346"/>
                    <a:pt x="1936" y="946"/>
                  </a:cubicBezTo>
                  <a:cubicBezTo>
                    <a:pt x="1569" y="546"/>
                    <a:pt x="1002" y="79"/>
                    <a:pt x="434" y="45"/>
                  </a:cubicBezTo>
                  <a:cubicBezTo>
                    <a:pt x="384" y="15"/>
                    <a:pt x="325" y="0"/>
                    <a:pt x="267"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5" name="Google Shape;1925;p18"/>
          <p:cNvGrpSpPr/>
          <p:nvPr/>
        </p:nvGrpSpPr>
        <p:grpSpPr>
          <a:xfrm flipH="1">
            <a:off x="7481563" y="-436182"/>
            <a:ext cx="548163" cy="942251"/>
            <a:chOff x="1455834" y="-430995"/>
            <a:chExt cx="660677" cy="1135653"/>
          </a:xfrm>
        </p:grpSpPr>
        <p:sp>
          <p:nvSpPr>
            <p:cNvPr id="1926" name="Google Shape;1926;p18"/>
            <p:cNvSpPr/>
            <p:nvPr/>
          </p:nvSpPr>
          <p:spPr>
            <a:xfrm>
              <a:off x="1455834" y="-342088"/>
              <a:ext cx="651576" cy="1046745"/>
            </a:xfrm>
            <a:custGeom>
              <a:avLst/>
              <a:gdLst/>
              <a:ahLst/>
              <a:cxnLst/>
              <a:rect l="l" t="t" r="r" b="b"/>
              <a:pathLst>
                <a:path w="21750" h="34941" extrusionOk="0">
                  <a:moveTo>
                    <a:pt x="16913" y="1"/>
                  </a:moveTo>
                  <a:cubicBezTo>
                    <a:pt x="14337" y="1"/>
                    <a:pt x="10562" y="1386"/>
                    <a:pt x="8840" y="2318"/>
                  </a:cubicBezTo>
                  <a:cubicBezTo>
                    <a:pt x="5904" y="3852"/>
                    <a:pt x="3603" y="5920"/>
                    <a:pt x="2202" y="8856"/>
                  </a:cubicBezTo>
                  <a:cubicBezTo>
                    <a:pt x="0" y="13192"/>
                    <a:pt x="334" y="18396"/>
                    <a:pt x="667" y="23199"/>
                  </a:cubicBezTo>
                  <a:cubicBezTo>
                    <a:pt x="901" y="27102"/>
                    <a:pt x="1535" y="31138"/>
                    <a:pt x="901" y="34941"/>
                  </a:cubicBezTo>
                  <a:cubicBezTo>
                    <a:pt x="6338" y="32439"/>
                    <a:pt x="12843" y="29704"/>
                    <a:pt x="16445" y="24600"/>
                  </a:cubicBezTo>
                  <a:cubicBezTo>
                    <a:pt x="20248" y="19163"/>
                    <a:pt x="21749" y="14159"/>
                    <a:pt x="20548" y="7521"/>
                  </a:cubicBezTo>
                  <a:cubicBezTo>
                    <a:pt x="20148" y="5153"/>
                    <a:pt x="18380" y="2084"/>
                    <a:pt x="18513" y="49"/>
                  </a:cubicBezTo>
                  <a:lnTo>
                    <a:pt x="18513" y="49"/>
                  </a:lnTo>
                  <a:lnTo>
                    <a:pt x="18180" y="149"/>
                  </a:lnTo>
                  <a:cubicBezTo>
                    <a:pt x="17810" y="47"/>
                    <a:pt x="17382" y="1"/>
                    <a:pt x="16913" y="1"/>
                  </a:cubicBezTo>
                  <a:close/>
                </a:path>
              </a:pathLst>
            </a:custGeom>
            <a:solidFill>
              <a:srgbClr val="C6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18"/>
            <p:cNvSpPr/>
            <p:nvPr/>
          </p:nvSpPr>
          <p:spPr>
            <a:xfrm>
              <a:off x="1538301" y="-430995"/>
              <a:ext cx="578210" cy="1060406"/>
            </a:xfrm>
            <a:custGeom>
              <a:avLst/>
              <a:gdLst/>
              <a:ahLst/>
              <a:cxnLst/>
              <a:rect l="l" t="t" r="r" b="b"/>
              <a:pathLst>
                <a:path w="19301" h="35397" extrusionOk="0">
                  <a:moveTo>
                    <a:pt x="18677" y="0"/>
                  </a:moveTo>
                  <a:cubicBezTo>
                    <a:pt x="18582" y="0"/>
                    <a:pt x="18484" y="34"/>
                    <a:pt x="18396" y="115"/>
                  </a:cubicBezTo>
                  <a:cubicBezTo>
                    <a:pt x="15027" y="2917"/>
                    <a:pt x="12191" y="6153"/>
                    <a:pt x="10490" y="10256"/>
                  </a:cubicBezTo>
                  <a:cubicBezTo>
                    <a:pt x="9423" y="12824"/>
                    <a:pt x="8622" y="15459"/>
                    <a:pt x="7588" y="18061"/>
                  </a:cubicBezTo>
                  <a:cubicBezTo>
                    <a:pt x="6520" y="20730"/>
                    <a:pt x="5420" y="23365"/>
                    <a:pt x="4252" y="26000"/>
                  </a:cubicBezTo>
                  <a:cubicBezTo>
                    <a:pt x="2951" y="28936"/>
                    <a:pt x="1584" y="31871"/>
                    <a:pt x="183" y="34773"/>
                  </a:cubicBezTo>
                  <a:cubicBezTo>
                    <a:pt x="0" y="35093"/>
                    <a:pt x="286" y="35397"/>
                    <a:pt x="559" y="35397"/>
                  </a:cubicBezTo>
                  <a:cubicBezTo>
                    <a:pt x="686" y="35397"/>
                    <a:pt x="809" y="35332"/>
                    <a:pt x="883" y="35174"/>
                  </a:cubicBezTo>
                  <a:cubicBezTo>
                    <a:pt x="3352" y="30103"/>
                    <a:pt x="5687" y="25000"/>
                    <a:pt x="7788" y="19763"/>
                  </a:cubicBezTo>
                  <a:cubicBezTo>
                    <a:pt x="8855" y="17161"/>
                    <a:pt x="9823" y="14525"/>
                    <a:pt x="10757" y="11857"/>
                  </a:cubicBezTo>
                  <a:cubicBezTo>
                    <a:pt x="11524" y="9789"/>
                    <a:pt x="12525" y="7787"/>
                    <a:pt x="13826" y="5986"/>
                  </a:cubicBezTo>
                  <a:cubicBezTo>
                    <a:pt x="15293" y="3985"/>
                    <a:pt x="17095" y="2283"/>
                    <a:pt x="18963" y="682"/>
                  </a:cubicBezTo>
                  <a:cubicBezTo>
                    <a:pt x="19301" y="422"/>
                    <a:pt x="19011" y="0"/>
                    <a:pt x="18677"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18"/>
            <p:cNvSpPr/>
            <p:nvPr/>
          </p:nvSpPr>
          <p:spPr>
            <a:xfrm>
              <a:off x="1524162" y="373308"/>
              <a:ext cx="201494" cy="167043"/>
            </a:xfrm>
            <a:custGeom>
              <a:avLst/>
              <a:gdLst/>
              <a:ahLst/>
              <a:cxnLst/>
              <a:rect l="l" t="t" r="r" b="b"/>
              <a:pathLst>
                <a:path w="6726" h="5576" extrusionOk="0">
                  <a:moveTo>
                    <a:pt x="4720" y="0"/>
                  </a:moveTo>
                  <a:cubicBezTo>
                    <a:pt x="4637" y="0"/>
                    <a:pt x="4555" y="19"/>
                    <a:pt x="4491" y="51"/>
                  </a:cubicBezTo>
                  <a:cubicBezTo>
                    <a:pt x="3156" y="651"/>
                    <a:pt x="1855" y="1385"/>
                    <a:pt x="454" y="1852"/>
                  </a:cubicBezTo>
                  <a:cubicBezTo>
                    <a:pt x="1" y="2003"/>
                    <a:pt x="123" y="2676"/>
                    <a:pt x="523" y="2676"/>
                  </a:cubicBezTo>
                  <a:cubicBezTo>
                    <a:pt x="564" y="2676"/>
                    <a:pt x="608" y="2668"/>
                    <a:pt x="655" y="2653"/>
                  </a:cubicBezTo>
                  <a:cubicBezTo>
                    <a:pt x="1941" y="2214"/>
                    <a:pt x="3150" y="1597"/>
                    <a:pt x="4372" y="1002"/>
                  </a:cubicBezTo>
                  <a:lnTo>
                    <a:pt x="4372" y="1002"/>
                  </a:lnTo>
                  <a:cubicBezTo>
                    <a:pt x="4665" y="2485"/>
                    <a:pt x="5313" y="3873"/>
                    <a:pt x="5825" y="5288"/>
                  </a:cubicBezTo>
                  <a:cubicBezTo>
                    <a:pt x="5891" y="5488"/>
                    <a:pt x="6059" y="5576"/>
                    <a:pt x="6225" y="5576"/>
                  </a:cubicBezTo>
                  <a:cubicBezTo>
                    <a:pt x="6476" y="5576"/>
                    <a:pt x="6726" y="5375"/>
                    <a:pt x="6626" y="5055"/>
                  </a:cubicBezTo>
                  <a:cubicBezTo>
                    <a:pt x="6058" y="3487"/>
                    <a:pt x="5325" y="1952"/>
                    <a:pt x="5091" y="284"/>
                  </a:cubicBezTo>
                  <a:cubicBezTo>
                    <a:pt x="5069" y="81"/>
                    <a:pt x="4893" y="0"/>
                    <a:pt x="4720"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18"/>
            <p:cNvSpPr/>
            <p:nvPr/>
          </p:nvSpPr>
          <p:spPr>
            <a:xfrm>
              <a:off x="1522934" y="228264"/>
              <a:ext cx="280103" cy="217881"/>
            </a:xfrm>
            <a:custGeom>
              <a:avLst/>
              <a:gdLst/>
              <a:ahLst/>
              <a:cxnLst/>
              <a:rect l="l" t="t" r="r" b="b"/>
              <a:pathLst>
                <a:path w="9350" h="7273" extrusionOk="0">
                  <a:moveTo>
                    <a:pt x="6183" y="0"/>
                  </a:moveTo>
                  <a:cubicBezTo>
                    <a:pt x="4107" y="0"/>
                    <a:pt x="2152" y="1072"/>
                    <a:pt x="395" y="2058"/>
                  </a:cubicBezTo>
                  <a:cubicBezTo>
                    <a:pt x="1" y="2283"/>
                    <a:pt x="225" y="2818"/>
                    <a:pt x="586" y="2818"/>
                  </a:cubicBezTo>
                  <a:cubicBezTo>
                    <a:pt x="652" y="2818"/>
                    <a:pt x="723" y="2800"/>
                    <a:pt x="796" y="2758"/>
                  </a:cubicBezTo>
                  <a:cubicBezTo>
                    <a:pt x="2474" y="1857"/>
                    <a:pt x="4326" y="840"/>
                    <a:pt x="6270" y="840"/>
                  </a:cubicBezTo>
                  <a:cubicBezTo>
                    <a:pt x="6287" y="840"/>
                    <a:pt x="6304" y="840"/>
                    <a:pt x="6321" y="840"/>
                  </a:cubicBezTo>
                  <a:lnTo>
                    <a:pt x="6321" y="840"/>
                  </a:lnTo>
                  <a:cubicBezTo>
                    <a:pt x="6680" y="2983"/>
                    <a:pt x="7901" y="4885"/>
                    <a:pt x="8468" y="6995"/>
                  </a:cubicBezTo>
                  <a:cubicBezTo>
                    <a:pt x="8520" y="7189"/>
                    <a:pt x="8673" y="7273"/>
                    <a:pt x="8832" y="7273"/>
                  </a:cubicBezTo>
                  <a:cubicBezTo>
                    <a:pt x="9083" y="7273"/>
                    <a:pt x="9350" y="7067"/>
                    <a:pt x="9268" y="6761"/>
                  </a:cubicBezTo>
                  <a:cubicBezTo>
                    <a:pt x="8701" y="4626"/>
                    <a:pt x="7367" y="2691"/>
                    <a:pt x="7100" y="456"/>
                  </a:cubicBezTo>
                  <a:cubicBezTo>
                    <a:pt x="7067" y="223"/>
                    <a:pt x="6933" y="56"/>
                    <a:pt x="6700" y="23"/>
                  </a:cubicBezTo>
                  <a:cubicBezTo>
                    <a:pt x="6527" y="8"/>
                    <a:pt x="6355" y="0"/>
                    <a:pt x="6183"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18"/>
            <p:cNvSpPr/>
            <p:nvPr/>
          </p:nvSpPr>
          <p:spPr>
            <a:xfrm>
              <a:off x="1512719" y="76270"/>
              <a:ext cx="388219" cy="265753"/>
            </a:xfrm>
            <a:custGeom>
              <a:avLst/>
              <a:gdLst/>
              <a:ahLst/>
              <a:cxnLst/>
              <a:rect l="l" t="t" r="r" b="b"/>
              <a:pathLst>
                <a:path w="12959" h="8871" extrusionOk="0">
                  <a:moveTo>
                    <a:pt x="9243" y="1"/>
                  </a:moveTo>
                  <a:cubicBezTo>
                    <a:pt x="9197" y="1"/>
                    <a:pt x="9152" y="9"/>
                    <a:pt x="9109" y="27"/>
                  </a:cubicBezTo>
                  <a:cubicBezTo>
                    <a:pt x="6240" y="794"/>
                    <a:pt x="3438" y="1761"/>
                    <a:pt x="503" y="2295"/>
                  </a:cubicBezTo>
                  <a:cubicBezTo>
                    <a:pt x="0" y="2389"/>
                    <a:pt x="178" y="3104"/>
                    <a:pt x="646" y="3104"/>
                  </a:cubicBezTo>
                  <a:cubicBezTo>
                    <a:pt x="675" y="3104"/>
                    <a:pt x="705" y="3101"/>
                    <a:pt x="736" y="3095"/>
                  </a:cubicBezTo>
                  <a:cubicBezTo>
                    <a:pt x="3528" y="2582"/>
                    <a:pt x="6226" y="1668"/>
                    <a:pt x="8981" y="916"/>
                  </a:cubicBezTo>
                  <a:lnTo>
                    <a:pt x="8981" y="916"/>
                  </a:lnTo>
                  <a:cubicBezTo>
                    <a:pt x="10166" y="3393"/>
                    <a:pt x="11307" y="5933"/>
                    <a:pt x="12078" y="8566"/>
                  </a:cubicBezTo>
                  <a:cubicBezTo>
                    <a:pt x="12131" y="8779"/>
                    <a:pt x="12291" y="8870"/>
                    <a:pt x="12456" y="8870"/>
                  </a:cubicBezTo>
                  <a:cubicBezTo>
                    <a:pt x="12702" y="8870"/>
                    <a:pt x="12958" y="8666"/>
                    <a:pt x="12878" y="8366"/>
                  </a:cubicBezTo>
                  <a:cubicBezTo>
                    <a:pt x="12078" y="5530"/>
                    <a:pt x="10810" y="2862"/>
                    <a:pt x="9576" y="193"/>
                  </a:cubicBezTo>
                  <a:cubicBezTo>
                    <a:pt x="9502" y="70"/>
                    <a:pt x="9373" y="1"/>
                    <a:pt x="9243"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18"/>
            <p:cNvSpPr/>
            <p:nvPr/>
          </p:nvSpPr>
          <p:spPr>
            <a:xfrm>
              <a:off x="1532699" y="-106248"/>
              <a:ext cx="446786" cy="249426"/>
            </a:xfrm>
            <a:custGeom>
              <a:avLst/>
              <a:gdLst/>
              <a:ahLst/>
              <a:cxnLst/>
              <a:rect l="l" t="t" r="r" b="b"/>
              <a:pathLst>
                <a:path w="14914" h="8326" extrusionOk="0">
                  <a:moveTo>
                    <a:pt x="10815" y="0"/>
                  </a:moveTo>
                  <a:cubicBezTo>
                    <a:pt x="10781" y="0"/>
                    <a:pt x="10746" y="5"/>
                    <a:pt x="10710" y="15"/>
                  </a:cubicBezTo>
                  <a:cubicBezTo>
                    <a:pt x="7308" y="1349"/>
                    <a:pt x="4139" y="3351"/>
                    <a:pt x="503" y="4051"/>
                  </a:cubicBezTo>
                  <a:cubicBezTo>
                    <a:pt x="1" y="4146"/>
                    <a:pt x="178" y="4861"/>
                    <a:pt x="618" y="4861"/>
                  </a:cubicBezTo>
                  <a:cubicBezTo>
                    <a:pt x="645" y="4861"/>
                    <a:pt x="674" y="4858"/>
                    <a:pt x="703" y="4852"/>
                  </a:cubicBezTo>
                  <a:cubicBezTo>
                    <a:pt x="4210" y="4176"/>
                    <a:pt x="7282" y="2291"/>
                    <a:pt x="10577" y="961"/>
                  </a:cubicBezTo>
                  <a:lnTo>
                    <a:pt x="10577" y="961"/>
                  </a:lnTo>
                  <a:cubicBezTo>
                    <a:pt x="11592" y="3362"/>
                    <a:pt x="13160" y="5527"/>
                    <a:pt x="14013" y="8021"/>
                  </a:cubicBezTo>
                  <a:cubicBezTo>
                    <a:pt x="14079" y="8234"/>
                    <a:pt x="14248" y="8325"/>
                    <a:pt x="14415" y="8325"/>
                  </a:cubicBezTo>
                  <a:cubicBezTo>
                    <a:pt x="14665" y="8325"/>
                    <a:pt x="14913" y="8121"/>
                    <a:pt x="14813" y="7821"/>
                  </a:cubicBezTo>
                  <a:cubicBezTo>
                    <a:pt x="13913" y="5186"/>
                    <a:pt x="12211" y="2917"/>
                    <a:pt x="11211" y="315"/>
                  </a:cubicBezTo>
                  <a:cubicBezTo>
                    <a:pt x="11154" y="146"/>
                    <a:pt x="11002" y="0"/>
                    <a:pt x="1081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18"/>
            <p:cNvSpPr/>
            <p:nvPr/>
          </p:nvSpPr>
          <p:spPr>
            <a:xfrm>
              <a:off x="1720100" y="-252581"/>
              <a:ext cx="279863" cy="178007"/>
            </a:xfrm>
            <a:custGeom>
              <a:avLst/>
              <a:gdLst/>
              <a:ahLst/>
              <a:cxnLst/>
              <a:rect l="l" t="t" r="r" b="b"/>
              <a:pathLst>
                <a:path w="9342" h="5942" extrusionOk="0">
                  <a:moveTo>
                    <a:pt x="7095" y="0"/>
                  </a:moveTo>
                  <a:cubicBezTo>
                    <a:pt x="7051" y="0"/>
                    <a:pt x="7004" y="9"/>
                    <a:pt x="6956" y="30"/>
                  </a:cubicBezTo>
                  <a:cubicBezTo>
                    <a:pt x="4688" y="797"/>
                    <a:pt x="2653" y="2065"/>
                    <a:pt x="418" y="2965"/>
                  </a:cubicBezTo>
                  <a:cubicBezTo>
                    <a:pt x="1" y="3115"/>
                    <a:pt x="116" y="3797"/>
                    <a:pt x="503" y="3797"/>
                  </a:cubicBezTo>
                  <a:cubicBezTo>
                    <a:pt x="549" y="3797"/>
                    <a:pt x="599" y="3787"/>
                    <a:pt x="652" y="3766"/>
                  </a:cubicBezTo>
                  <a:cubicBezTo>
                    <a:pt x="2725" y="2918"/>
                    <a:pt x="4680" y="1744"/>
                    <a:pt x="6795" y="970"/>
                  </a:cubicBezTo>
                  <a:lnTo>
                    <a:pt x="6795" y="970"/>
                  </a:lnTo>
                  <a:cubicBezTo>
                    <a:pt x="7288" y="2577"/>
                    <a:pt x="7663" y="4267"/>
                    <a:pt x="8457" y="5734"/>
                  </a:cubicBezTo>
                  <a:cubicBezTo>
                    <a:pt x="8530" y="5880"/>
                    <a:pt x="8652" y="5941"/>
                    <a:pt x="8777" y="5941"/>
                  </a:cubicBezTo>
                  <a:cubicBezTo>
                    <a:pt x="9052" y="5941"/>
                    <a:pt x="9341" y="5645"/>
                    <a:pt x="9158" y="5300"/>
                  </a:cubicBezTo>
                  <a:cubicBezTo>
                    <a:pt x="8357" y="3766"/>
                    <a:pt x="8024" y="1965"/>
                    <a:pt x="7456" y="297"/>
                  </a:cubicBezTo>
                  <a:cubicBezTo>
                    <a:pt x="7403" y="138"/>
                    <a:pt x="7266" y="0"/>
                    <a:pt x="709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18"/>
            <p:cNvSpPr/>
            <p:nvPr/>
          </p:nvSpPr>
          <p:spPr>
            <a:xfrm>
              <a:off x="1919452" y="216941"/>
              <a:ext cx="31006" cy="24026"/>
            </a:xfrm>
            <a:custGeom>
              <a:avLst/>
              <a:gdLst/>
              <a:ahLst/>
              <a:cxnLst/>
              <a:rect l="l" t="t" r="r" b="b"/>
              <a:pathLst>
                <a:path w="1035" h="802" extrusionOk="0">
                  <a:moveTo>
                    <a:pt x="535" y="1"/>
                  </a:moveTo>
                  <a:cubicBezTo>
                    <a:pt x="1" y="1"/>
                    <a:pt x="1" y="801"/>
                    <a:pt x="535" y="801"/>
                  </a:cubicBezTo>
                  <a:cubicBezTo>
                    <a:pt x="1035" y="801"/>
                    <a:pt x="1035" y="1"/>
                    <a:pt x="535"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18"/>
            <p:cNvSpPr/>
            <p:nvPr/>
          </p:nvSpPr>
          <p:spPr>
            <a:xfrm>
              <a:off x="1955429" y="183960"/>
              <a:ext cx="31006" cy="24026"/>
            </a:xfrm>
            <a:custGeom>
              <a:avLst/>
              <a:gdLst/>
              <a:ahLst/>
              <a:cxnLst/>
              <a:rect l="l" t="t" r="r" b="b"/>
              <a:pathLst>
                <a:path w="1035" h="802" extrusionOk="0">
                  <a:moveTo>
                    <a:pt x="501" y="1"/>
                  </a:moveTo>
                  <a:cubicBezTo>
                    <a:pt x="1" y="1"/>
                    <a:pt x="1" y="801"/>
                    <a:pt x="501" y="801"/>
                  </a:cubicBezTo>
                  <a:cubicBezTo>
                    <a:pt x="1035" y="801"/>
                    <a:pt x="1035" y="1"/>
                    <a:pt x="501"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18"/>
            <p:cNvSpPr/>
            <p:nvPr/>
          </p:nvSpPr>
          <p:spPr>
            <a:xfrm>
              <a:off x="1968429" y="242912"/>
              <a:ext cx="31006" cy="24026"/>
            </a:xfrm>
            <a:custGeom>
              <a:avLst/>
              <a:gdLst/>
              <a:ahLst/>
              <a:cxnLst/>
              <a:rect l="l" t="t" r="r" b="b"/>
              <a:pathLst>
                <a:path w="1035" h="802" extrusionOk="0">
                  <a:moveTo>
                    <a:pt x="501" y="1"/>
                  </a:moveTo>
                  <a:cubicBezTo>
                    <a:pt x="0" y="1"/>
                    <a:pt x="0" y="801"/>
                    <a:pt x="501" y="801"/>
                  </a:cubicBezTo>
                  <a:cubicBezTo>
                    <a:pt x="1034" y="801"/>
                    <a:pt x="1034" y="1"/>
                    <a:pt x="501"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18"/>
            <p:cNvSpPr/>
            <p:nvPr/>
          </p:nvSpPr>
          <p:spPr>
            <a:xfrm>
              <a:off x="1586709" y="67044"/>
              <a:ext cx="32025" cy="24026"/>
            </a:xfrm>
            <a:custGeom>
              <a:avLst/>
              <a:gdLst/>
              <a:ahLst/>
              <a:cxnLst/>
              <a:rect l="l" t="t" r="r" b="b"/>
              <a:pathLst>
                <a:path w="1069" h="802" extrusionOk="0">
                  <a:moveTo>
                    <a:pt x="535" y="1"/>
                  </a:moveTo>
                  <a:cubicBezTo>
                    <a:pt x="1" y="1"/>
                    <a:pt x="1" y="802"/>
                    <a:pt x="535" y="802"/>
                  </a:cubicBezTo>
                  <a:cubicBezTo>
                    <a:pt x="1068" y="802"/>
                    <a:pt x="1068" y="1"/>
                    <a:pt x="535"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18"/>
            <p:cNvSpPr/>
            <p:nvPr/>
          </p:nvSpPr>
          <p:spPr>
            <a:xfrm>
              <a:off x="1625681" y="37088"/>
              <a:ext cx="32025" cy="25015"/>
            </a:xfrm>
            <a:custGeom>
              <a:avLst/>
              <a:gdLst/>
              <a:ahLst/>
              <a:cxnLst/>
              <a:rect l="l" t="t" r="r" b="b"/>
              <a:pathLst>
                <a:path w="1069" h="835" extrusionOk="0">
                  <a:moveTo>
                    <a:pt x="535" y="0"/>
                  </a:moveTo>
                  <a:cubicBezTo>
                    <a:pt x="1" y="0"/>
                    <a:pt x="1" y="834"/>
                    <a:pt x="535" y="834"/>
                  </a:cubicBezTo>
                  <a:cubicBezTo>
                    <a:pt x="1068" y="834"/>
                    <a:pt x="1068" y="0"/>
                    <a:pt x="53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18"/>
            <p:cNvSpPr/>
            <p:nvPr/>
          </p:nvSpPr>
          <p:spPr>
            <a:xfrm>
              <a:off x="1736605" y="-219720"/>
              <a:ext cx="31995" cy="24026"/>
            </a:xfrm>
            <a:custGeom>
              <a:avLst/>
              <a:gdLst/>
              <a:ahLst/>
              <a:cxnLst/>
              <a:rect l="l" t="t" r="r" b="b"/>
              <a:pathLst>
                <a:path w="1068" h="802" extrusionOk="0">
                  <a:moveTo>
                    <a:pt x="534" y="0"/>
                  </a:moveTo>
                  <a:cubicBezTo>
                    <a:pt x="1" y="0"/>
                    <a:pt x="1" y="801"/>
                    <a:pt x="534" y="801"/>
                  </a:cubicBezTo>
                  <a:cubicBezTo>
                    <a:pt x="1068" y="801"/>
                    <a:pt x="1068"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18"/>
            <p:cNvSpPr/>
            <p:nvPr/>
          </p:nvSpPr>
          <p:spPr>
            <a:xfrm>
              <a:off x="1779561" y="-252701"/>
              <a:ext cx="31006" cy="25015"/>
            </a:xfrm>
            <a:custGeom>
              <a:avLst/>
              <a:gdLst/>
              <a:ahLst/>
              <a:cxnLst/>
              <a:rect l="l" t="t" r="r" b="b"/>
              <a:pathLst>
                <a:path w="1035" h="835" extrusionOk="0">
                  <a:moveTo>
                    <a:pt x="501" y="1"/>
                  </a:moveTo>
                  <a:cubicBezTo>
                    <a:pt x="1" y="1"/>
                    <a:pt x="1" y="835"/>
                    <a:pt x="501" y="835"/>
                  </a:cubicBezTo>
                  <a:cubicBezTo>
                    <a:pt x="1035" y="835"/>
                    <a:pt x="1035" y="1"/>
                    <a:pt x="501"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18"/>
            <p:cNvSpPr/>
            <p:nvPr/>
          </p:nvSpPr>
          <p:spPr>
            <a:xfrm>
              <a:off x="1785582" y="265918"/>
              <a:ext cx="31995" cy="23996"/>
            </a:xfrm>
            <a:custGeom>
              <a:avLst/>
              <a:gdLst/>
              <a:ahLst/>
              <a:cxnLst/>
              <a:rect l="l" t="t" r="r" b="b"/>
              <a:pathLst>
                <a:path w="1068" h="801" extrusionOk="0">
                  <a:moveTo>
                    <a:pt x="534" y="0"/>
                  </a:moveTo>
                  <a:cubicBezTo>
                    <a:pt x="0" y="0"/>
                    <a:pt x="0" y="801"/>
                    <a:pt x="534" y="801"/>
                  </a:cubicBezTo>
                  <a:cubicBezTo>
                    <a:pt x="1067" y="801"/>
                    <a:pt x="1067"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18"/>
            <p:cNvSpPr/>
            <p:nvPr/>
          </p:nvSpPr>
          <p:spPr>
            <a:xfrm>
              <a:off x="1808558" y="323852"/>
              <a:ext cx="31995" cy="25015"/>
            </a:xfrm>
            <a:custGeom>
              <a:avLst/>
              <a:gdLst/>
              <a:ahLst/>
              <a:cxnLst/>
              <a:rect l="l" t="t" r="r" b="b"/>
              <a:pathLst>
                <a:path w="1068" h="835" extrusionOk="0">
                  <a:moveTo>
                    <a:pt x="534" y="1"/>
                  </a:moveTo>
                  <a:cubicBezTo>
                    <a:pt x="0" y="1"/>
                    <a:pt x="0" y="835"/>
                    <a:pt x="534" y="835"/>
                  </a:cubicBezTo>
                  <a:cubicBezTo>
                    <a:pt x="1068" y="835"/>
                    <a:pt x="1068" y="1"/>
                    <a:pt x="534"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18"/>
            <p:cNvSpPr/>
            <p:nvPr/>
          </p:nvSpPr>
          <p:spPr>
            <a:xfrm>
              <a:off x="1524761" y="369833"/>
              <a:ext cx="32025" cy="23996"/>
            </a:xfrm>
            <a:custGeom>
              <a:avLst/>
              <a:gdLst/>
              <a:ahLst/>
              <a:cxnLst/>
              <a:rect l="l" t="t" r="r" b="b"/>
              <a:pathLst>
                <a:path w="1069" h="801" extrusionOk="0">
                  <a:moveTo>
                    <a:pt x="535" y="0"/>
                  </a:moveTo>
                  <a:cubicBezTo>
                    <a:pt x="1" y="0"/>
                    <a:pt x="1" y="801"/>
                    <a:pt x="535" y="801"/>
                  </a:cubicBezTo>
                  <a:cubicBezTo>
                    <a:pt x="1068" y="801"/>
                    <a:pt x="1068" y="0"/>
                    <a:pt x="53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18"/>
            <p:cNvSpPr/>
            <p:nvPr/>
          </p:nvSpPr>
          <p:spPr>
            <a:xfrm>
              <a:off x="1573738" y="333857"/>
              <a:ext cx="31995" cy="23996"/>
            </a:xfrm>
            <a:custGeom>
              <a:avLst/>
              <a:gdLst/>
              <a:ahLst/>
              <a:cxnLst/>
              <a:rect l="l" t="t" r="r" b="b"/>
              <a:pathLst>
                <a:path w="1068" h="801" extrusionOk="0">
                  <a:moveTo>
                    <a:pt x="534" y="0"/>
                  </a:moveTo>
                  <a:cubicBezTo>
                    <a:pt x="0" y="0"/>
                    <a:pt x="0" y="801"/>
                    <a:pt x="534" y="801"/>
                  </a:cubicBezTo>
                  <a:cubicBezTo>
                    <a:pt x="1068" y="801"/>
                    <a:pt x="1068"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18"/>
            <p:cNvSpPr/>
            <p:nvPr/>
          </p:nvSpPr>
          <p:spPr>
            <a:xfrm>
              <a:off x="1632690" y="545701"/>
              <a:ext cx="31006" cy="23996"/>
            </a:xfrm>
            <a:custGeom>
              <a:avLst/>
              <a:gdLst/>
              <a:ahLst/>
              <a:cxnLst/>
              <a:rect l="l" t="t" r="r" b="b"/>
              <a:pathLst>
                <a:path w="1035" h="801" extrusionOk="0">
                  <a:moveTo>
                    <a:pt x="534" y="0"/>
                  </a:moveTo>
                  <a:cubicBezTo>
                    <a:pt x="0" y="0"/>
                    <a:pt x="0" y="801"/>
                    <a:pt x="534" y="801"/>
                  </a:cubicBezTo>
                  <a:cubicBezTo>
                    <a:pt x="1034" y="801"/>
                    <a:pt x="1034"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18"/>
            <p:cNvSpPr/>
            <p:nvPr/>
          </p:nvSpPr>
          <p:spPr>
            <a:xfrm>
              <a:off x="1599709" y="597644"/>
              <a:ext cx="32025" cy="25015"/>
            </a:xfrm>
            <a:custGeom>
              <a:avLst/>
              <a:gdLst/>
              <a:ahLst/>
              <a:cxnLst/>
              <a:rect l="l" t="t" r="r" b="b"/>
              <a:pathLst>
                <a:path w="1069" h="835" extrusionOk="0">
                  <a:moveTo>
                    <a:pt x="534" y="1"/>
                  </a:moveTo>
                  <a:cubicBezTo>
                    <a:pt x="1" y="1"/>
                    <a:pt x="1" y="835"/>
                    <a:pt x="534" y="835"/>
                  </a:cubicBezTo>
                  <a:cubicBezTo>
                    <a:pt x="1068" y="835"/>
                    <a:pt x="1068" y="1"/>
                    <a:pt x="534"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6" name="Google Shape;1946;p18"/>
          <p:cNvGrpSpPr/>
          <p:nvPr/>
        </p:nvGrpSpPr>
        <p:grpSpPr>
          <a:xfrm flipH="1">
            <a:off x="6986707" y="-461408"/>
            <a:ext cx="676573" cy="945704"/>
            <a:chOff x="1897495" y="-461400"/>
            <a:chExt cx="815443" cy="1139815"/>
          </a:xfrm>
        </p:grpSpPr>
        <p:sp>
          <p:nvSpPr>
            <p:cNvPr id="1947" name="Google Shape;1947;p18"/>
            <p:cNvSpPr/>
            <p:nvPr/>
          </p:nvSpPr>
          <p:spPr>
            <a:xfrm>
              <a:off x="1897495" y="-345293"/>
              <a:ext cx="815443" cy="1023708"/>
            </a:xfrm>
            <a:custGeom>
              <a:avLst/>
              <a:gdLst/>
              <a:ahLst/>
              <a:cxnLst/>
              <a:rect l="l" t="t" r="r" b="b"/>
              <a:pathLst>
                <a:path w="27220" h="34172" extrusionOk="0">
                  <a:moveTo>
                    <a:pt x="7239" y="1"/>
                  </a:moveTo>
                  <a:cubicBezTo>
                    <a:pt x="7053" y="1"/>
                    <a:pt x="6874" y="8"/>
                    <a:pt x="6705" y="23"/>
                  </a:cubicBezTo>
                  <a:cubicBezTo>
                    <a:pt x="4470" y="3992"/>
                    <a:pt x="3536" y="8496"/>
                    <a:pt x="2035" y="12665"/>
                  </a:cubicBezTo>
                  <a:cubicBezTo>
                    <a:pt x="1607" y="13858"/>
                    <a:pt x="1" y="17770"/>
                    <a:pt x="1459" y="17770"/>
                  </a:cubicBezTo>
                  <a:cubicBezTo>
                    <a:pt x="1591" y="17770"/>
                    <a:pt x="1749" y="17738"/>
                    <a:pt x="1935" y="17669"/>
                  </a:cubicBezTo>
                  <a:cubicBezTo>
                    <a:pt x="3669" y="16968"/>
                    <a:pt x="4236" y="14433"/>
                    <a:pt x="6338" y="13833"/>
                  </a:cubicBezTo>
                  <a:lnTo>
                    <a:pt x="6338" y="13833"/>
                  </a:lnTo>
                  <a:cubicBezTo>
                    <a:pt x="7405" y="16401"/>
                    <a:pt x="2969" y="18503"/>
                    <a:pt x="3436" y="21071"/>
                  </a:cubicBezTo>
                  <a:cubicBezTo>
                    <a:pt x="3669" y="22806"/>
                    <a:pt x="7405" y="28276"/>
                    <a:pt x="9273" y="28510"/>
                  </a:cubicBezTo>
                  <a:cubicBezTo>
                    <a:pt x="9290" y="28511"/>
                    <a:pt x="9307" y="28512"/>
                    <a:pt x="9324" y="28512"/>
                  </a:cubicBezTo>
                  <a:cubicBezTo>
                    <a:pt x="10766" y="28512"/>
                    <a:pt x="12521" y="23463"/>
                    <a:pt x="13943" y="23463"/>
                  </a:cubicBezTo>
                  <a:cubicBezTo>
                    <a:pt x="14092" y="23463"/>
                    <a:pt x="14236" y="23518"/>
                    <a:pt x="14377" y="23640"/>
                  </a:cubicBezTo>
                  <a:cubicBezTo>
                    <a:pt x="16011" y="24907"/>
                    <a:pt x="12542" y="29110"/>
                    <a:pt x="13109" y="30611"/>
                  </a:cubicBezTo>
                  <a:cubicBezTo>
                    <a:pt x="13910" y="32846"/>
                    <a:pt x="20782" y="33780"/>
                    <a:pt x="22883" y="34114"/>
                  </a:cubicBezTo>
                  <a:cubicBezTo>
                    <a:pt x="23175" y="34153"/>
                    <a:pt x="23443" y="34172"/>
                    <a:pt x="23691" y="34172"/>
                  </a:cubicBezTo>
                  <a:cubicBezTo>
                    <a:pt x="26409" y="34172"/>
                    <a:pt x="26547" y="31901"/>
                    <a:pt x="26853" y="29210"/>
                  </a:cubicBezTo>
                  <a:cubicBezTo>
                    <a:pt x="27086" y="27009"/>
                    <a:pt x="27219" y="24674"/>
                    <a:pt x="27086" y="22339"/>
                  </a:cubicBezTo>
                  <a:cubicBezTo>
                    <a:pt x="26986" y="19070"/>
                    <a:pt x="24651" y="20004"/>
                    <a:pt x="22082" y="19303"/>
                  </a:cubicBezTo>
                  <a:cubicBezTo>
                    <a:pt x="17546" y="18036"/>
                    <a:pt x="23584" y="17802"/>
                    <a:pt x="25218" y="17569"/>
                  </a:cubicBezTo>
                  <a:cubicBezTo>
                    <a:pt x="27086" y="17335"/>
                    <a:pt x="26986" y="17102"/>
                    <a:pt x="26853" y="15234"/>
                  </a:cubicBezTo>
                  <a:cubicBezTo>
                    <a:pt x="26752" y="13733"/>
                    <a:pt x="26752" y="12432"/>
                    <a:pt x="26386" y="11031"/>
                  </a:cubicBezTo>
                  <a:cubicBezTo>
                    <a:pt x="25918" y="8781"/>
                    <a:pt x="24929" y="8033"/>
                    <a:pt x="23430" y="8033"/>
                  </a:cubicBezTo>
                  <a:cubicBezTo>
                    <a:pt x="22685" y="8033"/>
                    <a:pt x="21812" y="8218"/>
                    <a:pt x="20815" y="8496"/>
                  </a:cubicBezTo>
                  <a:cubicBezTo>
                    <a:pt x="20323" y="8660"/>
                    <a:pt x="19140" y="9169"/>
                    <a:pt x="18237" y="9169"/>
                  </a:cubicBezTo>
                  <a:cubicBezTo>
                    <a:pt x="17854" y="9169"/>
                    <a:pt x="17521" y="9077"/>
                    <a:pt x="17312" y="8829"/>
                  </a:cubicBezTo>
                  <a:cubicBezTo>
                    <a:pt x="15911" y="7428"/>
                    <a:pt x="19047" y="6728"/>
                    <a:pt x="19881" y="6394"/>
                  </a:cubicBezTo>
                  <a:cubicBezTo>
                    <a:pt x="21482" y="5794"/>
                    <a:pt x="23950" y="5227"/>
                    <a:pt x="21716" y="3459"/>
                  </a:cubicBezTo>
                  <a:cubicBezTo>
                    <a:pt x="20448" y="2658"/>
                    <a:pt x="18447" y="2525"/>
                    <a:pt x="17079" y="2191"/>
                  </a:cubicBezTo>
                  <a:cubicBezTo>
                    <a:pt x="14548" y="1535"/>
                    <a:pt x="9999" y="1"/>
                    <a:pt x="7239" y="1"/>
                  </a:cubicBezTo>
                  <a:close/>
                </a:path>
              </a:pathLst>
            </a:custGeom>
            <a:solidFill>
              <a:srgbClr val="83C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18"/>
            <p:cNvSpPr/>
            <p:nvPr/>
          </p:nvSpPr>
          <p:spPr>
            <a:xfrm>
              <a:off x="2063148" y="-461400"/>
              <a:ext cx="574974" cy="1048962"/>
            </a:xfrm>
            <a:custGeom>
              <a:avLst/>
              <a:gdLst/>
              <a:ahLst/>
              <a:cxnLst/>
              <a:rect l="l" t="t" r="r" b="b"/>
              <a:pathLst>
                <a:path w="19193" h="35015" extrusionOk="0">
                  <a:moveTo>
                    <a:pt x="382" y="0"/>
                  </a:moveTo>
                  <a:cubicBezTo>
                    <a:pt x="201" y="0"/>
                    <a:pt x="1" y="156"/>
                    <a:pt x="41" y="396"/>
                  </a:cubicBezTo>
                  <a:cubicBezTo>
                    <a:pt x="574" y="2731"/>
                    <a:pt x="1742" y="4966"/>
                    <a:pt x="2876" y="7034"/>
                  </a:cubicBezTo>
                  <a:cubicBezTo>
                    <a:pt x="4110" y="9303"/>
                    <a:pt x="5344" y="11538"/>
                    <a:pt x="6579" y="13806"/>
                  </a:cubicBezTo>
                  <a:cubicBezTo>
                    <a:pt x="9014" y="18342"/>
                    <a:pt x="11516" y="22879"/>
                    <a:pt x="14051" y="27349"/>
                  </a:cubicBezTo>
                  <a:cubicBezTo>
                    <a:pt x="15518" y="29884"/>
                    <a:pt x="16986" y="32386"/>
                    <a:pt x="18521" y="34854"/>
                  </a:cubicBezTo>
                  <a:cubicBezTo>
                    <a:pt x="18583" y="34968"/>
                    <a:pt x="18677" y="35014"/>
                    <a:pt x="18771" y="35014"/>
                  </a:cubicBezTo>
                  <a:cubicBezTo>
                    <a:pt x="18981" y="35014"/>
                    <a:pt x="19192" y="34784"/>
                    <a:pt x="19054" y="34554"/>
                  </a:cubicBezTo>
                  <a:cubicBezTo>
                    <a:pt x="13717" y="25848"/>
                    <a:pt x="8947" y="16841"/>
                    <a:pt x="4044" y="7902"/>
                  </a:cubicBezTo>
                  <a:cubicBezTo>
                    <a:pt x="2709" y="5467"/>
                    <a:pt x="1275" y="2965"/>
                    <a:pt x="641" y="230"/>
                  </a:cubicBezTo>
                  <a:cubicBezTo>
                    <a:pt x="614" y="69"/>
                    <a:pt x="502" y="0"/>
                    <a:pt x="382"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18"/>
            <p:cNvSpPr/>
            <p:nvPr/>
          </p:nvSpPr>
          <p:spPr>
            <a:xfrm>
              <a:off x="2112814" y="-304284"/>
              <a:ext cx="166684" cy="157666"/>
            </a:xfrm>
            <a:custGeom>
              <a:avLst/>
              <a:gdLst/>
              <a:ahLst/>
              <a:cxnLst/>
              <a:rect l="l" t="t" r="r" b="b"/>
              <a:pathLst>
                <a:path w="5564" h="5263" extrusionOk="0">
                  <a:moveTo>
                    <a:pt x="1439" y="0"/>
                  </a:moveTo>
                  <a:cubicBezTo>
                    <a:pt x="1101" y="0"/>
                    <a:pt x="860" y="241"/>
                    <a:pt x="718" y="555"/>
                  </a:cubicBezTo>
                  <a:cubicBezTo>
                    <a:pt x="384" y="1156"/>
                    <a:pt x="217" y="1789"/>
                    <a:pt x="151" y="2457"/>
                  </a:cubicBezTo>
                  <a:cubicBezTo>
                    <a:pt x="84" y="3290"/>
                    <a:pt x="117" y="4124"/>
                    <a:pt x="17" y="4958"/>
                  </a:cubicBezTo>
                  <a:cubicBezTo>
                    <a:pt x="0" y="5163"/>
                    <a:pt x="149" y="5263"/>
                    <a:pt x="307" y="5263"/>
                  </a:cubicBezTo>
                  <a:cubicBezTo>
                    <a:pt x="458" y="5263"/>
                    <a:pt x="618" y="5171"/>
                    <a:pt x="651" y="4992"/>
                  </a:cubicBezTo>
                  <a:cubicBezTo>
                    <a:pt x="784" y="3691"/>
                    <a:pt x="584" y="2356"/>
                    <a:pt x="1085" y="1156"/>
                  </a:cubicBezTo>
                  <a:cubicBezTo>
                    <a:pt x="1151" y="989"/>
                    <a:pt x="1251" y="789"/>
                    <a:pt x="1351" y="689"/>
                  </a:cubicBezTo>
                  <a:cubicBezTo>
                    <a:pt x="1371" y="650"/>
                    <a:pt x="1379" y="633"/>
                    <a:pt x="1382" y="633"/>
                  </a:cubicBezTo>
                  <a:cubicBezTo>
                    <a:pt x="1385" y="633"/>
                    <a:pt x="1385" y="641"/>
                    <a:pt x="1385" y="655"/>
                  </a:cubicBezTo>
                  <a:cubicBezTo>
                    <a:pt x="1452" y="622"/>
                    <a:pt x="1385" y="622"/>
                    <a:pt x="1418" y="622"/>
                  </a:cubicBezTo>
                  <a:lnTo>
                    <a:pt x="1485" y="622"/>
                  </a:lnTo>
                  <a:cubicBezTo>
                    <a:pt x="1852" y="722"/>
                    <a:pt x="2252" y="1089"/>
                    <a:pt x="2619" y="1289"/>
                  </a:cubicBezTo>
                  <a:cubicBezTo>
                    <a:pt x="3019" y="1489"/>
                    <a:pt x="3420" y="1656"/>
                    <a:pt x="3787" y="1856"/>
                  </a:cubicBezTo>
                  <a:cubicBezTo>
                    <a:pt x="4187" y="2090"/>
                    <a:pt x="4587" y="2323"/>
                    <a:pt x="4954" y="2557"/>
                  </a:cubicBezTo>
                  <a:cubicBezTo>
                    <a:pt x="5012" y="2597"/>
                    <a:pt x="5069" y="2614"/>
                    <a:pt x="5124" y="2614"/>
                  </a:cubicBezTo>
                  <a:cubicBezTo>
                    <a:pt x="5383" y="2614"/>
                    <a:pt x="5563" y="2216"/>
                    <a:pt x="5288" y="2023"/>
                  </a:cubicBezTo>
                  <a:cubicBezTo>
                    <a:pt x="4554" y="1523"/>
                    <a:pt x="3787" y="1122"/>
                    <a:pt x="2986" y="755"/>
                  </a:cubicBezTo>
                  <a:cubicBezTo>
                    <a:pt x="2519" y="522"/>
                    <a:pt x="2119" y="155"/>
                    <a:pt x="1618" y="21"/>
                  </a:cubicBezTo>
                  <a:cubicBezTo>
                    <a:pt x="1556" y="7"/>
                    <a:pt x="1496" y="0"/>
                    <a:pt x="1439"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18"/>
            <p:cNvSpPr/>
            <p:nvPr/>
          </p:nvSpPr>
          <p:spPr>
            <a:xfrm>
              <a:off x="2178776" y="-133328"/>
              <a:ext cx="228696" cy="228396"/>
            </a:xfrm>
            <a:custGeom>
              <a:avLst/>
              <a:gdLst/>
              <a:ahLst/>
              <a:cxnLst/>
              <a:rect l="l" t="t" r="r" b="b"/>
              <a:pathLst>
                <a:path w="7634" h="7624" extrusionOk="0">
                  <a:moveTo>
                    <a:pt x="1506" y="1"/>
                  </a:moveTo>
                  <a:cubicBezTo>
                    <a:pt x="1383" y="1"/>
                    <a:pt x="1245" y="110"/>
                    <a:pt x="1218" y="219"/>
                  </a:cubicBezTo>
                  <a:cubicBezTo>
                    <a:pt x="717" y="2587"/>
                    <a:pt x="284" y="4922"/>
                    <a:pt x="17" y="7324"/>
                  </a:cubicBezTo>
                  <a:cubicBezTo>
                    <a:pt x="0" y="7524"/>
                    <a:pt x="150" y="7624"/>
                    <a:pt x="309" y="7624"/>
                  </a:cubicBezTo>
                  <a:cubicBezTo>
                    <a:pt x="467" y="7624"/>
                    <a:pt x="634" y="7524"/>
                    <a:pt x="651" y="7324"/>
                  </a:cubicBezTo>
                  <a:cubicBezTo>
                    <a:pt x="873" y="5096"/>
                    <a:pt x="1278" y="2899"/>
                    <a:pt x="1749" y="732"/>
                  </a:cubicBezTo>
                  <a:lnTo>
                    <a:pt x="1749" y="732"/>
                  </a:lnTo>
                  <a:cubicBezTo>
                    <a:pt x="3636" y="1390"/>
                    <a:pt x="5479" y="2290"/>
                    <a:pt x="7055" y="3488"/>
                  </a:cubicBezTo>
                  <a:cubicBezTo>
                    <a:pt x="7116" y="3537"/>
                    <a:pt x="7176" y="3558"/>
                    <a:pt x="7232" y="3558"/>
                  </a:cubicBezTo>
                  <a:cubicBezTo>
                    <a:pt x="7479" y="3558"/>
                    <a:pt x="7634" y="3145"/>
                    <a:pt x="7389" y="2954"/>
                  </a:cubicBezTo>
                  <a:cubicBezTo>
                    <a:pt x="5654" y="1653"/>
                    <a:pt x="3619" y="686"/>
                    <a:pt x="1585" y="19"/>
                  </a:cubicBezTo>
                  <a:cubicBezTo>
                    <a:pt x="1560" y="6"/>
                    <a:pt x="1533" y="1"/>
                    <a:pt x="1506"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18"/>
            <p:cNvSpPr/>
            <p:nvPr/>
          </p:nvSpPr>
          <p:spPr>
            <a:xfrm>
              <a:off x="2245726" y="-14016"/>
              <a:ext cx="256676" cy="324949"/>
            </a:xfrm>
            <a:custGeom>
              <a:avLst/>
              <a:gdLst/>
              <a:ahLst/>
              <a:cxnLst/>
              <a:rect l="l" t="t" r="r" b="b"/>
              <a:pathLst>
                <a:path w="8568" h="10847" extrusionOk="0">
                  <a:moveTo>
                    <a:pt x="1357" y="0"/>
                  </a:moveTo>
                  <a:cubicBezTo>
                    <a:pt x="1199" y="0"/>
                    <a:pt x="1051" y="107"/>
                    <a:pt x="1051" y="305"/>
                  </a:cubicBezTo>
                  <a:cubicBezTo>
                    <a:pt x="1151" y="3774"/>
                    <a:pt x="150" y="7110"/>
                    <a:pt x="17" y="10546"/>
                  </a:cubicBezTo>
                  <a:cubicBezTo>
                    <a:pt x="0" y="10746"/>
                    <a:pt x="150" y="10846"/>
                    <a:pt x="309" y="10846"/>
                  </a:cubicBezTo>
                  <a:cubicBezTo>
                    <a:pt x="467" y="10846"/>
                    <a:pt x="634" y="10746"/>
                    <a:pt x="650" y="10546"/>
                  </a:cubicBezTo>
                  <a:cubicBezTo>
                    <a:pt x="778" y="7272"/>
                    <a:pt x="1692" y="4088"/>
                    <a:pt x="1692" y="794"/>
                  </a:cubicBezTo>
                  <a:lnTo>
                    <a:pt x="1692" y="794"/>
                  </a:lnTo>
                  <a:cubicBezTo>
                    <a:pt x="3789" y="1755"/>
                    <a:pt x="6004" y="2529"/>
                    <a:pt x="7989" y="3708"/>
                  </a:cubicBezTo>
                  <a:cubicBezTo>
                    <a:pt x="8044" y="3746"/>
                    <a:pt x="8099" y="3763"/>
                    <a:pt x="8150" y="3763"/>
                  </a:cubicBezTo>
                  <a:cubicBezTo>
                    <a:pt x="8405" y="3763"/>
                    <a:pt x="8567" y="3341"/>
                    <a:pt x="8289" y="3174"/>
                  </a:cubicBezTo>
                  <a:cubicBezTo>
                    <a:pt x="6154" y="1873"/>
                    <a:pt x="3786" y="1106"/>
                    <a:pt x="1518" y="38"/>
                  </a:cubicBezTo>
                  <a:cubicBezTo>
                    <a:pt x="1467" y="13"/>
                    <a:pt x="1411" y="0"/>
                    <a:pt x="135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18"/>
            <p:cNvSpPr/>
            <p:nvPr/>
          </p:nvSpPr>
          <p:spPr>
            <a:xfrm>
              <a:off x="2354134" y="146605"/>
              <a:ext cx="132532" cy="171297"/>
            </a:xfrm>
            <a:custGeom>
              <a:avLst/>
              <a:gdLst/>
              <a:ahLst/>
              <a:cxnLst/>
              <a:rect l="l" t="t" r="r" b="b"/>
              <a:pathLst>
                <a:path w="4424" h="5718" extrusionOk="0">
                  <a:moveTo>
                    <a:pt x="760" y="1"/>
                  </a:moveTo>
                  <a:cubicBezTo>
                    <a:pt x="625" y="1"/>
                    <a:pt x="490" y="76"/>
                    <a:pt x="467" y="214"/>
                  </a:cubicBezTo>
                  <a:cubicBezTo>
                    <a:pt x="234" y="1948"/>
                    <a:pt x="0" y="3683"/>
                    <a:pt x="0" y="5417"/>
                  </a:cubicBezTo>
                  <a:cubicBezTo>
                    <a:pt x="0" y="5618"/>
                    <a:pt x="159" y="5718"/>
                    <a:pt x="317" y="5718"/>
                  </a:cubicBezTo>
                  <a:cubicBezTo>
                    <a:pt x="476" y="5718"/>
                    <a:pt x="634" y="5618"/>
                    <a:pt x="634" y="5417"/>
                  </a:cubicBezTo>
                  <a:cubicBezTo>
                    <a:pt x="634" y="3875"/>
                    <a:pt x="805" y="2304"/>
                    <a:pt x="1016" y="757"/>
                  </a:cubicBezTo>
                  <a:lnTo>
                    <a:pt x="1016" y="757"/>
                  </a:lnTo>
                  <a:cubicBezTo>
                    <a:pt x="1943" y="1205"/>
                    <a:pt x="2830" y="1775"/>
                    <a:pt x="3770" y="2215"/>
                  </a:cubicBezTo>
                  <a:cubicBezTo>
                    <a:pt x="3816" y="2236"/>
                    <a:pt x="3861" y="2245"/>
                    <a:pt x="3905" y="2245"/>
                  </a:cubicBezTo>
                  <a:cubicBezTo>
                    <a:pt x="4209" y="2245"/>
                    <a:pt x="4424" y="1794"/>
                    <a:pt x="4103" y="1648"/>
                  </a:cubicBezTo>
                  <a:cubicBezTo>
                    <a:pt x="3002" y="1181"/>
                    <a:pt x="2035" y="514"/>
                    <a:pt x="934" y="47"/>
                  </a:cubicBezTo>
                  <a:cubicBezTo>
                    <a:pt x="883" y="16"/>
                    <a:pt x="821" y="1"/>
                    <a:pt x="760"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18"/>
            <p:cNvSpPr/>
            <p:nvPr/>
          </p:nvSpPr>
          <p:spPr>
            <a:xfrm>
              <a:off x="2447056" y="299348"/>
              <a:ext cx="169589" cy="204310"/>
            </a:xfrm>
            <a:custGeom>
              <a:avLst/>
              <a:gdLst/>
              <a:ahLst/>
              <a:cxnLst/>
              <a:rect l="l" t="t" r="r" b="b"/>
              <a:pathLst>
                <a:path w="5661" h="6820" extrusionOk="0">
                  <a:moveTo>
                    <a:pt x="824" y="1"/>
                  </a:moveTo>
                  <a:cubicBezTo>
                    <a:pt x="701" y="1"/>
                    <a:pt x="562" y="115"/>
                    <a:pt x="534" y="252"/>
                  </a:cubicBezTo>
                  <a:cubicBezTo>
                    <a:pt x="0" y="2253"/>
                    <a:pt x="34" y="4455"/>
                    <a:pt x="167" y="6490"/>
                  </a:cubicBezTo>
                  <a:cubicBezTo>
                    <a:pt x="184" y="6711"/>
                    <a:pt x="349" y="6819"/>
                    <a:pt x="506" y="6819"/>
                  </a:cubicBezTo>
                  <a:cubicBezTo>
                    <a:pt x="657" y="6819"/>
                    <a:pt x="801" y="6719"/>
                    <a:pt x="801" y="6523"/>
                  </a:cubicBezTo>
                  <a:cubicBezTo>
                    <a:pt x="675" y="4632"/>
                    <a:pt x="638" y="2623"/>
                    <a:pt x="1056" y="748"/>
                  </a:cubicBezTo>
                  <a:lnTo>
                    <a:pt x="1056" y="748"/>
                  </a:lnTo>
                  <a:cubicBezTo>
                    <a:pt x="2421" y="1283"/>
                    <a:pt x="3810" y="1697"/>
                    <a:pt x="5171" y="2253"/>
                  </a:cubicBezTo>
                  <a:cubicBezTo>
                    <a:pt x="5215" y="2273"/>
                    <a:pt x="5256" y="2282"/>
                    <a:pt x="5294" y="2282"/>
                  </a:cubicBezTo>
                  <a:cubicBezTo>
                    <a:pt x="5570" y="2282"/>
                    <a:pt x="5661" y="1799"/>
                    <a:pt x="5338" y="1653"/>
                  </a:cubicBezTo>
                  <a:cubicBezTo>
                    <a:pt x="3870" y="1052"/>
                    <a:pt x="2369" y="619"/>
                    <a:pt x="901" y="18"/>
                  </a:cubicBezTo>
                  <a:cubicBezTo>
                    <a:pt x="877" y="6"/>
                    <a:pt x="851" y="1"/>
                    <a:pt x="824"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18"/>
            <p:cNvSpPr/>
            <p:nvPr/>
          </p:nvSpPr>
          <p:spPr>
            <a:xfrm>
              <a:off x="2522004" y="425790"/>
              <a:ext cx="120399" cy="140800"/>
            </a:xfrm>
            <a:custGeom>
              <a:avLst/>
              <a:gdLst/>
              <a:ahLst/>
              <a:cxnLst/>
              <a:rect l="l" t="t" r="r" b="b"/>
              <a:pathLst>
                <a:path w="4019" h="4700" extrusionOk="0">
                  <a:moveTo>
                    <a:pt x="534" y="0"/>
                  </a:moveTo>
                  <a:cubicBezTo>
                    <a:pt x="401" y="0"/>
                    <a:pt x="267" y="67"/>
                    <a:pt x="234" y="200"/>
                  </a:cubicBezTo>
                  <a:cubicBezTo>
                    <a:pt x="0" y="1601"/>
                    <a:pt x="0" y="3002"/>
                    <a:pt x="0" y="4370"/>
                  </a:cubicBezTo>
                  <a:cubicBezTo>
                    <a:pt x="0" y="4591"/>
                    <a:pt x="165" y="4700"/>
                    <a:pt x="327" y="4700"/>
                  </a:cubicBezTo>
                  <a:cubicBezTo>
                    <a:pt x="482" y="4700"/>
                    <a:pt x="634" y="4600"/>
                    <a:pt x="634" y="4403"/>
                  </a:cubicBezTo>
                  <a:cubicBezTo>
                    <a:pt x="634" y="3143"/>
                    <a:pt x="604" y="1853"/>
                    <a:pt x="798" y="618"/>
                  </a:cubicBezTo>
                  <a:lnTo>
                    <a:pt x="798" y="618"/>
                  </a:lnTo>
                  <a:cubicBezTo>
                    <a:pt x="1714" y="705"/>
                    <a:pt x="2642" y="1075"/>
                    <a:pt x="3403" y="1501"/>
                  </a:cubicBezTo>
                  <a:cubicBezTo>
                    <a:pt x="3459" y="1532"/>
                    <a:pt x="3514" y="1545"/>
                    <a:pt x="3565" y="1545"/>
                  </a:cubicBezTo>
                  <a:cubicBezTo>
                    <a:pt x="3847" y="1545"/>
                    <a:pt x="4019" y="1137"/>
                    <a:pt x="3736" y="968"/>
                  </a:cubicBezTo>
                  <a:cubicBezTo>
                    <a:pt x="2769" y="434"/>
                    <a:pt x="1635" y="0"/>
                    <a:pt x="534"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18"/>
            <p:cNvSpPr/>
            <p:nvPr/>
          </p:nvSpPr>
          <p:spPr>
            <a:xfrm>
              <a:off x="2081331" y="278888"/>
              <a:ext cx="34002" cy="26003"/>
            </a:xfrm>
            <a:custGeom>
              <a:avLst/>
              <a:gdLst/>
              <a:ahLst/>
              <a:cxnLst/>
              <a:rect l="l" t="t" r="r" b="b"/>
              <a:pathLst>
                <a:path w="1135" h="868" extrusionOk="0">
                  <a:moveTo>
                    <a:pt x="568" y="1"/>
                  </a:moveTo>
                  <a:cubicBezTo>
                    <a:pt x="1" y="1"/>
                    <a:pt x="1"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18"/>
            <p:cNvSpPr/>
            <p:nvPr/>
          </p:nvSpPr>
          <p:spPr>
            <a:xfrm>
              <a:off x="2116319" y="320856"/>
              <a:ext cx="34002" cy="26003"/>
            </a:xfrm>
            <a:custGeom>
              <a:avLst/>
              <a:gdLst/>
              <a:ahLst/>
              <a:cxnLst/>
              <a:rect l="l" t="t" r="r" b="b"/>
              <a:pathLst>
                <a:path w="1135" h="868" extrusionOk="0">
                  <a:moveTo>
                    <a:pt x="567" y="1"/>
                  </a:moveTo>
                  <a:cubicBezTo>
                    <a:pt x="0" y="1"/>
                    <a:pt x="0" y="868"/>
                    <a:pt x="567" y="868"/>
                  </a:cubicBezTo>
                  <a:cubicBezTo>
                    <a:pt x="1134" y="868"/>
                    <a:pt x="1134"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18"/>
            <p:cNvSpPr/>
            <p:nvPr/>
          </p:nvSpPr>
          <p:spPr>
            <a:xfrm>
              <a:off x="2130308" y="260915"/>
              <a:ext cx="34002" cy="26992"/>
            </a:xfrm>
            <a:custGeom>
              <a:avLst/>
              <a:gdLst/>
              <a:ahLst/>
              <a:cxnLst/>
              <a:rect l="l" t="t" r="r" b="b"/>
              <a:pathLst>
                <a:path w="1135" h="901" extrusionOk="0">
                  <a:moveTo>
                    <a:pt x="567" y="0"/>
                  </a:moveTo>
                  <a:cubicBezTo>
                    <a:pt x="0" y="0"/>
                    <a:pt x="0" y="901"/>
                    <a:pt x="567" y="901"/>
                  </a:cubicBezTo>
                  <a:cubicBezTo>
                    <a:pt x="1134" y="901"/>
                    <a:pt x="1134"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18"/>
            <p:cNvSpPr/>
            <p:nvPr/>
          </p:nvSpPr>
          <p:spPr>
            <a:xfrm>
              <a:off x="2604920" y="13094"/>
              <a:ext cx="34032" cy="26003"/>
            </a:xfrm>
            <a:custGeom>
              <a:avLst/>
              <a:gdLst/>
              <a:ahLst/>
              <a:cxnLst/>
              <a:rect l="l" t="t" r="r" b="b"/>
              <a:pathLst>
                <a:path w="1136" h="868" extrusionOk="0">
                  <a:moveTo>
                    <a:pt x="568" y="1"/>
                  </a:moveTo>
                  <a:cubicBezTo>
                    <a:pt x="1" y="1"/>
                    <a:pt x="1"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18"/>
            <p:cNvSpPr/>
            <p:nvPr/>
          </p:nvSpPr>
          <p:spPr>
            <a:xfrm>
              <a:off x="2594945" y="69051"/>
              <a:ext cx="33013" cy="26003"/>
            </a:xfrm>
            <a:custGeom>
              <a:avLst/>
              <a:gdLst/>
              <a:ahLst/>
              <a:cxnLst/>
              <a:rect l="l" t="t" r="r" b="b"/>
              <a:pathLst>
                <a:path w="1102" h="868" extrusionOk="0">
                  <a:moveTo>
                    <a:pt x="567" y="1"/>
                  </a:moveTo>
                  <a:cubicBezTo>
                    <a:pt x="0" y="1"/>
                    <a:pt x="0" y="868"/>
                    <a:pt x="567" y="868"/>
                  </a:cubicBezTo>
                  <a:cubicBezTo>
                    <a:pt x="1101" y="868"/>
                    <a:pt x="1101"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18"/>
            <p:cNvSpPr/>
            <p:nvPr/>
          </p:nvSpPr>
          <p:spPr>
            <a:xfrm>
              <a:off x="2538988" y="27083"/>
              <a:ext cx="34002" cy="26003"/>
            </a:xfrm>
            <a:custGeom>
              <a:avLst/>
              <a:gdLst/>
              <a:ahLst/>
              <a:cxnLst/>
              <a:rect l="l" t="t" r="r" b="b"/>
              <a:pathLst>
                <a:path w="1135" h="868" extrusionOk="0">
                  <a:moveTo>
                    <a:pt x="567" y="1"/>
                  </a:moveTo>
                  <a:cubicBezTo>
                    <a:pt x="0" y="1"/>
                    <a:pt x="0" y="868"/>
                    <a:pt x="567" y="868"/>
                  </a:cubicBezTo>
                  <a:cubicBezTo>
                    <a:pt x="1134" y="868"/>
                    <a:pt x="1134"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18"/>
            <p:cNvSpPr/>
            <p:nvPr/>
          </p:nvSpPr>
          <p:spPr>
            <a:xfrm>
              <a:off x="2455054" y="585662"/>
              <a:ext cx="34002" cy="27022"/>
            </a:xfrm>
            <a:custGeom>
              <a:avLst/>
              <a:gdLst/>
              <a:ahLst/>
              <a:cxnLst/>
              <a:rect l="l" t="t" r="r" b="b"/>
              <a:pathLst>
                <a:path w="1135" h="902" extrusionOk="0">
                  <a:moveTo>
                    <a:pt x="567" y="0"/>
                  </a:moveTo>
                  <a:cubicBezTo>
                    <a:pt x="0" y="0"/>
                    <a:pt x="0" y="901"/>
                    <a:pt x="567" y="901"/>
                  </a:cubicBezTo>
                  <a:cubicBezTo>
                    <a:pt x="1134" y="901"/>
                    <a:pt x="1134"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18"/>
            <p:cNvSpPr/>
            <p:nvPr/>
          </p:nvSpPr>
          <p:spPr>
            <a:xfrm>
              <a:off x="2493007" y="603635"/>
              <a:ext cx="34032" cy="26033"/>
            </a:xfrm>
            <a:custGeom>
              <a:avLst/>
              <a:gdLst/>
              <a:ahLst/>
              <a:cxnLst/>
              <a:rect l="l" t="t" r="r" b="b"/>
              <a:pathLst>
                <a:path w="1136" h="869" extrusionOk="0">
                  <a:moveTo>
                    <a:pt x="568" y="1"/>
                  </a:moveTo>
                  <a:cubicBezTo>
                    <a:pt x="1" y="1"/>
                    <a:pt x="1"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18"/>
            <p:cNvSpPr/>
            <p:nvPr/>
          </p:nvSpPr>
          <p:spPr>
            <a:xfrm>
              <a:off x="2639908" y="390802"/>
              <a:ext cx="34002" cy="26003"/>
            </a:xfrm>
            <a:custGeom>
              <a:avLst/>
              <a:gdLst/>
              <a:ahLst/>
              <a:cxnLst/>
              <a:rect l="l" t="t" r="r" b="b"/>
              <a:pathLst>
                <a:path w="1135" h="868" extrusionOk="0">
                  <a:moveTo>
                    <a:pt x="567" y="1"/>
                  </a:moveTo>
                  <a:cubicBezTo>
                    <a:pt x="0" y="1"/>
                    <a:pt x="0" y="868"/>
                    <a:pt x="567" y="868"/>
                  </a:cubicBezTo>
                  <a:cubicBezTo>
                    <a:pt x="1135" y="868"/>
                    <a:pt x="1135"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18"/>
            <p:cNvSpPr/>
            <p:nvPr/>
          </p:nvSpPr>
          <p:spPr>
            <a:xfrm>
              <a:off x="2639908" y="355844"/>
              <a:ext cx="34002" cy="26003"/>
            </a:xfrm>
            <a:custGeom>
              <a:avLst/>
              <a:gdLst/>
              <a:ahLst/>
              <a:cxnLst/>
              <a:rect l="l" t="t" r="r" b="b"/>
              <a:pathLst>
                <a:path w="1135" h="868" extrusionOk="0">
                  <a:moveTo>
                    <a:pt x="567" y="0"/>
                  </a:moveTo>
                  <a:cubicBezTo>
                    <a:pt x="0" y="0"/>
                    <a:pt x="0" y="867"/>
                    <a:pt x="567" y="867"/>
                  </a:cubicBezTo>
                  <a:cubicBezTo>
                    <a:pt x="1135" y="867"/>
                    <a:pt x="1135"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18"/>
            <p:cNvSpPr/>
            <p:nvPr/>
          </p:nvSpPr>
          <p:spPr>
            <a:xfrm>
              <a:off x="2116319" y="-49842"/>
              <a:ext cx="34002" cy="26992"/>
            </a:xfrm>
            <a:custGeom>
              <a:avLst/>
              <a:gdLst/>
              <a:ahLst/>
              <a:cxnLst/>
              <a:rect l="l" t="t" r="r" b="b"/>
              <a:pathLst>
                <a:path w="1135" h="901" extrusionOk="0">
                  <a:moveTo>
                    <a:pt x="567" y="0"/>
                  </a:moveTo>
                  <a:cubicBezTo>
                    <a:pt x="0" y="0"/>
                    <a:pt x="0" y="901"/>
                    <a:pt x="567" y="901"/>
                  </a:cubicBezTo>
                  <a:cubicBezTo>
                    <a:pt x="1134" y="901"/>
                    <a:pt x="1134"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18"/>
            <p:cNvSpPr/>
            <p:nvPr/>
          </p:nvSpPr>
          <p:spPr>
            <a:xfrm>
              <a:off x="2319146" y="-206719"/>
              <a:ext cx="33013" cy="26003"/>
            </a:xfrm>
            <a:custGeom>
              <a:avLst/>
              <a:gdLst/>
              <a:ahLst/>
              <a:cxnLst/>
              <a:rect l="l" t="t" r="r" b="b"/>
              <a:pathLst>
                <a:path w="1102" h="868" extrusionOk="0">
                  <a:moveTo>
                    <a:pt x="568" y="0"/>
                  </a:moveTo>
                  <a:cubicBezTo>
                    <a:pt x="1" y="0"/>
                    <a:pt x="1" y="867"/>
                    <a:pt x="568" y="867"/>
                  </a:cubicBezTo>
                  <a:cubicBezTo>
                    <a:pt x="1102" y="867"/>
                    <a:pt x="1102" y="0"/>
                    <a:pt x="568"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18"/>
            <p:cNvSpPr/>
            <p:nvPr/>
          </p:nvSpPr>
          <p:spPr>
            <a:xfrm>
              <a:off x="2434055" y="101043"/>
              <a:ext cx="34002" cy="26003"/>
            </a:xfrm>
            <a:custGeom>
              <a:avLst/>
              <a:gdLst/>
              <a:ahLst/>
              <a:cxnLst/>
              <a:rect l="l" t="t" r="r" b="b"/>
              <a:pathLst>
                <a:path w="1135" h="868" extrusionOk="0">
                  <a:moveTo>
                    <a:pt x="568" y="0"/>
                  </a:moveTo>
                  <a:cubicBezTo>
                    <a:pt x="1" y="0"/>
                    <a:pt x="1" y="867"/>
                    <a:pt x="568" y="867"/>
                  </a:cubicBezTo>
                  <a:cubicBezTo>
                    <a:pt x="1135" y="867"/>
                    <a:pt x="1135" y="0"/>
                    <a:pt x="568"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18"/>
            <p:cNvSpPr/>
            <p:nvPr/>
          </p:nvSpPr>
          <p:spPr>
            <a:xfrm>
              <a:off x="2172275" y="125007"/>
              <a:ext cx="34002" cy="26003"/>
            </a:xfrm>
            <a:custGeom>
              <a:avLst/>
              <a:gdLst/>
              <a:ahLst/>
              <a:cxnLst/>
              <a:rect l="l" t="t" r="r" b="b"/>
              <a:pathLst>
                <a:path w="1135" h="868" extrusionOk="0">
                  <a:moveTo>
                    <a:pt x="567" y="1"/>
                  </a:moveTo>
                  <a:cubicBezTo>
                    <a:pt x="0" y="1"/>
                    <a:pt x="0" y="868"/>
                    <a:pt x="567" y="868"/>
                  </a:cubicBezTo>
                  <a:cubicBezTo>
                    <a:pt x="1134" y="868"/>
                    <a:pt x="1134"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9" name="Google Shape;1969;p18"/>
          <p:cNvGrpSpPr/>
          <p:nvPr/>
        </p:nvGrpSpPr>
        <p:grpSpPr>
          <a:xfrm flipH="1">
            <a:off x="8241946" y="216535"/>
            <a:ext cx="1166826" cy="746025"/>
            <a:chOff x="-206267" y="355694"/>
            <a:chExt cx="1406323" cy="899150"/>
          </a:xfrm>
        </p:grpSpPr>
        <p:sp>
          <p:nvSpPr>
            <p:cNvPr id="1970" name="Google Shape;1970;p18"/>
            <p:cNvSpPr/>
            <p:nvPr/>
          </p:nvSpPr>
          <p:spPr>
            <a:xfrm>
              <a:off x="-206267" y="355694"/>
              <a:ext cx="1329334" cy="847138"/>
            </a:xfrm>
            <a:custGeom>
              <a:avLst/>
              <a:gdLst/>
              <a:ahLst/>
              <a:cxnLst/>
              <a:rect l="l" t="t" r="r" b="b"/>
              <a:pathLst>
                <a:path w="44374" h="28278" extrusionOk="0">
                  <a:moveTo>
                    <a:pt x="486" y="0"/>
                  </a:moveTo>
                  <a:cubicBezTo>
                    <a:pt x="131" y="0"/>
                    <a:pt x="1" y="542"/>
                    <a:pt x="380" y="606"/>
                  </a:cubicBezTo>
                  <a:cubicBezTo>
                    <a:pt x="7585" y="1873"/>
                    <a:pt x="13723" y="6143"/>
                    <a:pt x="19227" y="10713"/>
                  </a:cubicBezTo>
                  <a:cubicBezTo>
                    <a:pt x="21862" y="12914"/>
                    <a:pt x="24397" y="15149"/>
                    <a:pt x="26832" y="17518"/>
                  </a:cubicBezTo>
                  <a:cubicBezTo>
                    <a:pt x="29134" y="19786"/>
                    <a:pt x="31436" y="22021"/>
                    <a:pt x="34038" y="23956"/>
                  </a:cubicBezTo>
                  <a:cubicBezTo>
                    <a:pt x="35472" y="24990"/>
                    <a:pt x="37006" y="25957"/>
                    <a:pt x="38641" y="26658"/>
                  </a:cubicBezTo>
                  <a:cubicBezTo>
                    <a:pt x="39408" y="27025"/>
                    <a:pt x="40242" y="27325"/>
                    <a:pt x="41076" y="27592"/>
                  </a:cubicBezTo>
                  <a:cubicBezTo>
                    <a:pt x="42010" y="27858"/>
                    <a:pt x="42944" y="27925"/>
                    <a:pt x="43845" y="28259"/>
                  </a:cubicBezTo>
                  <a:cubicBezTo>
                    <a:pt x="43882" y="28271"/>
                    <a:pt x="43918" y="28277"/>
                    <a:pt x="43951" y="28277"/>
                  </a:cubicBezTo>
                  <a:cubicBezTo>
                    <a:pt x="44271" y="28277"/>
                    <a:pt x="44374" y="27746"/>
                    <a:pt x="44011" y="27625"/>
                  </a:cubicBezTo>
                  <a:cubicBezTo>
                    <a:pt x="43211" y="27358"/>
                    <a:pt x="42377" y="27291"/>
                    <a:pt x="41543" y="27058"/>
                  </a:cubicBezTo>
                  <a:cubicBezTo>
                    <a:pt x="40776" y="26858"/>
                    <a:pt x="40008" y="26591"/>
                    <a:pt x="39241" y="26257"/>
                  </a:cubicBezTo>
                  <a:cubicBezTo>
                    <a:pt x="37774" y="25624"/>
                    <a:pt x="36373" y="24823"/>
                    <a:pt x="35038" y="23889"/>
                  </a:cubicBezTo>
                  <a:cubicBezTo>
                    <a:pt x="32370" y="22054"/>
                    <a:pt x="30035" y="19786"/>
                    <a:pt x="27733" y="17518"/>
                  </a:cubicBezTo>
                  <a:cubicBezTo>
                    <a:pt x="25298" y="15183"/>
                    <a:pt x="22796" y="12914"/>
                    <a:pt x="20194" y="10713"/>
                  </a:cubicBezTo>
                  <a:cubicBezTo>
                    <a:pt x="17492" y="8445"/>
                    <a:pt x="14657" y="6243"/>
                    <a:pt x="11622" y="4375"/>
                  </a:cubicBezTo>
                  <a:cubicBezTo>
                    <a:pt x="8219" y="2307"/>
                    <a:pt x="4483" y="706"/>
                    <a:pt x="547" y="5"/>
                  </a:cubicBezTo>
                  <a:cubicBezTo>
                    <a:pt x="526" y="2"/>
                    <a:pt x="506" y="0"/>
                    <a:pt x="486" y="0"/>
                  </a:cubicBezTo>
                  <a:close/>
                </a:path>
              </a:pathLst>
            </a:custGeom>
            <a:solidFill>
              <a:srgbClr val="83C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18"/>
            <p:cNvSpPr/>
            <p:nvPr/>
          </p:nvSpPr>
          <p:spPr>
            <a:xfrm>
              <a:off x="597494" y="885935"/>
              <a:ext cx="69981" cy="159014"/>
            </a:xfrm>
            <a:custGeom>
              <a:avLst/>
              <a:gdLst/>
              <a:ahLst/>
              <a:cxnLst/>
              <a:rect l="l" t="t" r="r" b="b"/>
              <a:pathLst>
                <a:path w="2336" h="5308" extrusionOk="0">
                  <a:moveTo>
                    <a:pt x="793" y="0"/>
                  </a:moveTo>
                  <a:cubicBezTo>
                    <a:pt x="659" y="0"/>
                    <a:pt x="517" y="84"/>
                    <a:pt x="501" y="250"/>
                  </a:cubicBezTo>
                  <a:cubicBezTo>
                    <a:pt x="401" y="1385"/>
                    <a:pt x="0" y="2419"/>
                    <a:pt x="267" y="3553"/>
                  </a:cubicBezTo>
                  <a:cubicBezTo>
                    <a:pt x="401" y="4020"/>
                    <a:pt x="601" y="5020"/>
                    <a:pt x="1101" y="5254"/>
                  </a:cubicBezTo>
                  <a:cubicBezTo>
                    <a:pt x="1185" y="5291"/>
                    <a:pt x="1261" y="5308"/>
                    <a:pt x="1330" y="5308"/>
                  </a:cubicBezTo>
                  <a:cubicBezTo>
                    <a:pt x="1508" y="5308"/>
                    <a:pt x="1639" y="5198"/>
                    <a:pt x="1735" y="5054"/>
                  </a:cubicBezTo>
                  <a:cubicBezTo>
                    <a:pt x="1768" y="5020"/>
                    <a:pt x="1802" y="4987"/>
                    <a:pt x="1802" y="4954"/>
                  </a:cubicBezTo>
                  <a:cubicBezTo>
                    <a:pt x="1902" y="4754"/>
                    <a:pt x="1968" y="4553"/>
                    <a:pt x="2035" y="4353"/>
                  </a:cubicBezTo>
                  <a:cubicBezTo>
                    <a:pt x="2335" y="3119"/>
                    <a:pt x="1535" y="1818"/>
                    <a:pt x="1235" y="651"/>
                  </a:cubicBezTo>
                  <a:cubicBezTo>
                    <a:pt x="1201" y="517"/>
                    <a:pt x="1101" y="484"/>
                    <a:pt x="1001" y="484"/>
                  </a:cubicBezTo>
                  <a:cubicBezTo>
                    <a:pt x="1001" y="384"/>
                    <a:pt x="1034" y="317"/>
                    <a:pt x="1034" y="250"/>
                  </a:cubicBezTo>
                  <a:cubicBezTo>
                    <a:pt x="1051" y="84"/>
                    <a:pt x="926" y="0"/>
                    <a:pt x="793" y="0"/>
                  </a:cubicBezTo>
                  <a:close/>
                </a:path>
              </a:pathLst>
            </a:custGeom>
            <a:solidFill>
              <a:srgbClr val="83C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18"/>
            <p:cNvSpPr/>
            <p:nvPr/>
          </p:nvSpPr>
          <p:spPr>
            <a:xfrm>
              <a:off x="702218" y="915411"/>
              <a:ext cx="138134" cy="70969"/>
            </a:xfrm>
            <a:custGeom>
              <a:avLst/>
              <a:gdLst/>
              <a:ahLst/>
              <a:cxnLst/>
              <a:rect l="l" t="t" r="r" b="b"/>
              <a:pathLst>
                <a:path w="4611" h="2369" extrusionOk="0">
                  <a:moveTo>
                    <a:pt x="3670" y="0"/>
                  </a:moveTo>
                  <a:cubicBezTo>
                    <a:pt x="3399" y="0"/>
                    <a:pt x="3117" y="57"/>
                    <a:pt x="2942" y="100"/>
                  </a:cubicBezTo>
                  <a:cubicBezTo>
                    <a:pt x="1875" y="300"/>
                    <a:pt x="974" y="1034"/>
                    <a:pt x="207" y="1735"/>
                  </a:cubicBezTo>
                  <a:cubicBezTo>
                    <a:pt x="0" y="1916"/>
                    <a:pt x="174" y="2177"/>
                    <a:pt x="387" y="2177"/>
                  </a:cubicBezTo>
                  <a:cubicBezTo>
                    <a:pt x="448" y="2177"/>
                    <a:pt x="514" y="2154"/>
                    <a:pt x="574" y="2102"/>
                  </a:cubicBezTo>
                  <a:cubicBezTo>
                    <a:pt x="607" y="2202"/>
                    <a:pt x="674" y="2269"/>
                    <a:pt x="774" y="2269"/>
                  </a:cubicBezTo>
                  <a:cubicBezTo>
                    <a:pt x="807" y="2302"/>
                    <a:pt x="841" y="2302"/>
                    <a:pt x="874" y="2302"/>
                  </a:cubicBezTo>
                  <a:cubicBezTo>
                    <a:pt x="908" y="2302"/>
                    <a:pt x="941" y="2335"/>
                    <a:pt x="1008" y="2335"/>
                  </a:cubicBezTo>
                  <a:cubicBezTo>
                    <a:pt x="1041" y="2369"/>
                    <a:pt x="1108" y="2369"/>
                    <a:pt x="1174" y="2369"/>
                  </a:cubicBezTo>
                  <a:cubicBezTo>
                    <a:pt x="1241" y="2335"/>
                    <a:pt x="1308" y="2335"/>
                    <a:pt x="1375" y="2302"/>
                  </a:cubicBezTo>
                  <a:cubicBezTo>
                    <a:pt x="1508" y="2302"/>
                    <a:pt x="1675" y="2269"/>
                    <a:pt x="1842" y="2202"/>
                  </a:cubicBezTo>
                  <a:cubicBezTo>
                    <a:pt x="3076" y="2068"/>
                    <a:pt x="4610" y="1635"/>
                    <a:pt x="4410" y="434"/>
                  </a:cubicBezTo>
                  <a:cubicBezTo>
                    <a:pt x="4354" y="95"/>
                    <a:pt x="4021" y="0"/>
                    <a:pt x="3670" y="0"/>
                  </a:cubicBezTo>
                  <a:close/>
                </a:path>
              </a:pathLst>
            </a:custGeom>
            <a:solidFill>
              <a:srgbClr val="83C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18"/>
            <p:cNvSpPr/>
            <p:nvPr/>
          </p:nvSpPr>
          <p:spPr>
            <a:xfrm>
              <a:off x="751374" y="1028883"/>
              <a:ext cx="62971" cy="125642"/>
            </a:xfrm>
            <a:custGeom>
              <a:avLst/>
              <a:gdLst/>
              <a:ahLst/>
              <a:cxnLst/>
              <a:rect l="l" t="t" r="r" b="b"/>
              <a:pathLst>
                <a:path w="2102" h="4194" extrusionOk="0">
                  <a:moveTo>
                    <a:pt x="680" y="0"/>
                  </a:moveTo>
                  <a:cubicBezTo>
                    <a:pt x="571" y="0"/>
                    <a:pt x="457" y="56"/>
                    <a:pt x="401" y="182"/>
                  </a:cubicBezTo>
                  <a:cubicBezTo>
                    <a:pt x="0" y="1116"/>
                    <a:pt x="34" y="2283"/>
                    <a:pt x="367" y="3251"/>
                  </a:cubicBezTo>
                  <a:cubicBezTo>
                    <a:pt x="491" y="3621"/>
                    <a:pt x="816" y="4194"/>
                    <a:pt x="1207" y="4194"/>
                  </a:cubicBezTo>
                  <a:cubicBezTo>
                    <a:pt x="1343" y="4194"/>
                    <a:pt x="1488" y="4124"/>
                    <a:pt x="1635" y="3951"/>
                  </a:cubicBezTo>
                  <a:cubicBezTo>
                    <a:pt x="2102" y="3351"/>
                    <a:pt x="1868" y="2450"/>
                    <a:pt x="1735" y="1783"/>
                  </a:cubicBezTo>
                  <a:cubicBezTo>
                    <a:pt x="1635" y="1416"/>
                    <a:pt x="1435" y="349"/>
                    <a:pt x="934" y="282"/>
                  </a:cubicBezTo>
                  <a:cubicBezTo>
                    <a:pt x="973" y="107"/>
                    <a:pt x="832" y="0"/>
                    <a:pt x="680" y="0"/>
                  </a:cubicBezTo>
                  <a:close/>
                </a:path>
              </a:pathLst>
            </a:custGeom>
            <a:solidFill>
              <a:srgbClr val="83C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18"/>
            <p:cNvSpPr/>
            <p:nvPr/>
          </p:nvSpPr>
          <p:spPr>
            <a:xfrm>
              <a:off x="853402" y="1015612"/>
              <a:ext cx="117823" cy="84001"/>
            </a:xfrm>
            <a:custGeom>
              <a:avLst/>
              <a:gdLst/>
              <a:ahLst/>
              <a:cxnLst/>
              <a:rect l="l" t="t" r="r" b="b"/>
              <a:pathLst>
                <a:path w="3933" h="2804" extrusionOk="0">
                  <a:moveTo>
                    <a:pt x="2844" y="0"/>
                  </a:moveTo>
                  <a:cubicBezTo>
                    <a:pt x="2375" y="0"/>
                    <a:pt x="1847" y="391"/>
                    <a:pt x="1531" y="658"/>
                  </a:cubicBezTo>
                  <a:cubicBezTo>
                    <a:pt x="964" y="1092"/>
                    <a:pt x="297" y="1759"/>
                    <a:pt x="64" y="2493"/>
                  </a:cubicBezTo>
                  <a:cubicBezTo>
                    <a:pt x="1" y="2681"/>
                    <a:pt x="160" y="2803"/>
                    <a:pt x="321" y="2803"/>
                  </a:cubicBezTo>
                  <a:cubicBezTo>
                    <a:pt x="417" y="2803"/>
                    <a:pt x="514" y="2759"/>
                    <a:pt x="564" y="2660"/>
                  </a:cubicBezTo>
                  <a:cubicBezTo>
                    <a:pt x="588" y="2708"/>
                    <a:pt x="631" y="2739"/>
                    <a:pt x="691" y="2739"/>
                  </a:cubicBezTo>
                  <a:cubicBezTo>
                    <a:pt x="713" y="2739"/>
                    <a:pt x="737" y="2735"/>
                    <a:pt x="764" y="2726"/>
                  </a:cubicBezTo>
                  <a:cubicBezTo>
                    <a:pt x="1565" y="2626"/>
                    <a:pt x="2465" y="2459"/>
                    <a:pt x="3132" y="1959"/>
                  </a:cubicBezTo>
                  <a:cubicBezTo>
                    <a:pt x="3666" y="1559"/>
                    <a:pt x="3933" y="691"/>
                    <a:pt x="3333" y="191"/>
                  </a:cubicBezTo>
                  <a:cubicBezTo>
                    <a:pt x="3187" y="55"/>
                    <a:pt x="3020" y="0"/>
                    <a:pt x="2844" y="0"/>
                  </a:cubicBezTo>
                  <a:close/>
                </a:path>
              </a:pathLst>
            </a:custGeom>
            <a:solidFill>
              <a:srgbClr val="83C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18"/>
            <p:cNvSpPr/>
            <p:nvPr/>
          </p:nvSpPr>
          <p:spPr>
            <a:xfrm>
              <a:off x="921251" y="1139478"/>
              <a:ext cx="62971" cy="115366"/>
            </a:xfrm>
            <a:custGeom>
              <a:avLst/>
              <a:gdLst/>
              <a:ahLst/>
              <a:cxnLst/>
              <a:rect l="l" t="t" r="r" b="b"/>
              <a:pathLst>
                <a:path w="2102" h="3851" extrusionOk="0">
                  <a:moveTo>
                    <a:pt x="388" y="1"/>
                  </a:moveTo>
                  <a:cubicBezTo>
                    <a:pt x="284" y="1"/>
                    <a:pt x="184" y="59"/>
                    <a:pt x="167" y="192"/>
                  </a:cubicBezTo>
                  <a:cubicBezTo>
                    <a:pt x="0" y="1193"/>
                    <a:pt x="67" y="2127"/>
                    <a:pt x="467" y="3028"/>
                  </a:cubicBezTo>
                  <a:cubicBezTo>
                    <a:pt x="597" y="3288"/>
                    <a:pt x="929" y="3851"/>
                    <a:pt x="1291" y="3851"/>
                  </a:cubicBezTo>
                  <a:cubicBezTo>
                    <a:pt x="1393" y="3851"/>
                    <a:pt x="1498" y="3806"/>
                    <a:pt x="1601" y="3695"/>
                  </a:cubicBezTo>
                  <a:cubicBezTo>
                    <a:pt x="2102" y="3161"/>
                    <a:pt x="1968" y="2394"/>
                    <a:pt x="1768" y="1760"/>
                  </a:cubicBezTo>
                  <a:cubicBezTo>
                    <a:pt x="1601" y="1193"/>
                    <a:pt x="1301" y="393"/>
                    <a:pt x="701" y="192"/>
                  </a:cubicBezTo>
                  <a:cubicBezTo>
                    <a:pt x="684" y="176"/>
                    <a:pt x="676" y="176"/>
                    <a:pt x="667" y="176"/>
                  </a:cubicBezTo>
                  <a:cubicBezTo>
                    <a:pt x="659" y="176"/>
                    <a:pt x="651" y="176"/>
                    <a:pt x="634" y="159"/>
                  </a:cubicBezTo>
                  <a:cubicBezTo>
                    <a:pt x="601" y="59"/>
                    <a:pt x="492" y="1"/>
                    <a:pt x="388" y="1"/>
                  </a:cubicBezTo>
                  <a:close/>
                </a:path>
              </a:pathLst>
            </a:custGeom>
            <a:solidFill>
              <a:srgbClr val="83C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18"/>
            <p:cNvSpPr/>
            <p:nvPr/>
          </p:nvSpPr>
          <p:spPr>
            <a:xfrm>
              <a:off x="999165" y="1094485"/>
              <a:ext cx="88974" cy="73576"/>
            </a:xfrm>
            <a:custGeom>
              <a:avLst/>
              <a:gdLst/>
              <a:ahLst/>
              <a:cxnLst/>
              <a:rect l="l" t="t" r="r" b="b"/>
              <a:pathLst>
                <a:path w="2970" h="2456" extrusionOk="0">
                  <a:moveTo>
                    <a:pt x="2122" y="1"/>
                  </a:moveTo>
                  <a:cubicBezTo>
                    <a:pt x="1736" y="1"/>
                    <a:pt x="1337" y="359"/>
                    <a:pt x="1102" y="594"/>
                  </a:cubicBezTo>
                  <a:cubicBezTo>
                    <a:pt x="668" y="961"/>
                    <a:pt x="201" y="1494"/>
                    <a:pt x="34" y="2028"/>
                  </a:cubicBezTo>
                  <a:cubicBezTo>
                    <a:pt x="1" y="2228"/>
                    <a:pt x="101" y="2328"/>
                    <a:pt x="234" y="2362"/>
                  </a:cubicBezTo>
                  <a:cubicBezTo>
                    <a:pt x="305" y="2409"/>
                    <a:pt x="376" y="2456"/>
                    <a:pt x="459" y="2456"/>
                  </a:cubicBezTo>
                  <a:cubicBezTo>
                    <a:pt x="493" y="2456"/>
                    <a:pt x="529" y="2448"/>
                    <a:pt x="568" y="2428"/>
                  </a:cubicBezTo>
                  <a:cubicBezTo>
                    <a:pt x="1168" y="2161"/>
                    <a:pt x="1769" y="2061"/>
                    <a:pt x="2303" y="1628"/>
                  </a:cubicBezTo>
                  <a:cubicBezTo>
                    <a:pt x="2670" y="1327"/>
                    <a:pt x="2970" y="427"/>
                    <a:pt x="2436" y="93"/>
                  </a:cubicBezTo>
                  <a:cubicBezTo>
                    <a:pt x="2335" y="28"/>
                    <a:pt x="2229" y="1"/>
                    <a:pt x="2122" y="1"/>
                  </a:cubicBezTo>
                  <a:close/>
                </a:path>
              </a:pathLst>
            </a:custGeom>
            <a:solidFill>
              <a:srgbClr val="83C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18"/>
            <p:cNvSpPr/>
            <p:nvPr/>
          </p:nvSpPr>
          <p:spPr>
            <a:xfrm>
              <a:off x="1060693" y="1176263"/>
              <a:ext cx="139362" cy="76422"/>
            </a:xfrm>
            <a:custGeom>
              <a:avLst/>
              <a:gdLst/>
              <a:ahLst/>
              <a:cxnLst/>
              <a:rect l="l" t="t" r="r" b="b"/>
              <a:pathLst>
                <a:path w="4652" h="2551" extrusionOk="0">
                  <a:moveTo>
                    <a:pt x="368" y="0"/>
                  </a:moveTo>
                  <a:cubicBezTo>
                    <a:pt x="187" y="0"/>
                    <a:pt x="0" y="192"/>
                    <a:pt x="115" y="399"/>
                  </a:cubicBezTo>
                  <a:cubicBezTo>
                    <a:pt x="482" y="1099"/>
                    <a:pt x="1383" y="1633"/>
                    <a:pt x="2050" y="2033"/>
                  </a:cubicBezTo>
                  <a:cubicBezTo>
                    <a:pt x="2413" y="2238"/>
                    <a:pt x="2977" y="2550"/>
                    <a:pt x="3458" y="2550"/>
                  </a:cubicBezTo>
                  <a:cubicBezTo>
                    <a:pt x="3684" y="2550"/>
                    <a:pt x="3891" y="2481"/>
                    <a:pt x="4051" y="2300"/>
                  </a:cubicBezTo>
                  <a:cubicBezTo>
                    <a:pt x="4652" y="1666"/>
                    <a:pt x="3885" y="966"/>
                    <a:pt x="3351" y="732"/>
                  </a:cubicBezTo>
                  <a:cubicBezTo>
                    <a:pt x="2484" y="365"/>
                    <a:pt x="1516" y="299"/>
                    <a:pt x="616" y="165"/>
                  </a:cubicBezTo>
                  <a:cubicBezTo>
                    <a:pt x="582" y="165"/>
                    <a:pt x="582" y="132"/>
                    <a:pt x="582" y="132"/>
                  </a:cubicBezTo>
                  <a:cubicBezTo>
                    <a:pt x="530" y="39"/>
                    <a:pt x="450" y="0"/>
                    <a:pt x="368" y="0"/>
                  </a:cubicBezTo>
                  <a:close/>
                </a:path>
              </a:pathLst>
            </a:custGeom>
            <a:solidFill>
              <a:srgbClr val="83C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8" name="Google Shape;1978;p18"/>
          <p:cNvGrpSpPr/>
          <p:nvPr/>
        </p:nvGrpSpPr>
        <p:grpSpPr>
          <a:xfrm flipH="1">
            <a:off x="8123388" y="-280695"/>
            <a:ext cx="363800" cy="984632"/>
            <a:chOff x="904476" y="-243594"/>
            <a:chExt cx="438472" cy="1186732"/>
          </a:xfrm>
        </p:grpSpPr>
        <p:sp>
          <p:nvSpPr>
            <p:cNvPr id="1979" name="Google Shape;1979;p18"/>
            <p:cNvSpPr/>
            <p:nvPr/>
          </p:nvSpPr>
          <p:spPr>
            <a:xfrm>
              <a:off x="904476" y="362824"/>
              <a:ext cx="134719" cy="198648"/>
            </a:xfrm>
            <a:custGeom>
              <a:avLst/>
              <a:gdLst/>
              <a:ahLst/>
              <a:cxnLst/>
              <a:rect l="l" t="t" r="r" b="b"/>
              <a:pathLst>
                <a:path w="4497" h="6631" extrusionOk="0">
                  <a:moveTo>
                    <a:pt x="4430" y="1"/>
                  </a:moveTo>
                  <a:cubicBezTo>
                    <a:pt x="4429" y="1"/>
                    <a:pt x="4429" y="2"/>
                    <a:pt x="4428" y="3"/>
                  </a:cubicBezTo>
                  <a:lnTo>
                    <a:pt x="4428" y="3"/>
                  </a:lnTo>
                  <a:cubicBezTo>
                    <a:pt x="4451" y="2"/>
                    <a:pt x="4474" y="1"/>
                    <a:pt x="4496" y="1"/>
                  </a:cubicBezTo>
                  <a:close/>
                  <a:moveTo>
                    <a:pt x="4428" y="3"/>
                  </a:moveTo>
                  <a:cubicBezTo>
                    <a:pt x="1897" y="113"/>
                    <a:pt x="192" y="2657"/>
                    <a:pt x="60" y="5004"/>
                  </a:cubicBezTo>
                  <a:cubicBezTo>
                    <a:pt x="1" y="6109"/>
                    <a:pt x="548" y="6631"/>
                    <a:pt x="1247" y="6631"/>
                  </a:cubicBezTo>
                  <a:cubicBezTo>
                    <a:pt x="1730" y="6631"/>
                    <a:pt x="2285" y="6382"/>
                    <a:pt x="2762" y="5905"/>
                  </a:cubicBezTo>
                  <a:cubicBezTo>
                    <a:pt x="3729" y="4904"/>
                    <a:pt x="3996" y="3270"/>
                    <a:pt x="4163" y="1969"/>
                  </a:cubicBezTo>
                  <a:cubicBezTo>
                    <a:pt x="4263" y="1403"/>
                    <a:pt x="4196" y="471"/>
                    <a:pt x="4428" y="3"/>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18"/>
            <p:cNvSpPr/>
            <p:nvPr/>
          </p:nvSpPr>
          <p:spPr>
            <a:xfrm>
              <a:off x="1121083" y="147893"/>
              <a:ext cx="221865" cy="139272"/>
            </a:xfrm>
            <a:custGeom>
              <a:avLst/>
              <a:gdLst/>
              <a:ahLst/>
              <a:cxnLst/>
              <a:rect l="l" t="t" r="r" b="b"/>
              <a:pathLst>
                <a:path w="7406" h="4649" extrusionOk="0">
                  <a:moveTo>
                    <a:pt x="294" y="1"/>
                  </a:moveTo>
                  <a:cubicBezTo>
                    <a:pt x="218" y="1"/>
                    <a:pt x="143" y="2"/>
                    <a:pt x="67" y="4"/>
                  </a:cubicBezTo>
                  <a:lnTo>
                    <a:pt x="1" y="137"/>
                  </a:lnTo>
                  <a:cubicBezTo>
                    <a:pt x="367" y="1005"/>
                    <a:pt x="834" y="2039"/>
                    <a:pt x="1402" y="2739"/>
                  </a:cubicBezTo>
                  <a:cubicBezTo>
                    <a:pt x="2106" y="3561"/>
                    <a:pt x="3506" y="4648"/>
                    <a:pt x="4715" y="4648"/>
                  </a:cubicBezTo>
                  <a:cubicBezTo>
                    <a:pt x="5223" y="4648"/>
                    <a:pt x="5697" y="4457"/>
                    <a:pt x="6072" y="3973"/>
                  </a:cubicBezTo>
                  <a:cubicBezTo>
                    <a:pt x="7406" y="2239"/>
                    <a:pt x="4971" y="704"/>
                    <a:pt x="3570" y="438"/>
                  </a:cubicBezTo>
                  <a:cubicBezTo>
                    <a:pt x="2540" y="219"/>
                    <a:pt x="1394" y="1"/>
                    <a:pt x="294" y="1"/>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18"/>
            <p:cNvSpPr/>
            <p:nvPr/>
          </p:nvSpPr>
          <p:spPr>
            <a:xfrm>
              <a:off x="926523" y="45086"/>
              <a:ext cx="117673" cy="243525"/>
            </a:xfrm>
            <a:custGeom>
              <a:avLst/>
              <a:gdLst/>
              <a:ahLst/>
              <a:cxnLst/>
              <a:rect l="l" t="t" r="r" b="b"/>
              <a:pathLst>
                <a:path w="3928" h="8129" extrusionOk="0">
                  <a:moveTo>
                    <a:pt x="3827" y="0"/>
                  </a:moveTo>
                  <a:cubicBezTo>
                    <a:pt x="1492" y="0"/>
                    <a:pt x="24" y="4070"/>
                    <a:pt x="24" y="5938"/>
                  </a:cubicBezTo>
                  <a:cubicBezTo>
                    <a:pt x="1" y="7075"/>
                    <a:pt x="583" y="8129"/>
                    <a:pt x="1413" y="8129"/>
                  </a:cubicBezTo>
                  <a:cubicBezTo>
                    <a:pt x="1751" y="8129"/>
                    <a:pt x="2130" y="7954"/>
                    <a:pt x="2526" y="7539"/>
                  </a:cubicBezTo>
                  <a:cubicBezTo>
                    <a:pt x="3660" y="6405"/>
                    <a:pt x="3827" y="4670"/>
                    <a:pt x="3894" y="3169"/>
                  </a:cubicBezTo>
                  <a:cubicBezTo>
                    <a:pt x="3927" y="2102"/>
                    <a:pt x="3827" y="1068"/>
                    <a:pt x="3827"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18"/>
            <p:cNvSpPr/>
            <p:nvPr/>
          </p:nvSpPr>
          <p:spPr>
            <a:xfrm>
              <a:off x="1114103" y="299887"/>
              <a:ext cx="171147" cy="210272"/>
            </a:xfrm>
            <a:custGeom>
              <a:avLst/>
              <a:gdLst/>
              <a:ahLst/>
              <a:cxnLst/>
              <a:rect l="l" t="t" r="r" b="b"/>
              <a:pathLst>
                <a:path w="5713" h="7019" extrusionOk="0">
                  <a:moveTo>
                    <a:pt x="133" y="0"/>
                  </a:moveTo>
                  <a:lnTo>
                    <a:pt x="200" y="134"/>
                  </a:lnTo>
                  <a:cubicBezTo>
                    <a:pt x="0" y="934"/>
                    <a:pt x="467" y="2002"/>
                    <a:pt x="667" y="2802"/>
                  </a:cubicBezTo>
                  <a:cubicBezTo>
                    <a:pt x="1001" y="4370"/>
                    <a:pt x="1635" y="6472"/>
                    <a:pt x="3436" y="6939"/>
                  </a:cubicBezTo>
                  <a:cubicBezTo>
                    <a:pt x="3627" y="6993"/>
                    <a:pt x="3803" y="7018"/>
                    <a:pt x="3965" y="7018"/>
                  </a:cubicBezTo>
                  <a:cubicBezTo>
                    <a:pt x="5388" y="7018"/>
                    <a:pt x="5713" y="5068"/>
                    <a:pt x="5204" y="3870"/>
                  </a:cubicBezTo>
                  <a:cubicBezTo>
                    <a:pt x="4570" y="2302"/>
                    <a:pt x="3336" y="1601"/>
                    <a:pt x="1868" y="901"/>
                  </a:cubicBezTo>
                  <a:cubicBezTo>
                    <a:pt x="1334" y="601"/>
                    <a:pt x="701" y="200"/>
                    <a:pt x="133"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18"/>
            <p:cNvSpPr/>
            <p:nvPr/>
          </p:nvSpPr>
          <p:spPr>
            <a:xfrm>
              <a:off x="962380" y="553670"/>
              <a:ext cx="142747" cy="313715"/>
            </a:xfrm>
            <a:custGeom>
              <a:avLst/>
              <a:gdLst/>
              <a:ahLst/>
              <a:cxnLst/>
              <a:rect l="l" t="t" r="r" b="b"/>
              <a:pathLst>
                <a:path w="4765" h="10472" extrusionOk="0">
                  <a:moveTo>
                    <a:pt x="3964" y="1"/>
                  </a:moveTo>
                  <a:cubicBezTo>
                    <a:pt x="3936" y="25"/>
                    <a:pt x="3909" y="51"/>
                    <a:pt x="3883" y="78"/>
                  </a:cubicBezTo>
                  <a:lnTo>
                    <a:pt x="3883" y="78"/>
                  </a:lnTo>
                  <a:cubicBezTo>
                    <a:pt x="3932" y="52"/>
                    <a:pt x="3981" y="26"/>
                    <a:pt x="4031" y="1"/>
                  </a:cubicBezTo>
                  <a:close/>
                  <a:moveTo>
                    <a:pt x="3883" y="78"/>
                  </a:moveTo>
                  <a:cubicBezTo>
                    <a:pt x="1280" y="1479"/>
                    <a:pt x="0" y="4425"/>
                    <a:pt x="295" y="7340"/>
                  </a:cubicBezTo>
                  <a:cubicBezTo>
                    <a:pt x="379" y="8517"/>
                    <a:pt x="1052" y="10472"/>
                    <a:pt x="2413" y="10472"/>
                  </a:cubicBezTo>
                  <a:cubicBezTo>
                    <a:pt x="2672" y="10472"/>
                    <a:pt x="2955" y="10401"/>
                    <a:pt x="3264" y="10242"/>
                  </a:cubicBezTo>
                  <a:cubicBezTo>
                    <a:pt x="4765" y="9441"/>
                    <a:pt x="4264" y="6506"/>
                    <a:pt x="4031" y="5238"/>
                  </a:cubicBezTo>
                  <a:cubicBezTo>
                    <a:pt x="3869" y="4168"/>
                    <a:pt x="2981" y="1047"/>
                    <a:pt x="3883" y="78"/>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18"/>
            <p:cNvSpPr/>
            <p:nvPr/>
          </p:nvSpPr>
          <p:spPr>
            <a:xfrm>
              <a:off x="1109101" y="685593"/>
              <a:ext cx="152124" cy="257545"/>
            </a:xfrm>
            <a:custGeom>
              <a:avLst/>
              <a:gdLst/>
              <a:ahLst/>
              <a:cxnLst/>
              <a:rect l="l" t="t" r="r" b="b"/>
              <a:pathLst>
                <a:path w="5078" h="8597" extrusionOk="0">
                  <a:moveTo>
                    <a:pt x="1101" y="0"/>
                  </a:moveTo>
                  <a:cubicBezTo>
                    <a:pt x="467" y="2002"/>
                    <a:pt x="0" y="6838"/>
                    <a:pt x="1868" y="8173"/>
                  </a:cubicBezTo>
                  <a:cubicBezTo>
                    <a:pt x="2271" y="8469"/>
                    <a:pt x="2642" y="8597"/>
                    <a:pt x="2976" y="8597"/>
                  </a:cubicBezTo>
                  <a:cubicBezTo>
                    <a:pt x="4331" y="8597"/>
                    <a:pt x="5078" y="6502"/>
                    <a:pt x="4837" y="5137"/>
                  </a:cubicBezTo>
                  <a:cubicBezTo>
                    <a:pt x="4537" y="3503"/>
                    <a:pt x="3136" y="1468"/>
                    <a:pt x="1868" y="467"/>
                  </a:cubicBezTo>
                  <a:cubicBezTo>
                    <a:pt x="1635" y="300"/>
                    <a:pt x="1335" y="200"/>
                    <a:pt x="1101"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18"/>
            <p:cNvSpPr/>
            <p:nvPr/>
          </p:nvSpPr>
          <p:spPr>
            <a:xfrm>
              <a:off x="1073125" y="-243594"/>
              <a:ext cx="112161" cy="1077032"/>
            </a:xfrm>
            <a:custGeom>
              <a:avLst/>
              <a:gdLst/>
              <a:ahLst/>
              <a:cxnLst/>
              <a:rect l="l" t="t" r="r" b="b"/>
              <a:pathLst>
                <a:path w="3744" h="35952" extrusionOk="0">
                  <a:moveTo>
                    <a:pt x="1294" y="1"/>
                  </a:moveTo>
                  <a:cubicBezTo>
                    <a:pt x="1173" y="1"/>
                    <a:pt x="1061" y="70"/>
                    <a:pt x="1034" y="230"/>
                  </a:cubicBezTo>
                  <a:cubicBezTo>
                    <a:pt x="501" y="2499"/>
                    <a:pt x="334" y="4800"/>
                    <a:pt x="234" y="7102"/>
                  </a:cubicBezTo>
                  <a:cubicBezTo>
                    <a:pt x="134" y="9470"/>
                    <a:pt x="0" y="11839"/>
                    <a:pt x="0" y="14207"/>
                  </a:cubicBezTo>
                  <a:cubicBezTo>
                    <a:pt x="0" y="16575"/>
                    <a:pt x="100" y="18944"/>
                    <a:pt x="301" y="21279"/>
                  </a:cubicBezTo>
                  <a:cubicBezTo>
                    <a:pt x="467" y="23580"/>
                    <a:pt x="734" y="25882"/>
                    <a:pt x="1301" y="28117"/>
                  </a:cubicBezTo>
                  <a:cubicBezTo>
                    <a:pt x="1935" y="30652"/>
                    <a:pt x="2769" y="33121"/>
                    <a:pt x="3103" y="35722"/>
                  </a:cubicBezTo>
                  <a:cubicBezTo>
                    <a:pt x="3129" y="35883"/>
                    <a:pt x="3241" y="35952"/>
                    <a:pt x="3362" y="35952"/>
                  </a:cubicBezTo>
                  <a:cubicBezTo>
                    <a:pt x="3543" y="35952"/>
                    <a:pt x="3743" y="35796"/>
                    <a:pt x="3703" y="35556"/>
                  </a:cubicBezTo>
                  <a:cubicBezTo>
                    <a:pt x="3403" y="33321"/>
                    <a:pt x="2736" y="31186"/>
                    <a:pt x="2169" y="29018"/>
                  </a:cubicBezTo>
                  <a:cubicBezTo>
                    <a:pt x="1568" y="26749"/>
                    <a:pt x="1201" y="24514"/>
                    <a:pt x="968" y="22179"/>
                  </a:cubicBezTo>
                  <a:cubicBezTo>
                    <a:pt x="567" y="17576"/>
                    <a:pt x="534" y="12939"/>
                    <a:pt x="801" y="8303"/>
                  </a:cubicBezTo>
                  <a:cubicBezTo>
                    <a:pt x="968" y="5668"/>
                    <a:pt x="1001" y="2999"/>
                    <a:pt x="1635" y="397"/>
                  </a:cubicBezTo>
                  <a:cubicBezTo>
                    <a:pt x="1675" y="157"/>
                    <a:pt x="1475" y="1"/>
                    <a:pt x="129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18"/>
            <p:cNvSpPr/>
            <p:nvPr/>
          </p:nvSpPr>
          <p:spPr>
            <a:xfrm>
              <a:off x="949020" y="-33577"/>
              <a:ext cx="148379" cy="280432"/>
            </a:xfrm>
            <a:custGeom>
              <a:avLst/>
              <a:gdLst/>
              <a:ahLst/>
              <a:cxnLst/>
              <a:rect l="l" t="t" r="r" b="b"/>
              <a:pathLst>
                <a:path w="4953" h="9361" extrusionOk="0">
                  <a:moveTo>
                    <a:pt x="4497" y="1"/>
                  </a:moveTo>
                  <a:cubicBezTo>
                    <a:pt x="4404" y="1"/>
                    <a:pt x="4311" y="37"/>
                    <a:pt x="4243" y="124"/>
                  </a:cubicBezTo>
                  <a:cubicBezTo>
                    <a:pt x="2442" y="2826"/>
                    <a:pt x="641" y="5695"/>
                    <a:pt x="40" y="8964"/>
                  </a:cubicBezTo>
                  <a:cubicBezTo>
                    <a:pt x="0" y="9204"/>
                    <a:pt x="201" y="9360"/>
                    <a:pt x="381" y="9360"/>
                  </a:cubicBezTo>
                  <a:cubicBezTo>
                    <a:pt x="502" y="9360"/>
                    <a:pt x="614" y="9291"/>
                    <a:pt x="641" y="9131"/>
                  </a:cubicBezTo>
                  <a:cubicBezTo>
                    <a:pt x="1241" y="5928"/>
                    <a:pt x="3009" y="3093"/>
                    <a:pt x="4811" y="458"/>
                  </a:cubicBezTo>
                  <a:cubicBezTo>
                    <a:pt x="4953" y="221"/>
                    <a:pt x="4725" y="1"/>
                    <a:pt x="4497"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18"/>
            <p:cNvSpPr/>
            <p:nvPr/>
          </p:nvSpPr>
          <p:spPr>
            <a:xfrm>
              <a:off x="1072016" y="255883"/>
              <a:ext cx="139422" cy="185886"/>
            </a:xfrm>
            <a:custGeom>
              <a:avLst/>
              <a:gdLst/>
              <a:ahLst/>
              <a:cxnLst/>
              <a:rect l="l" t="t" r="r" b="b"/>
              <a:pathLst>
                <a:path w="4654" h="6205" extrusionOk="0">
                  <a:moveTo>
                    <a:pt x="431" y="0"/>
                  </a:moveTo>
                  <a:cubicBezTo>
                    <a:pt x="204" y="0"/>
                    <a:pt x="1" y="306"/>
                    <a:pt x="204" y="535"/>
                  </a:cubicBezTo>
                  <a:cubicBezTo>
                    <a:pt x="971" y="1369"/>
                    <a:pt x="1672" y="2236"/>
                    <a:pt x="2339" y="3137"/>
                  </a:cubicBezTo>
                  <a:cubicBezTo>
                    <a:pt x="2973" y="4004"/>
                    <a:pt x="3573" y="4972"/>
                    <a:pt x="3974" y="5972"/>
                  </a:cubicBezTo>
                  <a:cubicBezTo>
                    <a:pt x="4028" y="6135"/>
                    <a:pt x="4159" y="6204"/>
                    <a:pt x="4287" y="6204"/>
                  </a:cubicBezTo>
                  <a:cubicBezTo>
                    <a:pt x="4474" y="6204"/>
                    <a:pt x="4653" y="6057"/>
                    <a:pt x="4574" y="5839"/>
                  </a:cubicBezTo>
                  <a:cubicBezTo>
                    <a:pt x="3740" y="3671"/>
                    <a:pt x="2206" y="1769"/>
                    <a:pt x="638" y="102"/>
                  </a:cubicBezTo>
                  <a:cubicBezTo>
                    <a:pt x="574" y="30"/>
                    <a:pt x="501" y="0"/>
                    <a:pt x="431"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18"/>
            <p:cNvSpPr/>
            <p:nvPr/>
          </p:nvSpPr>
          <p:spPr>
            <a:xfrm>
              <a:off x="1005186" y="527189"/>
              <a:ext cx="112730" cy="285225"/>
            </a:xfrm>
            <a:custGeom>
              <a:avLst/>
              <a:gdLst/>
              <a:ahLst/>
              <a:cxnLst/>
              <a:rect l="l" t="t" r="r" b="b"/>
              <a:pathLst>
                <a:path w="3763" h="9521" extrusionOk="0">
                  <a:moveTo>
                    <a:pt x="3282" y="1"/>
                  </a:moveTo>
                  <a:cubicBezTo>
                    <a:pt x="3210" y="1"/>
                    <a:pt x="3135" y="25"/>
                    <a:pt x="3069" y="84"/>
                  </a:cubicBezTo>
                  <a:cubicBezTo>
                    <a:pt x="534" y="2219"/>
                    <a:pt x="0" y="6189"/>
                    <a:pt x="534" y="9291"/>
                  </a:cubicBezTo>
                  <a:cubicBezTo>
                    <a:pt x="560" y="9451"/>
                    <a:pt x="673" y="9520"/>
                    <a:pt x="793" y="9520"/>
                  </a:cubicBezTo>
                  <a:cubicBezTo>
                    <a:pt x="974" y="9520"/>
                    <a:pt x="1174" y="9364"/>
                    <a:pt x="1134" y="9124"/>
                  </a:cubicBezTo>
                  <a:cubicBezTo>
                    <a:pt x="667" y="6222"/>
                    <a:pt x="1134" y="2519"/>
                    <a:pt x="3503" y="518"/>
                  </a:cubicBezTo>
                  <a:cubicBezTo>
                    <a:pt x="3763" y="310"/>
                    <a:pt x="3536" y="1"/>
                    <a:pt x="3282"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18"/>
            <p:cNvSpPr/>
            <p:nvPr/>
          </p:nvSpPr>
          <p:spPr>
            <a:xfrm>
              <a:off x="931735" y="330292"/>
              <a:ext cx="160333" cy="197450"/>
            </a:xfrm>
            <a:custGeom>
              <a:avLst/>
              <a:gdLst/>
              <a:ahLst/>
              <a:cxnLst/>
              <a:rect l="l" t="t" r="r" b="b"/>
              <a:pathLst>
                <a:path w="5352" h="6591" extrusionOk="0">
                  <a:moveTo>
                    <a:pt x="4956" y="0"/>
                  </a:moveTo>
                  <a:cubicBezTo>
                    <a:pt x="4924" y="0"/>
                    <a:pt x="4890" y="6"/>
                    <a:pt x="4854" y="19"/>
                  </a:cubicBezTo>
                  <a:cubicBezTo>
                    <a:pt x="2319" y="1087"/>
                    <a:pt x="284" y="3522"/>
                    <a:pt x="17" y="6290"/>
                  </a:cubicBezTo>
                  <a:cubicBezTo>
                    <a:pt x="0" y="6491"/>
                    <a:pt x="150" y="6591"/>
                    <a:pt x="309" y="6591"/>
                  </a:cubicBezTo>
                  <a:cubicBezTo>
                    <a:pt x="467" y="6591"/>
                    <a:pt x="634" y="6491"/>
                    <a:pt x="651" y="6290"/>
                  </a:cubicBezTo>
                  <a:cubicBezTo>
                    <a:pt x="884" y="3822"/>
                    <a:pt x="2786" y="1554"/>
                    <a:pt x="5021" y="620"/>
                  </a:cubicBezTo>
                  <a:cubicBezTo>
                    <a:pt x="5351" y="499"/>
                    <a:pt x="5249" y="0"/>
                    <a:pt x="4956"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18"/>
            <p:cNvSpPr/>
            <p:nvPr/>
          </p:nvSpPr>
          <p:spPr>
            <a:xfrm>
              <a:off x="1075821" y="128692"/>
              <a:ext cx="182142" cy="123395"/>
            </a:xfrm>
            <a:custGeom>
              <a:avLst/>
              <a:gdLst/>
              <a:ahLst/>
              <a:cxnLst/>
              <a:rect l="l" t="t" r="r" b="b"/>
              <a:pathLst>
                <a:path w="6080" h="4119" extrusionOk="0">
                  <a:moveTo>
                    <a:pt x="480" y="0"/>
                  </a:moveTo>
                  <a:cubicBezTo>
                    <a:pt x="191" y="0"/>
                    <a:pt x="0" y="409"/>
                    <a:pt x="311" y="578"/>
                  </a:cubicBezTo>
                  <a:cubicBezTo>
                    <a:pt x="1245" y="1079"/>
                    <a:pt x="2312" y="1245"/>
                    <a:pt x="3213" y="1812"/>
                  </a:cubicBezTo>
                  <a:cubicBezTo>
                    <a:pt x="4047" y="2346"/>
                    <a:pt x="4847" y="3113"/>
                    <a:pt x="5381" y="3981"/>
                  </a:cubicBezTo>
                  <a:cubicBezTo>
                    <a:pt x="5449" y="4078"/>
                    <a:pt x="5543" y="4119"/>
                    <a:pt x="5637" y="4119"/>
                  </a:cubicBezTo>
                  <a:cubicBezTo>
                    <a:pt x="5861" y="4119"/>
                    <a:pt x="6080" y="3883"/>
                    <a:pt x="5915" y="3647"/>
                  </a:cubicBezTo>
                  <a:cubicBezTo>
                    <a:pt x="5381" y="2713"/>
                    <a:pt x="4547" y="1979"/>
                    <a:pt x="3680" y="1379"/>
                  </a:cubicBezTo>
                  <a:cubicBezTo>
                    <a:pt x="2746" y="712"/>
                    <a:pt x="1612" y="545"/>
                    <a:pt x="644" y="44"/>
                  </a:cubicBezTo>
                  <a:cubicBezTo>
                    <a:pt x="588" y="14"/>
                    <a:pt x="532" y="0"/>
                    <a:pt x="480"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18"/>
            <p:cNvSpPr/>
            <p:nvPr/>
          </p:nvSpPr>
          <p:spPr>
            <a:xfrm>
              <a:off x="994192" y="204958"/>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18"/>
            <p:cNvSpPr/>
            <p:nvPr/>
          </p:nvSpPr>
          <p:spPr>
            <a:xfrm>
              <a:off x="1001172" y="174973"/>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18"/>
            <p:cNvSpPr/>
            <p:nvPr/>
          </p:nvSpPr>
          <p:spPr>
            <a:xfrm>
              <a:off x="1257979" y="207954"/>
              <a:ext cx="20012" cy="16027"/>
            </a:xfrm>
            <a:custGeom>
              <a:avLst/>
              <a:gdLst/>
              <a:ahLst/>
              <a:cxnLst/>
              <a:rect l="l" t="t" r="r" b="b"/>
              <a:pathLst>
                <a:path w="668" h="535" extrusionOk="0">
                  <a:moveTo>
                    <a:pt x="334" y="0"/>
                  </a:moveTo>
                  <a:cubicBezTo>
                    <a:pt x="0" y="0"/>
                    <a:pt x="0"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18"/>
            <p:cNvSpPr/>
            <p:nvPr/>
          </p:nvSpPr>
          <p:spPr>
            <a:xfrm>
              <a:off x="1264959" y="244919"/>
              <a:ext cx="20042" cy="16027"/>
            </a:xfrm>
            <a:custGeom>
              <a:avLst/>
              <a:gdLst/>
              <a:ahLst/>
              <a:cxnLst/>
              <a:rect l="l" t="t" r="r" b="b"/>
              <a:pathLst>
                <a:path w="669" h="535" extrusionOk="0">
                  <a:moveTo>
                    <a:pt x="335" y="1"/>
                  </a:moveTo>
                  <a:cubicBezTo>
                    <a:pt x="1" y="1"/>
                    <a:pt x="1" y="534"/>
                    <a:pt x="335" y="534"/>
                  </a:cubicBezTo>
                  <a:cubicBezTo>
                    <a:pt x="668" y="534"/>
                    <a:pt x="668" y="1"/>
                    <a:pt x="335"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18"/>
            <p:cNvSpPr/>
            <p:nvPr/>
          </p:nvSpPr>
          <p:spPr>
            <a:xfrm>
              <a:off x="1283950" y="223950"/>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18"/>
            <p:cNvSpPr/>
            <p:nvPr/>
          </p:nvSpPr>
          <p:spPr>
            <a:xfrm>
              <a:off x="973194" y="477733"/>
              <a:ext cx="20012" cy="15039"/>
            </a:xfrm>
            <a:custGeom>
              <a:avLst/>
              <a:gdLst/>
              <a:ahLst/>
              <a:cxnLst/>
              <a:rect l="l" t="t" r="r" b="b"/>
              <a:pathLst>
                <a:path w="668" h="502" extrusionOk="0">
                  <a:moveTo>
                    <a:pt x="334" y="1"/>
                  </a:moveTo>
                  <a:cubicBezTo>
                    <a:pt x="1" y="1"/>
                    <a:pt x="1" y="501"/>
                    <a:pt x="334" y="501"/>
                  </a:cubicBezTo>
                  <a:cubicBezTo>
                    <a:pt x="668" y="501"/>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18"/>
            <p:cNvSpPr/>
            <p:nvPr/>
          </p:nvSpPr>
          <p:spPr>
            <a:xfrm>
              <a:off x="980203" y="450773"/>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18"/>
            <p:cNvSpPr/>
            <p:nvPr/>
          </p:nvSpPr>
          <p:spPr>
            <a:xfrm>
              <a:off x="1211009" y="461766"/>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18"/>
            <p:cNvSpPr/>
            <p:nvPr/>
          </p:nvSpPr>
          <p:spPr>
            <a:xfrm>
              <a:off x="1222991" y="431781"/>
              <a:ext cx="20042" cy="16027"/>
            </a:xfrm>
            <a:custGeom>
              <a:avLst/>
              <a:gdLst/>
              <a:ahLst/>
              <a:cxnLst/>
              <a:rect l="l" t="t" r="r" b="b"/>
              <a:pathLst>
                <a:path w="669" h="535" extrusionOk="0">
                  <a:moveTo>
                    <a:pt x="335" y="0"/>
                  </a:moveTo>
                  <a:cubicBezTo>
                    <a:pt x="1" y="0"/>
                    <a:pt x="1" y="534"/>
                    <a:pt x="335" y="534"/>
                  </a:cubicBezTo>
                  <a:cubicBezTo>
                    <a:pt x="668" y="534"/>
                    <a:pt x="668" y="0"/>
                    <a:pt x="335"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18"/>
            <p:cNvSpPr/>
            <p:nvPr/>
          </p:nvSpPr>
          <p:spPr>
            <a:xfrm>
              <a:off x="1240006" y="457752"/>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18"/>
            <p:cNvSpPr/>
            <p:nvPr/>
          </p:nvSpPr>
          <p:spPr>
            <a:xfrm>
              <a:off x="1022171" y="830458"/>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18"/>
            <p:cNvSpPr/>
            <p:nvPr/>
          </p:nvSpPr>
          <p:spPr>
            <a:xfrm>
              <a:off x="1047153" y="816469"/>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18"/>
            <p:cNvSpPr/>
            <p:nvPr/>
          </p:nvSpPr>
          <p:spPr>
            <a:xfrm>
              <a:off x="1174044" y="866434"/>
              <a:ext cx="20012" cy="16027"/>
            </a:xfrm>
            <a:custGeom>
              <a:avLst/>
              <a:gdLst/>
              <a:ahLst/>
              <a:cxnLst/>
              <a:rect l="l" t="t" r="r" b="b"/>
              <a:pathLst>
                <a:path w="668" h="535" extrusionOk="0">
                  <a:moveTo>
                    <a:pt x="334" y="1"/>
                  </a:moveTo>
                  <a:cubicBezTo>
                    <a:pt x="0" y="1"/>
                    <a:pt x="0" y="534"/>
                    <a:pt x="334" y="534"/>
                  </a:cubicBezTo>
                  <a:cubicBezTo>
                    <a:pt x="668" y="534"/>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18"/>
            <p:cNvSpPr/>
            <p:nvPr/>
          </p:nvSpPr>
          <p:spPr>
            <a:xfrm>
              <a:off x="1191029" y="837467"/>
              <a:ext cx="21030" cy="15009"/>
            </a:xfrm>
            <a:custGeom>
              <a:avLst/>
              <a:gdLst/>
              <a:ahLst/>
              <a:cxnLst/>
              <a:rect l="l" t="t" r="r" b="b"/>
              <a:pathLst>
                <a:path w="702" h="501" extrusionOk="0">
                  <a:moveTo>
                    <a:pt x="367" y="0"/>
                  </a:moveTo>
                  <a:cubicBezTo>
                    <a:pt x="1" y="0"/>
                    <a:pt x="1" y="501"/>
                    <a:pt x="367" y="501"/>
                  </a:cubicBezTo>
                  <a:cubicBezTo>
                    <a:pt x="701" y="501"/>
                    <a:pt x="701" y="0"/>
                    <a:pt x="367"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18"/>
            <p:cNvSpPr/>
            <p:nvPr/>
          </p:nvSpPr>
          <p:spPr>
            <a:xfrm>
              <a:off x="1207025" y="866434"/>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6" name="Google Shape;2006;p18"/>
          <p:cNvGrpSpPr/>
          <p:nvPr/>
        </p:nvGrpSpPr>
        <p:grpSpPr>
          <a:xfrm flipH="1">
            <a:off x="8532685" y="-170594"/>
            <a:ext cx="747610" cy="722927"/>
            <a:chOff x="-168381" y="-168706"/>
            <a:chExt cx="901061" cy="871312"/>
          </a:xfrm>
        </p:grpSpPr>
        <p:sp>
          <p:nvSpPr>
            <p:cNvPr id="2007" name="Google Shape;2007;p18"/>
            <p:cNvSpPr/>
            <p:nvPr/>
          </p:nvSpPr>
          <p:spPr>
            <a:xfrm>
              <a:off x="-157717" y="-134796"/>
              <a:ext cx="890397" cy="837402"/>
            </a:xfrm>
            <a:custGeom>
              <a:avLst/>
              <a:gdLst/>
              <a:ahLst/>
              <a:cxnLst/>
              <a:rect l="l" t="t" r="r" b="b"/>
              <a:pathLst>
                <a:path w="29722" h="27953" extrusionOk="0">
                  <a:moveTo>
                    <a:pt x="568" y="1"/>
                  </a:moveTo>
                  <a:cubicBezTo>
                    <a:pt x="334" y="3603"/>
                    <a:pt x="34" y="8507"/>
                    <a:pt x="101" y="10442"/>
                  </a:cubicBezTo>
                  <a:cubicBezTo>
                    <a:pt x="201" y="13444"/>
                    <a:pt x="1" y="14978"/>
                    <a:pt x="368" y="17880"/>
                  </a:cubicBezTo>
                  <a:cubicBezTo>
                    <a:pt x="609" y="19676"/>
                    <a:pt x="721" y="23022"/>
                    <a:pt x="2365" y="23022"/>
                  </a:cubicBezTo>
                  <a:cubicBezTo>
                    <a:pt x="2767" y="23022"/>
                    <a:pt x="3261" y="22822"/>
                    <a:pt x="3870" y="22350"/>
                  </a:cubicBezTo>
                  <a:cubicBezTo>
                    <a:pt x="4427" y="21877"/>
                    <a:pt x="5052" y="20848"/>
                    <a:pt x="5709" y="20848"/>
                  </a:cubicBezTo>
                  <a:cubicBezTo>
                    <a:pt x="5840" y="20848"/>
                    <a:pt x="5972" y="20888"/>
                    <a:pt x="6105" y="20983"/>
                  </a:cubicBezTo>
                  <a:cubicBezTo>
                    <a:pt x="6572" y="21383"/>
                    <a:pt x="6672" y="23217"/>
                    <a:pt x="6772" y="23718"/>
                  </a:cubicBezTo>
                  <a:cubicBezTo>
                    <a:pt x="7062" y="24907"/>
                    <a:pt x="7320" y="27398"/>
                    <a:pt x="8831" y="27398"/>
                  </a:cubicBezTo>
                  <a:cubicBezTo>
                    <a:pt x="8888" y="27398"/>
                    <a:pt x="8947" y="27394"/>
                    <a:pt x="9007" y="27387"/>
                  </a:cubicBezTo>
                  <a:cubicBezTo>
                    <a:pt x="10442" y="27187"/>
                    <a:pt x="11809" y="24285"/>
                    <a:pt x="13043" y="23518"/>
                  </a:cubicBezTo>
                  <a:cubicBezTo>
                    <a:pt x="14017" y="24583"/>
                    <a:pt x="15074" y="27952"/>
                    <a:pt x="16721" y="27952"/>
                  </a:cubicBezTo>
                  <a:cubicBezTo>
                    <a:pt x="16880" y="27952"/>
                    <a:pt x="17043" y="27921"/>
                    <a:pt x="17213" y="27854"/>
                  </a:cubicBezTo>
                  <a:cubicBezTo>
                    <a:pt x="18381" y="27387"/>
                    <a:pt x="18747" y="25452"/>
                    <a:pt x="20115" y="24085"/>
                  </a:cubicBezTo>
                  <a:cubicBezTo>
                    <a:pt x="21574" y="24241"/>
                    <a:pt x="24886" y="25639"/>
                    <a:pt x="26727" y="25639"/>
                  </a:cubicBezTo>
                  <a:cubicBezTo>
                    <a:pt x="27242" y="25639"/>
                    <a:pt x="27642" y="25530"/>
                    <a:pt x="27854" y="25252"/>
                  </a:cubicBezTo>
                  <a:cubicBezTo>
                    <a:pt x="28821" y="23985"/>
                    <a:pt x="26119" y="18681"/>
                    <a:pt x="25752" y="17513"/>
                  </a:cubicBezTo>
                  <a:cubicBezTo>
                    <a:pt x="27187" y="16813"/>
                    <a:pt x="29722" y="16246"/>
                    <a:pt x="28655" y="14311"/>
                  </a:cubicBezTo>
                  <a:cubicBezTo>
                    <a:pt x="27954" y="12943"/>
                    <a:pt x="26119" y="12176"/>
                    <a:pt x="25152" y="10909"/>
                  </a:cubicBezTo>
                  <a:cubicBezTo>
                    <a:pt x="26420" y="10141"/>
                    <a:pt x="29422" y="9774"/>
                    <a:pt x="28655" y="7906"/>
                  </a:cubicBezTo>
                  <a:cubicBezTo>
                    <a:pt x="28054" y="6472"/>
                    <a:pt x="25252" y="5705"/>
                    <a:pt x="23985" y="5104"/>
                  </a:cubicBezTo>
                  <a:cubicBezTo>
                    <a:pt x="25052" y="4137"/>
                    <a:pt x="26720" y="3670"/>
                    <a:pt x="25152" y="2302"/>
                  </a:cubicBezTo>
                  <a:cubicBezTo>
                    <a:pt x="24185" y="1335"/>
                    <a:pt x="22250" y="1035"/>
                    <a:pt x="20982" y="868"/>
                  </a:cubicBezTo>
                  <a:cubicBezTo>
                    <a:pt x="17413" y="268"/>
                    <a:pt x="4270" y="1"/>
                    <a:pt x="568" y="1"/>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18"/>
            <p:cNvSpPr/>
            <p:nvPr/>
          </p:nvSpPr>
          <p:spPr>
            <a:xfrm>
              <a:off x="-168381" y="-168706"/>
              <a:ext cx="804808" cy="754000"/>
            </a:xfrm>
            <a:custGeom>
              <a:avLst/>
              <a:gdLst/>
              <a:ahLst/>
              <a:cxnLst/>
              <a:rect l="l" t="t" r="r" b="b"/>
              <a:pathLst>
                <a:path w="26865" h="25169" extrusionOk="0">
                  <a:moveTo>
                    <a:pt x="581" y="0"/>
                  </a:moveTo>
                  <a:cubicBezTo>
                    <a:pt x="295" y="0"/>
                    <a:pt x="1" y="425"/>
                    <a:pt x="257" y="733"/>
                  </a:cubicBezTo>
                  <a:cubicBezTo>
                    <a:pt x="2959" y="4202"/>
                    <a:pt x="6528" y="6870"/>
                    <a:pt x="9763" y="9772"/>
                  </a:cubicBezTo>
                  <a:cubicBezTo>
                    <a:pt x="13366" y="12975"/>
                    <a:pt x="16568" y="16577"/>
                    <a:pt x="20104" y="19846"/>
                  </a:cubicBezTo>
                  <a:cubicBezTo>
                    <a:pt x="22039" y="21648"/>
                    <a:pt x="23940" y="23549"/>
                    <a:pt x="26075" y="25083"/>
                  </a:cubicBezTo>
                  <a:cubicBezTo>
                    <a:pt x="26153" y="25143"/>
                    <a:pt x="26230" y="25168"/>
                    <a:pt x="26303" y="25168"/>
                  </a:cubicBezTo>
                  <a:cubicBezTo>
                    <a:pt x="26636" y="25168"/>
                    <a:pt x="26865" y="24629"/>
                    <a:pt x="26509" y="24383"/>
                  </a:cubicBezTo>
                  <a:cubicBezTo>
                    <a:pt x="24574" y="22982"/>
                    <a:pt x="22873" y="21247"/>
                    <a:pt x="21105" y="19646"/>
                  </a:cubicBezTo>
                  <a:cubicBezTo>
                    <a:pt x="19337" y="18045"/>
                    <a:pt x="17669" y="16310"/>
                    <a:pt x="16001" y="14609"/>
                  </a:cubicBezTo>
                  <a:cubicBezTo>
                    <a:pt x="14333" y="12941"/>
                    <a:pt x="12666" y="11273"/>
                    <a:pt x="10931" y="9706"/>
                  </a:cubicBezTo>
                  <a:cubicBezTo>
                    <a:pt x="9330" y="8238"/>
                    <a:pt x="7662" y="6870"/>
                    <a:pt x="6061" y="5436"/>
                  </a:cubicBezTo>
                  <a:cubicBezTo>
                    <a:pt x="4193" y="3801"/>
                    <a:pt x="2358" y="2100"/>
                    <a:pt x="824" y="132"/>
                  </a:cubicBezTo>
                  <a:cubicBezTo>
                    <a:pt x="754" y="39"/>
                    <a:pt x="668" y="0"/>
                    <a:pt x="581"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18"/>
            <p:cNvSpPr/>
            <p:nvPr/>
          </p:nvSpPr>
          <p:spPr>
            <a:xfrm>
              <a:off x="380880" y="342484"/>
              <a:ext cx="199876" cy="224232"/>
            </a:xfrm>
            <a:custGeom>
              <a:avLst/>
              <a:gdLst/>
              <a:ahLst/>
              <a:cxnLst/>
              <a:rect l="l" t="t" r="r" b="b"/>
              <a:pathLst>
                <a:path w="6672" h="7485" extrusionOk="0">
                  <a:moveTo>
                    <a:pt x="5644" y="1"/>
                  </a:moveTo>
                  <a:cubicBezTo>
                    <a:pt x="3868" y="1"/>
                    <a:pt x="2120" y="503"/>
                    <a:pt x="401" y="780"/>
                  </a:cubicBezTo>
                  <a:cubicBezTo>
                    <a:pt x="200" y="813"/>
                    <a:pt x="100" y="1013"/>
                    <a:pt x="100" y="1180"/>
                  </a:cubicBezTo>
                  <a:cubicBezTo>
                    <a:pt x="0" y="3148"/>
                    <a:pt x="100" y="5116"/>
                    <a:pt x="100" y="7084"/>
                  </a:cubicBezTo>
                  <a:cubicBezTo>
                    <a:pt x="100" y="7351"/>
                    <a:pt x="309" y="7485"/>
                    <a:pt x="517" y="7485"/>
                  </a:cubicBezTo>
                  <a:cubicBezTo>
                    <a:pt x="726" y="7485"/>
                    <a:pt x="934" y="7351"/>
                    <a:pt x="934" y="7084"/>
                  </a:cubicBezTo>
                  <a:cubicBezTo>
                    <a:pt x="903" y="5232"/>
                    <a:pt x="842" y="3379"/>
                    <a:pt x="918" y="1526"/>
                  </a:cubicBezTo>
                  <a:lnTo>
                    <a:pt x="918" y="1526"/>
                  </a:lnTo>
                  <a:cubicBezTo>
                    <a:pt x="2493" y="1248"/>
                    <a:pt x="4069" y="834"/>
                    <a:pt x="5644" y="834"/>
                  </a:cubicBezTo>
                  <a:cubicBezTo>
                    <a:pt x="5797" y="834"/>
                    <a:pt x="5951" y="838"/>
                    <a:pt x="6105" y="846"/>
                  </a:cubicBezTo>
                  <a:cubicBezTo>
                    <a:pt x="6672" y="846"/>
                    <a:pt x="6638" y="13"/>
                    <a:pt x="6105" y="13"/>
                  </a:cubicBezTo>
                  <a:cubicBezTo>
                    <a:pt x="5951" y="5"/>
                    <a:pt x="5798" y="1"/>
                    <a:pt x="5644"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18"/>
            <p:cNvSpPr/>
            <p:nvPr/>
          </p:nvSpPr>
          <p:spPr>
            <a:xfrm>
              <a:off x="243984" y="203700"/>
              <a:ext cx="219978" cy="244124"/>
            </a:xfrm>
            <a:custGeom>
              <a:avLst/>
              <a:gdLst/>
              <a:ahLst/>
              <a:cxnLst/>
              <a:rect l="l" t="t" r="r" b="b"/>
              <a:pathLst>
                <a:path w="7343" h="8149" extrusionOk="0">
                  <a:moveTo>
                    <a:pt x="6692" y="1"/>
                  </a:moveTo>
                  <a:cubicBezTo>
                    <a:pt x="6664" y="1"/>
                    <a:pt x="6635" y="3"/>
                    <a:pt x="6605" y="9"/>
                  </a:cubicBezTo>
                  <a:cubicBezTo>
                    <a:pt x="4570" y="276"/>
                    <a:pt x="2569" y="576"/>
                    <a:pt x="534" y="676"/>
                  </a:cubicBezTo>
                  <a:cubicBezTo>
                    <a:pt x="301" y="676"/>
                    <a:pt x="100" y="843"/>
                    <a:pt x="100" y="1076"/>
                  </a:cubicBezTo>
                  <a:cubicBezTo>
                    <a:pt x="0" y="3311"/>
                    <a:pt x="100" y="5546"/>
                    <a:pt x="100" y="7748"/>
                  </a:cubicBezTo>
                  <a:cubicBezTo>
                    <a:pt x="100" y="8015"/>
                    <a:pt x="309" y="8148"/>
                    <a:pt x="517" y="8148"/>
                  </a:cubicBezTo>
                  <a:cubicBezTo>
                    <a:pt x="726" y="8148"/>
                    <a:pt x="934" y="8015"/>
                    <a:pt x="934" y="7748"/>
                  </a:cubicBezTo>
                  <a:cubicBezTo>
                    <a:pt x="934" y="5682"/>
                    <a:pt x="846" y="3587"/>
                    <a:pt x="918" y="1490"/>
                  </a:cubicBezTo>
                  <a:lnTo>
                    <a:pt x="918" y="1490"/>
                  </a:lnTo>
                  <a:cubicBezTo>
                    <a:pt x="2892" y="1373"/>
                    <a:pt x="4865" y="1091"/>
                    <a:pt x="6839" y="809"/>
                  </a:cubicBezTo>
                  <a:cubicBezTo>
                    <a:pt x="7342" y="747"/>
                    <a:pt x="7163" y="1"/>
                    <a:pt x="6692"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18"/>
            <p:cNvSpPr/>
            <p:nvPr/>
          </p:nvSpPr>
          <p:spPr>
            <a:xfrm>
              <a:off x="73119" y="64048"/>
              <a:ext cx="303799" cy="334805"/>
            </a:xfrm>
            <a:custGeom>
              <a:avLst/>
              <a:gdLst/>
              <a:ahLst/>
              <a:cxnLst/>
              <a:rect l="l" t="t" r="r" b="b"/>
              <a:pathLst>
                <a:path w="10141" h="11176" extrusionOk="0">
                  <a:moveTo>
                    <a:pt x="9607" y="1"/>
                  </a:moveTo>
                  <a:cubicBezTo>
                    <a:pt x="6705" y="1"/>
                    <a:pt x="3803" y="101"/>
                    <a:pt x="901" y="301"/>
                  </a:cubicBezTo>
                  <a:cubicBezTo>
                    <a:pt x="667" y="301"/>
                    <a:pt x="501" y="468"/>
                    <a:pt x="501" y="701"/>
                  </a:cubicBezTo>
                  <a:cubicBezTo>
                    <a:pt x="200" y="4070"/>
                    <a:pt x="0" y="7406"/>
                    <a:pt x="0" y="10775"/>
                  </a:cubicBezTo>
                  <a:cubicBezTo>
                    <a:pt x="0" y="11042"/>
                    <a:pt x="209" y="11176"/>
                    <a:pt x="417" y="11176"/>
                  </a:cubicBezTo>
                  <a:cubicBezTo>
                    <a:pt x="626" y="11176"/>
                    <a:pt x="834" y="11042"/>
                    <a:pt x="834" y="10775"/>
                  </a:cubicBezTo>
                  <a:cubicBezTo>
                    <a:pt x="834" y="7542"/>
                    <a:pt x="1019" y="4339"/>
                    <a:pt x="1299" y="1108"/>
                  </a:cubicBezTo>
                  <a:lnTo>
                    <a:pt x="1299" y="1108"/>
                  </a:lnTo>
                  <a:cubicBezTo>
                    <a:pt x="4068" y="926"/>
                    <a:pt x="6838" y="835"/>
                    <a:pt x="9607" y="835"/>
                  </a:cubicBezTo>
                  <a:cubicBezTo>
                    <a:pt x="10141" y="835"/>
                    <a:pt x="10141" y="1"/>
                    <a:pt x="960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18"/>
            <p:cNvSpPr/>
            <p:nvPr/>
          </p:nvSpPr>
          <p:spPr>
            <a:xfrm>
              <a:off x="-59793" y="-50082"/>
              <a:ext cx="283847" cy="333038"/>
            </a:xfrm>
            <a:custGeom>
              <a:avLst/>
              <a:gdLst/>
              <a:ahLst/>
              <a:cxnLst/>
              <a:rect l="l" t="t" r="r" b="b"/>
              <a:pathLst>
                <a:path w="9475" h="11117" extrusionOk="0">
                  <a:moveTo>
                    <a:pt x="4345" y="0"/>
                  </a:moveTo>
                  <a:cubicBezTo>
                    <a:pt x="3143" y="0"/>
                    <a:pt x="1946" y="77"/>
                    <a:pt x="768" y="342"/>
                  </a:cubicBezTo>
                  <a:cubicBezTo>
                    <a:pt x="601" y="375"/>
                    <a:pt x="501" y="575"/>
                    <a:pt x="468" y="742"/>
                  </a:cubicBezTo>
                  <a:cubicBezTo>
                    <a:pt x="168" y="4044"/>
                    <a:pt x="1" y="7380"/>
                    <a:pt x="1" y="10716"/>
                  </a:cubicBezTo>
                  <a:cubicBezTo>
                    <a:pt x="1" y="10983"/>
                    <a:pt x="209" y="11116"/>
                    <a:pt x="418" y="11116"/>
                  </a:cubicBezTo>
                  <a:cubicBezTo>
                    <a:pt x="626" y="11116"/>
                    <a:pt x="835" y="10983"/>
                    <a:pt x="835" y="10716"/>
                  </a:cubicBezTo>
                  <a:cubicBezTo>
                    <a:pt x="835" y="7495"/>
                    <a:pt x="990" y="4274"/>
                    <a:pt x="1271" y="1084"/>
                  </a:cubicBezTo>
                  <a:lnTo>
                    <a:pt x="1271" y="1084"/>
                  </a:lnTo>
                  <a:cubicBezTo>
                    <a:pt x="2280" y="878"/>
                    <a:pt x="3303" y="814"/>
                    <a:pt x="4328" y="814"/>
                  </a:cubicBezTo>
                  <a:cubicBezTo>
                    <a:pt x="5862" y="814"/>
                    <a:pt x="7401" y="956"/>
                    <a:pt x="8907" y="976"/>
                  </a:cubicBezTo>
                  <a:cubicBezTo>
                    <a:pt x="9474" y="976"/>
                    <a:pt x="9474" y="142"/>
                    <a:pt x="8907" y="142"/>
                  </a:cubicBezTo>
                  <a:cubicBezTo>
                    <a:pt x="7397" y="123"/>
                    <a:pt x="5867" y="0"/>
                    <a:pt x="4345"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18"/>
            <p:cNvSpPr/>
            <p:nvPr/>
          </p:nvSpPr>
          <p:spPr>
            <a:xfrm>
              <a:off x="459812" y="66055"/>
              <a:ext cx="28010" cy="21030"/>
            </a:xfrm>
            <a:custGeom>
              <a:avLst/>
              <a:gdLst/>
              <a:ahLst/>
              <a:cxnLst/>
              <a:rect l="l" t="t" r="r" b="b"/>
              <a:pathLst>
                <a:path w="935" h="702" extrusionOk="0">
                  <a:moveTo>
                    <a:pt x="467" y="1"/>
                  </a:moveTo>
                  <a:cubicBezTo>
                    <a:pt x="0" y="1"/>
                    <a:pt x="0" y="701"/>
                    <a:pt x="467" y="701"/>
                  </a:cubicBezTo>
                  <a:cubicBezTo>
                    <a:pt x="934" y="701"/>
                    <a:pt x="934" y="1"/>
                    <a:pt x="46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18"/>
            <p:cNvSpPr/>
            <p:nvPr/>
          </p:nvSpPr>
          <p:spPr>
            <a:xfrm>
              <a:off x="471794" y="121023"/>
              <a:ext cx="28010" cy="22019"/>
            </a:xfrm>
            <a:custGeom>
              <a:avLst/>
              <a:gdLst/>
              <a:ahLst/>
              <a:cxnLst/>
              <a:rect l="l" t="t" r="r" b="b"/>
              <a:pathLst>
                <a:path w="935" h="735"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18"/>
            <p:cNvSpPr/>
            <p:nvPr/>
          </p:nvSpPr>
          <p:spPr>
            <a:xfrm>
              <a:off x="512773" y="80044"/>
              <a:ext cx="28010" cy="22019"/>
            </a:xfrm>
            <a:custGeom>
              <a:avLst/>
              <a:gdLst/>
              <a:ahLst/>
              <a:cxnLst/>
              <a:rect l="l" t="t" r="r" b="b"/>
              <a:pathLst>
                <a:path w="935" h="735" extrusionOk="0">
                  <a:moveTo>
                    <a:pt x="467" y="1"/>
                  </a:moveTo>
                  <a:cubicBezTo>
                    <a:pt x="0" y="1"/>
                    <a:pt x="0" y="734"/>
                    <a:pt x="467" y="734"/>
                  </a:cubicBezTo>
                  <a:cubicBezTo>
                    <a:pt x="934" y="734"/>
                    <a:pt x="934" y="1"/>
                    <a:pt x="46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18"/>
            <p:cNvSpPr/>
            <p:nvPr/>
          </p:nvSpPr>
          <p:spPr>
            <a:xfrm>
              <a:off x="89085" y="511702"/>
              <a:ext cx="28010" cy="22019"/>
            </a:xfrm>
            <a:custGeom>
              <a:avLst/>
              <a:gdLst/>
              <a:ahLst/>
              <a:cxnLst/>
              <a:rect l="l" t="t" r="r" b="b"/>
              <a:pathLst>
                <a:path w="935" h="735" extrusionOk="0">
                  <a:moveTo>
                    <a:pt x="468" y="1"/>
                  </a:moveTo>
                  <a:cubicBezTo>
                    <a:pt x="1" y="1"/>
                    <a:pt x="1" y="735"/>
                    <a:pt x="468" y="735"/>
                  </a:cubicBezTo>
                  <a:cubicBezTo>
                    <a:pt x="935" y="735"/>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18"/>
            <p:cNvSpPr/>
            <p:nvPr/>
          </p:nvSpPr>
          <p:spPr>
            <a:xfrm>
              <a:off x="115086" y="451761"/>
              <a:ext cx="28010" cy="21030"/>
            </a:xfrm>
            <a:custGeom>
              <a:avLst/>
              <a:gdLst/>
              <a:ahLst/>
              <a:cxnLst/>
              <a:rect l="l" t="t" r="r" b="b"/>
              <a:pathLst>
                <a:path w="935" h="702" extrusionOk="0">
                  <a:moveTo>
                    <a:pt x="467" y="1"/>
                  </a:moveTo>
                  <a:cubicBezTo>
                    <a:pt x="0" y="1"/>
                    <a:pt x="0" y="701"/>
                    <a:pt x="467" y="701"/>
                  </a:cubicBezTo>
                  <a:cubicBezTo>
                    <a:pt x="934" y="701"/>
                    <a:pt x="934" y="1"/>
                    <a:pt x="46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18"/>
            <p:cNvSpPr/>
            <p:nvPr/>
          </p:nvSpPr>
          <p:spPr>
            <a:xfrm>
              <a:off x="147049" y="503734"/>
              <a:ext cx="28010" cy="21989"/>
            </a:xfrm>
            <a:custGeom>
              <a:avLst/>
              <a:gdLst/>
              <a:ahLst/>
              <a:cxnLst/>
              <a:rect l="l" t="t" r="r" b="b"/>
              <a:pathLst>
                <a:path w="935" h="734"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18"/>
            <p:cNvSpPr/>
            <p:nvPr/>
          </p:nvSpPr>
          <p:spPr>
            <a:xfrm>
              <a:off x="7943" y="204958"/>
              <a:ext cx="28010" cy="22019"/>
            </a:xfrm>
            <a:custGeom>
              <a:avLst/>
              <a:gdLst/>
              <a:ahLst/>
              <a:cxnLst/>
              <a:rect l="l" t="t" r="r" b="b"/>
              <a:pathLst>
                <a:path w="935" h="735"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18"/>
            <p:cNvSpPr/>
            <p:nvPr/>
          </p:nvSpPr>
          <p:spPr>
            <a:xfrm>
              <a:off x="13934" y="146995"/>
              <a:ext cx="28010" cy="22019"/>
            </a:xfrm>
            <a:custGeom>
              <a:avLst/>
              <a:gdLst/>
              <a:ahLst/>
              <a:cxnLst/>
              <a:rect l="l" t="t" r="r" b="b"/>
              <a:pathLst>
                <a:path w="935" h="735" extrusionOk="0">
                  <a:moveTo>
                    <a:pt x="468" y="1"/>
                  </a:moveTo>
                  <a:cubicBezTo>
                    <a:pt x="1" y="1"/>
                    <a:pt x="1" y="734"/>
                    <a:pt x="468" y="734"/>
                  </a:cubicBezTo>
                  <a:cubicBezTo>
                    <a:pt x="935" y="734"/>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18"/>
            <p:cNvSpPr/>
            <p:nvPr/>
          </p:nvSpPr>
          <p:spPr>
            <a:xfrm>
              <a:off x="430845" y="285898"/>
              <a:ext cx="28010" cy="22019"/>
            </a:xfrm>
            <a:custGeom>
              <a:avLst/>
              <a:gdLst/>
              <a:ahLst/>
              <a:cxnLst/>
              <a:rect l="l" t="t" r="r" b="b"/>
              <a:pathLst>
                <a:path w="935" h="735" extrusionOk="0">
                  <a:moveTo>
                    <a:pt x="467" y="0"/>
                  </a:moveTo>
                  <a:cubicBezTo>
                    <a:pt x="0" y="0"/>
                    <a:pt x="0" y="734"/>
                    <a:pt x="467" y="734"/>
                  </a:cubicBezTo>
                  <a:cubicBezTo>
                    <a:pt x="934" y="734"/>
                    <a:pt x="934" y="0"/>
                    <a:pt x="467"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18"/>
            <p:cNvSpPr/>
            <p:nvPr/>
          </p:nvSpPr>
          <p:spPr>
            <a:xfrm>
              <a:off x="462808" y="268913"/>
              <a:ext cx="28010" cy="21989"/>
            </a:xfrm>
            <a:custGeom>
              <a:avLst/>
              <a:gdLst/>
              <a:ahLst/>
              <a:cxnLst/>
              <a:rect l="l" t="t" r="r" b="b"/>
              <a:pathLst>
                <a:path w="935" h="734"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18"/>
            <p:cNvSpPr/>
            <p:nvPr/>
          </p:nvSpPr>
          <p:spPr>
            <a:xfrm>
              <a:off x="219990" y="5096"/>
              <a:ext cx="28010" cy="21030"/>
            </a:xfrm>
            <a:custGeom>
              <a:avLst/>
              <a:gdLst/>
              <a:ahLst/>
              <a:cxnLst/>
              <a:rect l="l" t="t" r="r" b="b"/>
              <a:pathLst>
                <a:path w="935" h="702" extrusionOk="0">
                  <a:moveTo>
                    <a:pt x="468" y="1"/>
                  </a:moveTo>
                  <a:cubicBezTo>
                    <a:pt x="1" y="1"/>
                    <a:pt x="1" y="701"/>
                    <a:pt x="468" y="701"/>
                  </a:cubicBezTo>
                  <a:cubicBezTo>
                    <a:pt x="935" y="701"/>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18"/>
            <p:cNvSpPr/>
            <p:nvPr/>
          </p:nvSpPr>
          <p:spPr>
            <a:xfrm>
              <a:off x="578705" y="465750"/>
              <a:ext cx="28010" cy="22019"/>
            </a:xfrm>
            <a:custGeom>
              <a:avLst/>
              <a:gdLst/>
              <a:ahLst/>
              <a:cxnLst/>
              <a:rect l="l" t="t" r="r" b="b"/>
              <a:pathLst>
                <a:path w="935" h="735" extrusionOk="0">
                  <a:moveTo>
                    <a:pt x="468" y="1"/>
                  </a:moveTo>
                  <a:cubicBezTo>
                    <a:pt x="1" y="1"/>
                    <a:pt x="1" y="734"/>
                    <a:pt x="468" y="734"/>
                  </a:cubicBezTo>
                  <a:cubicBezTo>
                    <a:pt x="935" y="734"/>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18"/>
            <p:cNvSpPr/>
            <p:nvPr/>
          </p:nvSpPr>
          <p:spPr>
            <a:xfrm>
              <a:off x="494770" y="523714"/>
              <a:ext cx="28010" cy="22019"/>
            </a:xfrm>
            <a:custGeom>
              <a:avLst/>
              <a:gdLst/>
              <a:ahLst/>
              <a:cxnLst/>
              <a:rect l="l" t="t" r="r" b="b"/>
              <a:pathLst>
                <a:path w="935" h="735"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6" name="Google Shape;2026;p18"/>
          <p:cNvGrpSpPr/>
          <p:nvPr/>
        </p:nvGrpSpPr>
        <p:grpSpPr>
          <a:xfrm rot="10800000">
            <a:off x="8339290" y="1377176"/>
            <a:ext cx="362172" cy="472552"/>
            <a:chOff x="1304140" y="978228"/>
            <a:chExt cx="436509" cy="569545"/>
          </a:xfrm>
        </p:grpSpPr>
        <p:sp>
          <p:nvSpPr>
            <p:cNvPr id="2027" name="Google Shape;2027;p18"/>
            <p:cNvSpPr/>
            <p:nvPr/>
          </p:nvSpPr>
          <p:spPr>
            <a:xfrm>
              <a:off x="1321934" y="978228"/>
              <a:ext cx="418716" cy="433845"/>
            </a:xfrm>
            <a:custGeom>
              <a:avLst/>
              <a:gdLst/>
              <a:ahLst/>
              <a:cxnLst/>
              <a:rect l="l" t="t" r="r" b="b"/>
              <a:pathLst>
                <a:path w="13977" h="14482" extrusionOk="0">
                  <a:moveTo>
                    <a:pt x="12193" y="1"/>
                  </a:moveTo>
                  <a:cubicBezTo>
                    <a:pt x="11019" y="1"/>
                    <a:pt x="8624" y="2538"/>
                    <a:pt x="7306" y="3407"/>
                  </a:cubicBezTo>
                  <a:cubicBezTo>
                    <a:pt x="7155" y="3515"/>
                    <a:pt x="7024" y="3559"/>
                    <a:pt x="6904" y="3559"/>
                  </a:cubicBezTo>
                  <a:cubicBezTo>
                    <a:pt x="6467" y="3559"/>
                    <a:pt x="6173" y="2969"/>
                    <a:pt x="5571" y="2707"/>
                  </a:cubicBezTo>
                  <a:cubicBezTo>
                    <a:pt x="5238" y="2567"/>
                    <a:pt x="4914" y="2426"/>
                    <a:pt x="4624" y="2426"/>
                  </a:cubicBezTo>
                  <a:cubicBezTo>
                    <a:pt x="4362" y="2426"/>
                    <a:pt x="4127" y="2541"/>
                    <a:pt x="3936" y="2873"/>
                  </a:cubicBezTo>
                  <a:cubicBezTo>
                    <a:pt x="3303" y="4041"/>
                    <a:pt x="4037" y="5876"/>
                    <a:pt x="3936" y="7143"/>
                  </a:cubicBezTo>
                  <a:cubicBezTo>
                    <a:pt x="3288" y="6861"/>
                    <a:pt x="2376" y="6317"/>
                    <a:pt x="1586" y="6317"/>
                  </a:cubicBezTo>
                  <a:cubicBezTo>
                    <a:pt x="1442" y="6317"/>
                    <a:pt x="1302" y="6335"/>
                    <a:pt x="1168" y="6376"/>
                  </a:cubicBezTo>
                  <a:cubicBezTo>
                    <a:pt x="0" y="6710"/>
                    <a:pt x="267" y="8344"/>
                    <a:pt x="401" y="9278"/>
                  </a:cubicBezTo>
                  <a:cubicBezTo>
                    <a:pt x="601" y="10946"/>
                    <a:pt x="1235" y="12714"/>
                    <a:pt x="1368" y="14382"/>
                  </a:cubicBezTo>
                  <a:lnTo>
                    <a:pt x="1401" y="14382"/>
                  </a:lnTo>
                  <a:cubicBezTo>
                    <a:pt x="2530" y="14382"/>
                    <a:pt x="3857" y="14480"/>
                    <a:pt x="5122" y="14480"/>
                  </a:cubicBezTo>
                  <a:cubicBezTo>
                    <a:pt x="5502" y="14480"/>
                    <a:pt x="5876" y="14472"/>
                    <a:pt x="6238" y="14448"/>
                  </a:cubicBezTo>
                  <a:cubicBezTo>
                    <a:pt x="7372" y="14415"/>
                    <a:pt x="9207" y="14482"/>
                    <a:pt x="10041" y="13514"/>
                  </a:cubicBezTo>
                  <a:cubicBezTo>
                    <a:pt x="11142" y="12213"/>
                    <a:pt x="8707" y="11580"/>
                    <a:pt x="7939" y="11113"/>
                  </a:cubicBezTo>
                  <a:cubicBezTo>
                    <a:pt x="9340" y="10479"/>
                    <a:pt x="10941" y="10379"/>
                    <a:pt x="12309" y="9512"/>
                  </a:cubicBezTo>
                  <a:cubicBezTo>
                    <a:pt x="13076" y="8978"/>
                    <a:pt x="13977" y="8444"/>
                    <a:pt x="13176" y="7577"/>
                  </a:cubicBezTo>
                  <a:cubicBezTo>
                    <a:pt x="12509" y="6810"/>
                    <a:pt x="11442" y="6309"/>
                    <a:pt x="10575" y="6042"/>
                  </a:cubicBezTo>
                  <a:cubicBezTo>
                    <a:pt x="11375" y="4675"/>
                    <a:pt x="13510" y="772"/>
                    <a:pt x="12543" y="105"/>
                  </a:cubicBezTo>
                  <a:cubicBezTo>
                    <a:pt x="12444" y="34"/>
                    <a:pt x="12327" y="1"/>
                    <a:pt x="12193" y="1"/>
                  </a:cubicBezTo>
                  <a:close/>
                </a:path>
              </a:pathLst>
            </a:custGeom>
            <a:solidFill>
              <a:srgbClr val="C43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18"/>
            <p:cNvSpPr/>
            <p:nvPr/>
          </p:nvSpPr>
          <p:spPr>
            <a:xfrm>
              <a:off x="1304140" y="1073037"/>
              <a:ext cx="322013" cy="474737"/>
            </a:xfrm>
            <a:custGeom>
              <a:avLst/>
              <a:gdLst/>
              <a:ahLst/>
              <a:cxnLst/>
              <a:rect l="l" t="t" r="r" b="b"/>
              <a:pathLst>
                <a:path w="10749" h="15847" extrusionOk="0">
                  <a:moveTo>
                    <a:pt x="10371" y="1"/>
                  </a:moveTo>
                  <a:cubicBezTo>
                    <a:pt x="10313" y="1"/>
                    <a:pt x="10254" y="23"/>
                    <a:pt x="10201" y="75"/>
                  </a:cubicBezTo>
                  <a:cubicBezTo>
                    <a:pt x="8066" y="2210"/>
                    <a:pt x="5931" y="4412"/>
                    <a:pt x="4264" y="6980"/>
                  </a:cubicBezTo>
                  <a:cubicBezTo>
                    <a:pt x="2529" y="9616"/>
                    <a:pt x="995" y="12484"/>
                    <a:pt x="61" y="15520"/>
                  </a:cubicBezTo>
                  <a:cubicBezTo>
                    <a:pt x="1" y="15719"/>
                    <a:pt x="155" y="15846"/>
                    <a:pt x="310" y="15846"/>
                  </a:cubicBezTo>
                  <a:cubicBezTo>
                    <a:pt x="415" y="15846"/>
                    <a:pt x="521" y="15788"/>
                    <a:pt x="561" y="15653"/>
                  </a:cubicBezTo>
                  <a:cubicBezTo>
                    <a:pt x="1495" y="12684"/>
                    <a:pt x="3029" y="9849"/>
                    <a:pt x="4731" y="7247"/>
                  </a:cubicBezTo>
                  <a:cubicBezTo>
                    <a:pt x="6365" y="4712"/>
                    <a:pt x="8467" y="2544"/>
                    <a:pt x="10568" y="442"/>
                  </a:cubicBezTo>
                  <a:cubicBezTo>
                    <a:pt x="10749" y="261"/>
                    <a:pt x="10570" y="1"/>
                    <a:pt x="10371"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18"/>
            <p:cNvSpPr/>
            <p:nvPr/>
          </p:nvSpPr>
          <p:spPr>
            <a:xfrm>
              <a:off x="1369383" y="1235665"/>
              <a:ext cx="155569" cy="125642"/>
            </a:xfrm>
            <a:custGeom>
              <a:avLst/>
              <a:gdLst/>
              <a:ahLst/>
              <a:cxnLst/>
              <a:rect l="l" t="t" r="r" b="b"/>
              <a:pathLst>
                <a:path w="5193" h="4194" extrusionOk="0">
                  <a:moveTo>
                    <a:pt x="255" y="0"/>
                  </a:moveTo>
                  <a:cubicBezTo>
                    <a:pt x="126" y="0"/>
                    <a:pt x="1" y="84"/>
                    <a:pt x="17" y="250"/>
                  </a:cubicBezTo>
                  <a:cubicBezTo>
                    <a:pt x="84" y="1518"/>
                    <a:pt x="484" y="2752"/>
                    <a:pt x="751" y="3986"/>
                  </a:cubicBezTo>
                  <a:cubicBezTo>
                    <a:pt x="751" y="4086"/>
                    <a:pt x="885" y="4187"/>
                    <a:pt x="985" y="4187"/>
                  </a:cubicBezTo>
                  <a:cubicBezTo>
                    <a:pt x="1217" y="4169"/>
                    <a:pt x="1450" y="4163"/>
                    <a:pt x="1683" y="4163"/>
                  </a:cubicBezTo>
                  <a:cubicBezTo>
                    <a:pt x="2210" y="4163"/>
                    <a:pt x="2739" y="4194"/>
                    <a:pt x="3264" y="4194"/>
                  </a:cubicBezTo>
                  <a:cubicBezTo>
                    <a:pt x="3812" y="4194"/>
                    <a:pt x="4356" y="4160"/>
                    <a:pt x="4888" y="4020"/>
                  </a:cubicBezTo>
                  <a:cubicBezTo>
                    <a:pt x="5193" y="3959"/>
                    <a:pt x="5107" y="3507"/>
                    <a:pt x="4835" y="3507"/>
                  </a:cubicBezTo>
                  <a:cubicBezTo>
                    <a:pt x="4810" y="3507"/>
                    <a:pt x="4783" y="3511"/>
                    <a:pt x="4754" y="3519"/>
                  </a:cubicBezTo>
                  <a:cubicBezTo>
                    <a:pt x="4273" y="3636"/>
                    <a:pt x="3782" y="3667"/>
                    <a:pt x="3288" y="3667"/>
                  </a:cubicBezTo>
                  <a:cubicBezTo>
                    <a:pt x="2738" y="3667"/>
                    <a:pt x="2185" y="3629"/>
                    <a:pt x="1641" y="3629"/>
                  </a:cubicBezTo>
                  <a:cubicBezTo>
                    <a:pt x="1494" y="3629"/>
                    <a:pt x="1348" y="3632"/>
                    <a:pt x="1203" y="3639"/>
                  </a:cubicBezTo>
                  <a:lnTo>
                    <a:pt x="1203" y="3639"/>
                  </a:lnTo>
                  <a:cubicBezTo>
                    <a:pt x="938" y="2513"/>
                    <a:pt x="581" y="1411"/>
                    <a:pt x="518" y="250"/>
                  </a:cubicBezTo>
                  <a:cubicBezTo>
                    <a:pt x="518" y="84"/>
                    <a:pt x="384" y="0"/>
                    <a:pt x="255"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18"/>
            <p:cNvSpPr/>
            <p:nvPr/>
          </p:nvSpPr>
          <p:spPr>
            <a:xfrm>
              <a:off x="1422853" y="1210682"/>
              <a:ext cx="90951" cy="89603"/>
            </a:xfrm>
            <a:custGeom>
              <a:avLst/>
              <a:gdLst/>
              <a:ahLst/>
              <a:cxnLst/>
              <a:rect l="l" t="t" r="r" b="b"/>
              <a:pathLst>
                <a:path w="3036" h="2991" extrusionOk="0">
                  <a:moveTo>
                    <a:pt x="267" y="0"/>
                  </a:moveTo>
                  <a:cubicBezTo>
                    <a:pt x="134" y="0"/>
                    <a:pt x="0" y="84"/>
                    <a:pt x="0" y="250"/>
                  </a:cubicBezTo>
                  <a:cubicBezTo>
                    <a:pt x="0" y="1084"/>
                    <a:pt x="67" y="1885"/>
                    <a:pt x="100" y="2719"/>
                  </a:cubicBezTo>
                  <a:cubicBezTo>
                    <a:pt x="130" y="2868"/>
                    <a:pt x="240" y="2991"/>
                    <a:pt x="383" y="2991"/>
                  </a:cubicBezTo>
                  <a:cubicBezTo>
                    <a:pt x="400" y="2991"/>
                    <a:pt x="417" y="2989"/>
                    <a:pt x="434" y="2986"/>
                  </a:cubicBezTo>
                  <a:cubicBezTo>
                    <a:pt x="1201" y="2686"/>
                    <a:pt x="2002" y="2686"/>
                    <a:pt x="2802" y="2552"/>
                  </a:cubicBezTo>
                  <a:cubicBezTo>
                    <a:pt x="2936" y="2519"/>
                    <a:pt x="3036" y="2352"/>
                    <a:pt x="3003" y="2219"/>
                  </a:cubicBezTo>
                  <a:cubicBezTo>
                    <a:pt x="2936" y="2085"/>
                    <a:pt x="2802" y="2018"/>
                    <a:pt x="2669" y="2018"/>
                  </a:cubicBezTo>
                  <a:cubicBezTo>
                    <a:pt x="1974" y="2163"/>
                    <a:pt x="1280" y="2182"/>
                    <a:pt x="607" y="2359"/>
                  </a:cubicBezTo>
                  <a:lnTo>
                    <a:pt x="607" y="2359"/>
                  </a:lnTo>
                  <a:cubicBezTo>
                    <a:pt x="559" y="1653"/>
                    <a:pt x="534" y="964"/>
                    <a:pt x="534" y="250"/>
                  </a:cubicBezTo>
                  <a:cubicBezTo>
                    <a:pt x="534" y="84"/>
                    <a:pt x="401" y="0"/>
                    <a:pt x="267"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18"/>
            <p:cNvSpPr/>
            <p:nvPr/>
          </p:nvSpPr>
          <p:spPr>
            <a:xfrm>
              <a:off x="1473208" y="1117461"/>
              <a:ext cx="125911" cy="118242"/>
            </a:xfrm>
            <a:custGeom>
              <a:avLst/>
              <a:gdLst/>
              <a:ahLst/>
              <a:cxnLst/>
              <a:rect l="l" t="t" r="r" b="b"/>
              <a:pathLst>
                <a:path w="4203" h="3947" extrusionOk="0">
                  <a:moveTo>
                    <a:pt x="318" y="0"/>
                  </a:moveTo>
                  <a:cubicBezTo>
                    <a:pt x="171" y="0"/>
                    <a:pt x="1" y="128"/>
                    <a:pt x="21" y="327"/>
                  </a:cubicBezTo>
                  <a:cubicBezTo>
                    <a:pt x="221" y="1361"/>
                    <a:pt x="187" y="2428"/>
                    <a:pt x="221" y="3463"/>
                  </a:cubicBezTo>
                  <a:cubicBezTo>
                    <a:pt x="221" y="3563"/>
                    <a:pt x="287" y="3696"/>
                    <a:pt x="421" y="3696"/>
                  </a:cubicBezTo>
                  <a:cubicBezTo>
                    <a:pt x="988" y="3796"/>
                    <a:pt x="1555" y="3863"/>
                    <a:pt x="2155" y="3930"/>
                  </a:cubicBezTo>
                  <a:cubicBezTo>
                    <a:pt x="2331" y="3940"/>
                    <a:pt x="2509" y="3947"/>
                    <a:pt x="2689" y="3947"/>
                  </a:cubicBezTo>
                  <a:cubicBezTo>
                    <a:pt x="3090" y="3947"/>
                    <a:pt x="3498" y="3911"/>
                    <a:pt x="3890" y="3796"/>
                  </a:cubicBezTo>
                  <a:cubicBezTo>
                    <a:pt x="4203" y="3734"/>
                    <a:pt x="4105" y="3290"/>
                    <a:pt x="3816" y="3290"/>
                  </a:cubicBezTo>
                  <a:cubicBezTo>
                    <a:pt x="3797" y="3290"/>
                    <a:pt x="3777" y="3292"/>
                    <a:pt x="3757" y="3296"/>
                  </a:cubicBezTo>
                  <a:cubicBezTo>
                    <a:pt x="3401" y="3385"/>
                    <a:pt x="3045" y="3414"/>
                    <a:pt x="2689" y="3414"/>
                  </a:cubicBezTo>
                  <a:cubicBezTo>
                    <a:pt x="2511" y="3414"/>
                    <a:pt x="2333" y="3407"/>
                    <a:pt x="2155" y="3396"/>
                  </a:cubicBezTo>
                  <a:cubicBezTo>
                    <a:pt x="1684" y="3366"/>
                    <a:pt x="1213" y="3311"/>
                    <a:pt x="742" y="3229"/>
                  </a:cubicBezTo>
                  <a:lnTo>
                    <a:pt x="742" y="3229"/>
                  </a:lnTo>
                  <a:cubicBezTo>
                    <a:pt x="691" y="2207"/>
                    <a:pt x="707" y="1186"/>
                    <a:pt x="521" y="194"/>
                  </a:cubicBezTo>
                  <a:cubicBezTo>
                    <a:pt x="507" y="59"/>
                    <a:pt x="418" y="0"/>
                    <a:pt x="318"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18"/>
            <p:cNvSpPr/>
            <p:nvPr/>
          </p:nvSpPr>
          <p:spPr>
            <a:xfrm>
              <a:off x="1524761" y="1114256"/>
              <a:ext cx="61982" cy="58986"/>
            </a:xfrm>
            <a:custGeom>
              <a:avLst/>
              <a:gdLst/>
              <a:ahLst/>
              <a:cxnLst/>
              <a:rect l="l" t="t" r="r" b="b"/>
              <a:pathLst>
                <a:path w="2069" h="1969" extrusionOk="0">
                  <a:moveTo>
                    <a:pt x="301" y="0"/>
                  </a:moveTo>
                  <a:cubicBezTo>
                    <a:pt x="168" y="34"/>
                    <a:pt x="34" y="134"/>
                    <a:pt x="34" y="267"/>
                  </a:cubicBezTo>
                  <a:cubicBezTo>
                    <a:pt x="34" y="734"/>
                    <a:pt x="1" y="1235"/>
                    <a:pt x="168" y="1702"/>
                  </a:cubicBezTo>
                  <a:cubicBezTo>
                    <a:pt x="201" y="1802"/>
                    <a:pt x="301" y="1902"/>
                    <a:pt x="401" y="1902"/>
                  </a:cubicBezTo>
                  <a:cubicBezTo>
                    <a:pt x="868" y="1902"/>
                    <a:pt x="1335" y="1968"/>
                    <a:pt x="1802" y="1968"/>
                  </a:cubicBezTo>
                  <a:cubicBezTo>
                    <a:pt x="1936" y="1968"/>
                    <a:pt x="2069" y="1868"/>
                    <a:pt x="2069" y="1735"/>
                  </a:cubicBezTo>
                  <a:cubicBezTo>
                    <a:pt x="2069" y="1568"/>
                    <a:pt x="1969" y="1468"/>
                    <a:pt x="1802" y="1468"/>
                  </a:cubicBezTo>
                  <a:cubicBezTo>
                    <a:pt x="1402" y="1468"/>
                    <a:pt x="1002" y="1395"/>
                    <a:pt x="601" y="1374"/>
                  </a:cubicBezTo>
                  <a:lnTo>
                    <a:pt x="601" y="1374"/>
                  </a:lnTo>
                  <a:cubicBezTo>
                    <a:pt x="601" y="1349"/>
                    <a:pt x="601" y="1325"/>
                    <a:pt x="601" y="1301"/>
                  </a:cubicBezTo>
                  <a:cubicBezTo>
                    <a:pt x="601" y="1301"/>
                    <a:pt x="601" y="1301"/>
                    <a:pt x="568" y="1268"/>
                  </a:cubicBezTo>
                  <a:cubicBezTo>
                    <a:pt x="568" y="1268"/>
                    <a:pt x="568" y="1201"/>
                    <a:pt x="568" y="1168"/>
                  </a:cubicBezTo>
                  <a:cubicBezTo>
                    <a:pt x="568" y="1168"/>
                    <a:pt x="568" y="1134"/>
                    <a:pt x="568" y="1101"/>
                  </a:cubicBezTo>
                  <a:cubicBezTo>
                    <a:pt x="568" y="1034"/>
                    <a:pt x="568" y="1001"/>
                    <a:pt x="535" y="934"/>
                  </a:cubicBezTo>
                  <a:cubicBezTo>
                    <a:pt x="535" y="734"/>
                    <a:pt x="568" y="501"/>
                    <a:pt x="568" y="267"/>
                  </a:cubicBezTo>
                  <a:cubicBezTo>
                    <a:pt x="568" y="134"/>
                    <a:pt x="434" y="0"/>
                    <a:pt x="301"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18"/>
            <p:cNvSpPr/>
            <p:nvPr/>
          </p:nvSpPr>
          <p:spPr>
            <a:xfrm>
              <a:off x="1567747" y="1071270"/>
              <a:ext cx="60964" cy="60814"/>
            </a:xfrm>
            <a:custGeom>
              <a:avLst/>
              <a:gdLst/>
              <a:ahLst/>
              <a:cxnLst/>
              <a:rect l="l" t="t" r="r" b="b"/>
              <a:pathLst>
                <a:path w="2035" h="2030" extrusionOk="0">
                  <a:moveTo>
                    <a:pt x="267" y="1"/>
                  </a:moveTo>
                  <a:cubicBezTo>
                    <a:pt x="134" y="1"/>
                    <a:pt x="0" y="101"/>
                    <a:pt x="0" y="268"/>
                  </a:cubicBezTo>
                  <a:lnTo>
                    <a:pt x="0" y="1669"/>
                  </a:lnTo>
                  <a:cubicBezTo>
                    <a:pt x="0" y="1769"/>
                    <a:pt x="100" y="1902"/>
                    <a:pt x="200" y="1902"/>
                  </a:cubicBezTo>
                  <a:cubicBezTo>
                    <a:pt x="585" y="1974"/>
                    <a:pt x="970" y="2029"/>
                    <a:pt x="1342" y="2029"/>
                  </a:cubicBezTo>
                  <a:cubicBezTo>
                    <a:pt x="1486" y="2029"/>
                    <a:pt x="1628" y="2021"/>
                    <a:pt x="1768" y="2002"/>
                  </a:cubicBezTo>
                  <a:cubicBezTo>
                    <a:pt x="1902" y="2002"/>
                    <a:pt x="2035" y="1902"/>
                    <a:pt x="2035" y="1769"/>
                  </a:cubicBezTo>
                  <a:cubicBezTo>
                    <a:pt x="2035" y="1647"/>
                    <a:pt x="1952" y="1498"/>
                    <a:pt x="1810" y="1498"/>
                  </a:cubicBezTo>
                  <a:cubicBezTo>
                    <a:pt x="1797" y="1498"/>
                    <a:pt x="1783" y="1499"/>
                    <a:pt x="1768" y="1502"/>
                  </a:cubicBezTo>
                  <a:lnTo>
                    <a:pt x="1034" y="1502"/>
                  </a:lnTo>
                  <a:cubicBezTo>
                    <a:pt x="968" y="1502"/>
                    <a:pt x="934" y="1502"/>
                    <a:pt x="867" y="1469"/>
                  </a:cubicBezTo>
                  <a:lnTo>
                    <a:pt x="734" y="1469"/>
                  </a:lnTo>
                  <a:cubicBezTo>
                    <a:pt x="667" y="1452"/>
                    <a:pt x="601" y="1444"/>
                    <a:pt x="534" y="1435"/>
                  </a:cubicBezTo>
                  <a:lnTo>
                    <a:pt x="534" y="1435"/>
                  </a:lnTo>
                  <a:lnTo>
                    <a:pt x="534" y="268"/>
                  </a:lnTo>
                  <a:cubicBezTo>
                    <a:pt x="534" y="101"/>
                    <a:pt x="434" y="1"/>
                    <a:pt x="267"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18"/>
            <p:cNvSpPr/>
            <p:nvPr/>
          </p:nvSpPr>
          <p:spPr>
            <a:xfrm>
              <a:off x="1620708" y="1230153"/>
              <a:ext cx="14020" cy="11024"/>
            </a:xfrm>
            <a:custGeom>
              <a:avLst/>
              <a:gdLst/>
              <a:ahLst/>
              <a:cxnLst/>
              <a:rect l="l" t="t" r="r" b="b"/>
              <a:pathLst>
                <a:path w="468" h="368" extrusionOk="0">
                  <a:moveTo>
                    <a:pt x="234" y="1"/>
                  </a:moveTo>
                  <a:cubicBezTo>
                    <a:pt x="0" y="1"/>
                    <a:pt x="0" y="368"/>
                    <a:pt x="234" y="368"/>
                  </a:cubicBezTo>
                  <a:cubicBezTo>
                    <a:pt x="467" y="368"/>
                    <a:pt x="467" y="1"/>
                    <a:pt x="234"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18"/>
            <p:cNvSpPr/>
            <p:nvPr/>
          </p:nvSpPr>
          <p:spPr>
            <a:xfrm>
              <a:off x="1628676" y="1204182"/>
              <a:ext cx="14020" cy="11024"/>
            </a:xfrm>
            <a:custGeom>
              <a:avLst/>
              <a:gdLst/>
              <a:ahLst/>
              <a:cxnLst/>
              <a:rect l="l" t="t" r="r" b="b"/>
              <a:pathLst>
                <a:path w="468" h="368" extrusionOk="0">
                  <a:moveTo>
                    <a:pt x="234" y="0"/>
                  </a:moveTo>
                  <a:cubicBezTo>
                    <a:pt x="1" y="0"/>
                    <a:pt x="1" y="367"/>
                    <a:pt x="234" y="367"/>
                  </a:cubicBezTo>
                  <a:cubicBezTo>
                    <a:pt x="468" y="367"/>
                    <a:pt x="468" y="0"/>
                    <a:pt x="234"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18"/>
            <p:cNvSpPr/>
            <p:nvPr/>
          </p:nvSpPr>
          <p:spPr>
            <a:xfrm>
              <a:off x="1641677" y="1227158"/>
              <a:ext cx="14020" cy="11024"/>
            </a:xfrm>
            <a:custGeom>
              <a:avLst/>
              <a:gdLst/>
              <a:ahLst/>
              <a:cxnLst/>
              <a:rect l="l" t="t" r="r" b="b"/>
              <a:pathLst>
                <a:path w="468" h="368" extrusionOk="0">
                  <a:moveTo>
                    <a:pt x="234" y="1"/>
                  </a:moveTo>
                  <a:cubicBezTo>
                    <a:pt x="1" y="1"/>
                    <a:pt x="1" y="368"/>
                    <a:pt x="234" y="368"/>
                  </a:cubicBezTo>
                  <a:cubicBezTo>
                    <a:pt x="468" y="368"/>
                    <a:pt x="468" y="1"/>
                    <a:pt x="234"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18"/>
            <p:cNvSpPr/>
            <p:nvPr/>
          </p:nvSpPr>
          <p:spPr>
            <a:xfrm>
              <a:off x="1628676" y="1036312"/>
              <a:ext cx="14020" cy="11024"/>
            </a:xfrm>
            <a:custGeom>
              <a:avLst/>
              <a:gdLst/>
              <a:ahLst/>
              <a:cxnLst/>
              <a:rect l="l" t="t" r="r" b="b"/>
              <a:pathLst>
                <a:path w="468" h="368" extrusionOk="0">
                  <a:moveTo>
                    <a:pt x="234" y="0"/>
                  </a:moveTo>
                  <a:cubicBezTo>
                    <a:pt x="1" y="0"/>
                    <a:pt x="1" y="367"/>
                    <a:pt x="234" y="367"/>
                  </a:cubicBezTo>
                  <a:cubicBezTo>
                    <a:pt x="468" y="367"/>
                    <a:pt x="468" y="0"/>
                    <a:pt x="234"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18"/>
            <p:cNvSpPr/>
            <p:nvPr/>
          </p:nvSpPr>
          <p:spPr>
            <a:xfrm>
              <a:off x="1638681" y="1057280"/>
              <a:ext cx="14020" cy="11024"/>
            </a:xfrm>
            <a:custGeom>
              <a:avLst/>
              <a:gdLst/>
              <a:ahLst/>
              <a:cxnLst/>
              <a:rect l="l" t="t" r="r" b="b"/>
              <a:pathLst>
                <a:path w="468" h="368" extrusionOk="0">
                  <a:moveTo>
                    <a:pt x="234" y="1"/>
                  </a:moveTo>
                  <a:cubicBezTo>
                    <a:pt x="1" y="1"/>
                    <a:pt x="1" y="368"/>
                    <a:pt x="234" y="368"/>
                  </a:cubicBezTo>
                  <a:cubicBezTo>
                    <a:pt x="468" y="368"/>
                    <a:pt x="468" y="1"/>
                    <a:pt x="234"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18"/>
            <p:cNvSpPr/>
            <p:nvPr/>
          </p:nvSpPr>
          <p:spPr>
            <a:xfrm>
              <a:off x="1651682" y="1030320"/>
              <a:ext cx="14020" cy="11024"/>
            </a:xfrm>
            <a:custGeom>
              <a:avLst/>
              <a:gdLst/>
              <a:ahLst/>
              <a:cxnLst/>
              <a:rect l="l" t="t" r="r" b="b"/>
              <a:pathLst>
                <a:path w="468" h="368" extrusionOk="0">
                  <a:moveTo>
                    <a:pt x="234" y="0"/>
                  </a:moveTo>
                  <a:cubicBezTo>
                    <a:pt x="0" y="0"/>
                    <a:pt x="0" y="367"/>
                    <a:pt x="234" y="367"/>
                  </a:cubicBezTo>
                  <a:cubicBezTo>
                    <a:pt x="467" y="367"/>
                    <a:pt x="467" y="0"/>
                    <a:pt x="234"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18"/>
            <p:cNvSpPr/>
            <p:nvPr/>
          </p:nvSpPr>
          <p:spPr>
            <a:xfrm>
              <a:off x="1451820" y="1101255"/>
              <a:ext cx="14020" cy="11024"/>
            </a:xfrm>
            <a:custGeom>
              <a:avLst/>
              <a:gdLst/>
              <a:ahLst/>
              <a:cxnLst/>
              <a:rect l="l" t="t" r="r" b="b"/>
              <a:pathLst>
                <a:path w="468" h="368" extrusionOk="0">
                  <a:moveTo>
                    <a:pt x="234" y="1"/>
                  </a:moveTo>
                  <a:cubicBezTo>
                    <a:pt x="1" y="1"/>
                    <a:pt x="1" y="368"/>
                    <a:pt x="234" y="368"/>
                  </a:cubicBezTo>
                  <a:cubicBezTo>
                    <a:pt x="468" y="368"/>
                    <a:pt x="468" y="1"/>
                    <a:pt x="234"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18"/>
            <p:cNvSpPr/>
            <p:nvPr/>
          </p:nvSpPr>
          <p:spPr>
            <a:xfrm>
              <a:off x="1457811" y="1073277"/>
              <a:ext cx="14020" cy="11024"/>
            </a:xfrm>
            <a:custGeom>
              <a:avLst/>
              <a:gdLst/>
              <a:ahLst/>
              <a:cxnLst/>
              <a:rect l="l" t="t" r="r" b="b"/>
              <a:pathLst>
                <a:path w="468" h="368" extrusionOk="0">
                  <a:moveTo>
                    <a:pt x="234" y="1"/>
                  </a:moveTo>
                  <a:cubicBezTo>
                    <a:pt x="1" y="1"/>
                    <a:pt x="1" y="368"/>
                    <a:pt x="234" y="368"/>
                  </a:cubicBezTo>
                  <a:cubicBezTo>
                    <a:pt x="468" y="368"/>
                    <a:pt x="468" y="1"/>
                    <a:pt x="234"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18"/>
            <p:cNvSpPr/>
            <p:nvPr/>
          </p:nvSpPr>
          <p:spPr>
            <a:xfrm>
              <a:off x="1471800" y="1092268"/>
              <a:ext cx="14020" cy="11024"/>
            </a:xfrm>
            <a:custGeom>
              <a:avLst/>
              <a:gdLst/>
              <a:ahLst/>
              <a:cxnLst/>
              <a:rect l="l" t="t" r="r" b="b"/>
              <a:pathLst>
                <a:path w="468" h="368" extrusionOk="0">
                  <a:moveTo>
                    <a:pt x="234" y="0"/>
                  </a:moveTo>
                  <a:cubicBezTo>
                    <a:pt x="1" y="0"/>
                    <a:pt x="1" y="367"/>
                    <a:pt x="234" y="367"/>
                  </a:cubicBezTo>
                  <a:cubicBezTo>
                    <a:pt x="468" y="367"/>
                    <a:pt x="468" y="0"/>
                    <a:pt x="234"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18"/>
            <p:cNvSpPr/>
            <p:nvPr/>
          </p:nvSpPr>
          <p:spPr>
            <a:xfrm>
              <a:off x="1544741" y="1374059"/>
              <a:ext cx="15039" cy="10006"/>
            </a:xfrm>
            <a:custGeom>
              <a:avLst/>
              <a:gdLst/>
              <a:ahLst/>
              <a:cxnLst/>
              <a:rect l="l" t="t" r="r" b="b"/>
              <a:pathLst>
                <a:path w="502" h="334" extrusionOk="0">
                  <a:moveTo>
                    <a:pt x="234" y="0"/>
                  </a:moveTo>
                  <a:cubicBezTo>
                    <a:pt x="1" y="0"/>
                    <a:pt x="1" y="334"/>
                    <a:pt x="234" y="334"/>
                  </a:cubicBezTo>
                  <a:lnTo>
                    <a:pt x="268" y="334"/>
                  </a:lnTo>
                  <a:cubicBezTo>
                    <a:pt x="501" y="334"/>
                    <a:pt x="501" y="0"/>
                    <a:pt x="268"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18"/>
            <p:cNvSpPr/>
            <p:nvPr/>
          </p:nvSpPr>
          <p:spPr>
            <a:xfrm>
              <a:off x="1555735" y="1346081"/>
              <a:ext cx="14020" cy="11024"/>
            </a:xfrm>
            <a:custGeom>
              <a:avLst/>
              <a:gdLst/>
              <a:ahLst/>
              <a:cxnLst/>
              <a:rect l="l" t="t" r="r" b="b"/>
              <a:pathLst>
                <a:path w="468" h="368" extrusionOk="0">
                  <a:moveTo>
                    <a:pt x="234" y="0"/>
                  </a:moveTo>
                  <a:cubicBezTo>
                    <a:pt x="1" y="0"/>
                    <a:pt x="1" y="367"/>
                    <a:pt x="234" y="367"/>
                  </a:cubicBezTo>
                  <a:cubicBezTo>
                    <a:pt x="468" y="367"/>
                    <a:pt x="468" y="0"/>
                    <a:pt x="234"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18"/>
            <p:cNvSpPr/>
            <p:nvPr/>
          </p:nvSpPr>
          <p:spPr>
            <a:xfrm>
              <a:off x="1571731" y="1371063"/>
              <a:ext cx="14020" cy="11024"/>
            </a:xfrm>
            <a:custGeom>
              <a:avLst/>
              <a:gdLst/>
              <a:ahLst/>
              <a:cxnLst/>
              <a:rect l="l" t="t" r="r" b="b"/>
              <a:pathLst>
                <a:path w="468" h="368" extrusionOk="0">
                  <a:moveTo>
                    <a:pt x="234" y="0"/>
                  </a:moveTo>
                  <a:cubicBezTo>
                    <a:pt x="1" y="0"/>
                    <a:pt x="1" y="367"/>
                    <a:pt x="234" y="367"/>
                  </a:cubicBezTo>
                  <a:cubicBezTo>
                    <a:pt x="468" y="367"/>
                    <a:pt x="468" y="0"/>
                    <a:pt x="234"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18"/>
            <p:cNvSpPr/>
            <p:nvPr/>
          </p:nvSpPr>
          <p:spPr>
            <a:xfrm>
              <a:off x="1354914" y="1205170"/>
              <a:ext cx="14020" cy="11024"/>
            </a:xfrm>
            <a:custGeom>
              <a:avLst/>
              <a:gdLst/>
              <a:ahLst/>
              <a:cxnLst/>
              <a:rect l="l" t="t" r="r" b="b"/>
              <a:pathLst>
                <a:path w="468" h="368" extrusionOk="0">
                  <a:moveTo>
                    <a:pt x="234" y="1"/>
                  </a:moveTo>
                  <a:cubicBezTo>
                    <a:pt x="0" y="1"/>
                    <a:pt x="0" y="368"/>
                    <a:pt x="234" y="368"/>
                  </a:cubicBezTo>
                  <a:cubicBezTo>
                    <a:pt x="467" y="368"/>
                    <a:pt x="467" y="1"/>
                    <a:pt x="234"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18"/>
            <p:cNvSpPr/>
            <p:nvPr/>
          </p:nvSpPr>
          <p:spPr>
            <a:xfrm>
              <a:off x="1367885" y="1184201"/>
              <a:ext cx="14020" cy="10006"/>
            </a:xfrm>
            <a:custGeom>
              <a:avLst/>
              <a:gdLst/>
              <a:ahLst/>
              <a:cxnLst/>
              <a:rect l="l" t="t" r="r" b="b"/>
              <a:pathLst>
                <a:path w="468" h="334" extrusionOk="0">
                  <a:moveTo>
                    <a:pt x="234" y="0"/>
                  </a:moveTo>
                  <a:cubicBezTo>
                    <a:pt x="1" y="0"/>
                    <a:pt x="1" y="334"/>
                    <a:pt x="234" y="334"/>
                  </a:cubicBezTo>
                  <a:cubicBezTo>
                    <a:pt x="468" y="334"/>
                    <a:pt x="468" y="0"/>
                    <a:pt x="234"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18"/>
            <p:cNvSpPr/>
            <p:nvPr/>
          </p:nvSpPr>
          <p:spPr>
            <a:xfrm>
              <a:off x="1375883" y="1205170"/>
              <a:ext cx="14020" cy="11024"/>
            </a:xfrm>
            <a:custGeom>
              <a:avLst/>
              <a:gdLst/>
              <a:ahLst/>
              <a:cxnLst/>
              <a:rect l="l" t="t" r="r" b="b"/>
              <a:pathLst>
                <a:path w="468" h="368" extrusionOk="0">
                  <a:moveTo>
                    <a:pt x="234" y="1"/>
                  </a:moveTo>
                  <a:cubicBezTo>
                    <a:pt x="1" y="1"/>
                    <a:pt x="1" y="368"/>
                    <a:pt x="234" y="368"/>
                  </a:cubicBezTo>
                  <a:cubicBezTo>
                    <a:pt x="468" y="368"/>
                    <a:pt x="468" y="1"/>
                    <a:pt x="234"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9" name="Google Shape;2049;p18"/>
          <p:cNvGrpSpPr/>
          <p:nvPr/>
        </p:nvGrpSpPr>
        <p:grpSpPr>
          <a:xfrm flipH="1">
            <a:off x="8885559" y="680018"/>
            <a:ext cx="134340" cy="121912"/>
            <a:chOff x="737385" y="1492952"/>
            <a:chExt cx="161913" cy="146935"/>
          </a:xfrm>
        </p:grpSpPr>
        <p:sp>
          <p:nvSpPr>
            <p:cNvPr id="2050" name="Google Shape;2050;p18"/>
            <p:cNvSpPr/>
            <p:nvPr/>
          </p:nvSpPr>
          <p:spPr>
            <a:xfrm>
              <a:off x="737385" y="1587881"/>
              <a:ext cx="67974" cy="52006"/>
            </a:xfrm>
            <a:custGeom>
              <a:avLst/>
              <a:gdLst/>
              <a:ahLst/>
              <a:cxnLst/>
              <a:rect l="l" t="t" r="r" b="b"/>
              <a:pathLst>
                <a:path w="2269" h="1736" extrusionOk="0">
                  <a:moveTo>
                    <a:pt x="1135" y="1"/>
                  </a:moveTo>
                  <a:cubicBezTo>
                    <a:pt x="0" y="1"/>
                    <a:pt x="0" y="1735"/>
                    <a:pt x="1135" y="1735"/>
                  </a:cubicBezTo>
                  <a:cubicBezTo>
                    <a:pt x="2269" y="1735"/>
                    <a:pt x="2269" y="1"/>
                    <a:pt x="1135" y="1"/>
                  </a:cubicBezTo>
                  <a:close/>
                </a:path>
              </a:pathLst>
            </a:custGeom>
            <a:solidFill>
              <a:srgbClr val="C43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18"/>
            <p:cNvSpPr/>
            <p:nvPr/>
          </p:nvSpPr>
          <p:spPr>
            <a:xfrm>
              <a:off x="790346" y="1492952"/>
              <a:ext cx="66985" cy="52995"/>
            </a:xfrm>
            <a:custGeom>
              <a:avLst/>
              <a:gdLst/>
              <a:ahLst/>
              <a:cxnLst/>
              <a:rect l="l" t="t" r="r" b="b"/>
              <a:pathLst>
                <a:path w="2236" h="1769" extrusionOk="0">
                  <a:moveTo>
                    <a:pt x="1101" y="1"/>
                  </a:moveTo>
                  <a:cubicBezTo>
                    <a:pt x="0" y="1"/>
                    <a:pt x="0" y="1769"/>
                    <a:pt x="1101" y="1769"/>
                  </a:cubicBezTo>
                  <a:cubicBezTo>
                    <a:pt x="2235" y="1769"/>
                    <a:pt x="2235" y="1"/>
                    <a:pt x="1101" y="1"/>
                  </a:cubicBezTo>
                  <a:close/>
                </a:path>
              </a:pathLst>
            </a:custGeom>
            <a:solidFill>
              <a:srgbClr val="C43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18"/>
            <p:cNvSpPr/>
            <p:nvPr/>
          </p:nvSpPr>
          <p:spPr>
            <a:xfrm>
              <a:off x="832314" y="1587881"/>
              <a:ext cx="66985" cy="52006"/>
            </a:xfrm>
            <a:custGeom>
              <a:avLst/>
              <a:gdLst/>
              <a:ahLst/>
              <a:cxnLst/>
              <a:rect l="l" t="t" r="r" b="b"/>
              <a:pathLst>
                <a:path w="2236" h="1736" extrusionOk="0">
                  <a:moveTo>
                    <a:pt x="1101" y="1"/>
                  </a:moveTo>
                  <a:cubicBezTo>
                    <a:pt x="0" y="1"/>
                    <a:pt x="0" y="1735"/>
                    <a:pt x="1101" y="1735"/>
                  </a:cubicBezTo>
                  <a:cubicBezTo>
                    <a:pt x="2235" y="1735"/>
                    <a:pt x="2235" y="1"/>
                    <a:pt x="1101" y="1"/>
                  </a:cubicBezTo>
                  <a:close/>
                </a:path>
              </a:pathLst>
            </a:custGeom>
            <a:solidFill>
              <a:srgbClr val="C43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3115;p25">
            <a:extLst>
              <a:ext uri="{FF2B5EF4-FFF2-40B4-BE49-F238E27FC236}">
                <a16:creationId xmlns:a16="http://schemas.microsoft.com/office/drawing/2014/main" id="{5327699C-76FF-AB53-9646-A5B149F42197}"/>
              </a:ext>
            </a:extLst>
          </p:cNvPr>
          <p:cNvSpPr txBox="1"/>
          <p:nvPr/>
        </p:nvSpPr>
        <p:spPr>
          <a:xfrm>
            <a:off x="457302" y="1801536"/>
            <a:ext cx="7339468" cy="1692741"/>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285750" lvl="0" indent="-285750" algn="just" rtl="0">
              <a:spcBef>
                <a:spcPts val="0"/>
              </a:spcBef>
              <a:spcAft>
                <a:spcPts val="0"/>
              </a:spcAft>
              <a:buFont typeface="Arial" panose="020B0604020202020204" pitchFamily="34" charset="0"/>
              <a:buChar char="•"/>
            </a:pPr>
            <a:r>
              <a:rPr lang="en" b="1" dirty="0">
                <a:latin typeface="Times New Roman"/>
                <a:ea typeface="Times New Roman"/>
                <a:cs typeface="Times New Roman"/>
                <a:sym typeface="Times New Roman"/>
              </a:rPr>
              <a:t>Create new Feature: </a:t>
            </a:r>
            <a:r>
              <a:rPr lang="en" dirty="0">
                <a:latin typeface="Times New Roman"/>
                <a:ea typeface="Times New Roman"/>
                <a:cs typeface="Times New Roman"/>
                <a:sym typeface="Times New Roman"/>
              </a:rPr>
              <a:t>Tạo ra thêm 2 cột ‘Goal Difference’ (Hiệu số bàn thắng = số bàn thắng đội nhà – số bàn thắng đội khách) và cột ‘MatchResult’ (kết quả thắng/hòa/thua của trận đấu đó đối với đội nhà)</a:t>
            </a:r>
          </a:p>
          <a:p>
            <a:pPr lvl="0" algn="just" rtl="0">
              <a:spcBef>
                <a:spcPts val="0"/>
              </a:spcBef>
              <a:spcAft>
                <a:spcPts val="0"/>
              </a:spcAft>
            </a:pPr>
            <a:endParaRPr lang="en" dirty="0">
              <a:latin typeface="Times New Roman"/>
              <a:ea typeface="Times New Roman"/>
              <a:cs typeface="Times New Roman"/>
              <a:sym typeface="Times New Roman"/>
            </a:endParaRPr>
          </a:p>
          <a:p>
            <a:pPr marL="285750" indent="-285750" algn="just">
              <a:buFont typeface="Arial" panose="020B0604020202020204" pitchFamily="34" charset="0"/>
              <a:buChar char="•"/>
            </a:pPr>
            <a:r>
              <a:rPr lang="en" b="1" dirty="0">
                <a:latin typeface="Times New Roman"/>
                <a:ea typeface="Times New Roman"/>
                <a:cs typeface="Times New Roman"/>
                <a:sym typeface="Times New Roman"/>
              </a:rPr>
              <a:t>Feature selection: </a:t>
            </a:r>
            <a:r>
              <a:rPr lang="en" dirty="0">
                <a:latin typeface="Times New Roman"/>
                <a:ea typeface="Times New Roman"/>
                <a:cs typeface="Times New Roman"/>
                <a:sym typeface="Times New Roman"/>
              </a:rPr>
              <a:t>Sử dụng phương pháp </a:t>
            </a:r>
            <a:r>
              <a:rPr lang="en-US" b="1" i="0" dirty="0">
                <a:solidFill>
                  <a:srgbClr val="333333"/>
                </a:solidFill>
                <a:effectLst/>
                <a:latin typeface="Times New Roman" panose="02020603050405020304" pitchFamily="18" charset="0"/>
                <a:cs typeface="Times New Roman" panose="02020603050405020304" pitchFamily="18" charset="0"/>
              </a:rPr>
              <a:t>Correlation-Based Feature Selection</a:t>
            </a:r>
            <a:r>
              <a:rPr lang="en-US" i="0" dirty="0">
                <a:solidFill>
                  <a:srgbClr val="333333"/>
                </a:solidFill>
                <a:effectLst/>
                <a:latin typeface="Times New Roman" panose="02020603050405020304" pitchFamily="18" charset="0"/>
                <a:cs typeface="Times New Roman" panose="02020603050405020304" pitchFamily="18" charset="0"/>
              </a:rPr>
              <a:t>,</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chọn</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ra</a:t>
            </a:r>
            <a:r>
              <a:rPr lang="en-US" dirty="0">
                <a:solidFill>
                  <a:srgbClr val="333333"/>
                </a:solidFill>
                <a:latin typeface="Times New Roman" panose="02020603050405020304" pitchFamily="18" charset="0"/>
                <a:cs typeface="Times New Roman" panose="02020603050405020304" pitchFamily="18" charset="0"/>
              </a:rPr>
              <a:t> 10 feature </a:t>
            </a:r>
            <a:r>
              <a:rPr lang="en-US" dirty="0" err="1">
                <a:solidFill>
                  <a:srgbClr val="333333"/>
                </a:solidFill>
                <a:latin typeface="Times New Roman" panose="02020603050405020304" pitchFamily="18" charset="0"/>
                <a:cs typeface="Times New Roman" panose="02020603050405020304" pitchFamily="18" charset="0"/>
              </a:rPr>
              <a:t>có</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hệ</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số</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tương</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quan</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cao</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nhất</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với</a:t>
            </a:r>
            <a:r>
              <a:rPr lang="en-US" dirty="0">
                <a:solidFill>
                  <a:srgbClr val="333333"/>
                </a:solidFill>
                <a:latin typeface="Times New Roman" panose="02020603050405020304" pitchFamily="18" charset="0"/>
                <a:cs typeface="Times New Roman" panose="02020603050405020304" pitchFamily="18" charset="0"/>
              </a:rPr>
              <a:t> target variable </a:t>
            </a:r>
            <a:r>
              <a:rPr lang="en-US" dirty="0" err="1">
                <a:solidFill>
                  <a:srgbClr val="333333"/>
                </a:solidFill>
                <a:latin typeface="Times New Roman" panose="02020603050405020304" pitchFamily="18" charset="0"/>
                <a:cs typeface="Times New Roman" panose="02020603050405020304" pitchFamily="18" charset="0"/>
              </a:rPr>
              <a:t>được</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xác</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định</a:t>
            </a:r>
            <a:r>
              <a:rPr lang="en-US" dirty="0">
                <a:solidFill>
                  <a:srgbClr val="333333"/>
                </a:solidFill>
                <a:latin typeface="Times New Roman" panose="02020603050405020304" pitchFamily="18" charset="0"/>
                <a:cs typeface="Times New Roman" panose="02020603050405020304" pitchFamily="18" charset="0"/>
              </a:rPr>
              <a:t> </a:t>
            </a:r>
            <a:r>
              <a:rPr lang="en-US" dirty="0" err="1">
                <a:solidFill>
                  <a:srgbClr val="333333"/>
                </a:solidFill>
                <a:latin typeface="Times New Roman" panose="02020603050405020304" pitchFamily="18" charset="0"/>
                <a:cs typeface="Times New Roman" panose="02020603050405020304" pitchFamily="18" charset="0"/>
              </a:rPr>
              <a:t>là</a:t>
            </a:r>
            <a:r>
              <a:rPr lang="en-US" dirty="0">
                <a:solidFill>
                  <a:srgbClr val="333333"/>
                </a:solidFill>
                <a:latin typeface="Times New Roman" panose="02020603050405020304" pitchFamily="18" charset="0"/>
                <a:cs typeface="Times New Roman" panose="02020603050405020304" pitchFamily="18" charset="0"/>
              </a:rPr>
              <a:t> </a:t>
            </a:r>
            <a:r>
              <a:rPr lang="en" dirty="0">
                <a:latin typeface="Times New Roman"/>
                <a:ea typeface="Times New Roman"/>
                <a:cs typeface="Times New Roman"/>
                <a:sym typeface="Times New Roman"/>
              </a:rPr>
              <a:t>‘Goal Difference’ để làm dữ liệu đầu vào thực hiện huấn luyện mô hình.</a:t>
            </a:r>
            <a:endParaRPr lang="en" b="1"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2746056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49"/>
        <p:cNvGrpSpPr/>
        <p:nvPr/>
      </p:nvGrpSpPr>
      <p:grpSpPr>
        <a:xfrm>
          <a:off x="0" y="0"/>
          <a:ext cx="0" cy="0"/>
          <a:chOff x="0" y="0"/>
          <a:chExt cx="0" cy="0"/>
        </a:xfrm>
      </p:grpSpPr>
      <p:sp>
        <p:nvSpPr>
          <p:cNvPr id="1850" name="Google Shape;1850;p18"/>
          <p:cNvSpPr txBox="1">
            <a:spLocks noGrp="1"/>
          </p:cNvSpPr>
          <p:nvPr>
            <p:ph type="title"/>
          </p:nvPr>
        </p:nvSpPr>
        <p:spPr>
          <a:xfrm>
            <a:off x="123250" y="386525"/>
            <a:ext cx="82386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a:ea typeface="Times New Roman"/>
                <a:cs typeface="Times New Roman"/>
                <a:sym typeface="Times New Roman"/>
              </a:rPr>
              <a:t>I. Thu thập và trực quan hóa dữ liệu</a:t>
            </a:r>
            <a:endParaRPr dirty="0">
              <a:latin typeface="Times New Roman"/>
              <a:ea typeface="Times New Roman"/>
              <a:cs typeface="Times New Roman"/>
              <a:sym typeface="Times New Roman"/>
            </a:endParaRPr>
          </a:p>
        </p:txBody>
      </p:sp>
      <p:sp>
        <p:nvSpPr>
          <p:cNvPr id="1852" name="Google Shape;1852;p18"/>
          <p:cNvSpPr/>
          <p:nvPr/>
        </p:nvSpPr>
        <p:spPr>
          <a:xfrm flipH="1">
            <a:off x="5226349" y="4556624"/>
            <a:ext cx="4086310" cy="637730"/>
          </a:xfrm>
          <a:custGeom>
            <a:avLst/>
            <a:gdLst/>
            <a:ahLst/>
            <a:cxnLst/>
            <a:rect l="l" t="t" r="r" b="b"/>
            <a:pathLst>
              <a:path w="97905" h="30032" extrusionOk="0">
                <a:moveTo>
                  <a:pt x="44865" y="0"/>
                </a:moveTo>
                <a:cubicBezTo>
                  <a:pt x="35852" y="0"/>
                  <a:pt x="31152" y="10788"/>
                  <a:pt x="24118" y="14321"/>
                </a:cubicBezTo>
                <a:cubicBezTo>
                  <a:pt x="23116" y="14844"/>
                  <a:pt x="22196" y="15064"/>
                  <a:pt x="21336" y="15064"/>
                </a:cubicBezTo>
                <a:cubicBezTo>
                  <a:pt x="16921" y="15064"/>
                  <a:pt x="14098" y="9288"/>
                  <a:pt x="10038" y="9288"/>
                </a:cubicBezTo>
                <a:cubicBezTo>
                  <a:pt x="8542" y="9288"/>
                  <a:pt x="6878" y="10072"/>
                  <a:pt x="4904" y="12219"/>
                </a:cubicBezTo>
                <a:cubicBezTo>
                  <a:pt x="334" y="17123"/>
                  <a:pt x="1" y="23394"/>
                  <a:pt x="1" y="30032"/>
                </a:cubicBezTo>
                <a:lnTo>
                  <a:pt x="97904" y="29365"/>
                </a:lnTo>
                <a:cubicBezTo>
                  <a:pt x="96503" y="23060"/>
                  <a:pt x="94435" y="16389"/>
                  <a:pt x="89164" y="12219"/>
                </a:cubicBezTo>
                <a:cubicBezTo>
                  <a:pt x="86788" y="10364"/>
                  <a:pt x="84812" y="9662"/>
                  <a:pt x="83045" y="9662"/>
                </a:cubicBezTo>
                <a:cubicBezTo>
                  <a:pt x="77791" y="9662"/>
                  <a:pt x="74389" y="15865"/>
                  <a:pt x="67849" y="16389"/>
                </a:cubicBezTo>
                <a:cubicBezTo>
                  <a:pt x="67634" y="16405"/>
                  <a:pt x="67423" y="16412"/>
                  <a:pt x="67215" y="16412"/>
                </a:cubicBezTo>
                <a:cubicBezTo>
                  <a:pt x="58294" y="16412"/>
                  <a:pt x="55750" y="2038"/>
                  <a:pt x="47568" y="311"/>
                </a:cubicBezTo>
                <a:cubicBezTo>
                  <a:pt x="46624" y="98"/>
                  <a:pt x="45725" y="0"/>
                  <a:pt x="44865" y="0"/>
                </a:cubicBezTo>
                <a:close/>
              </a:path>
            </a:pathLst>
          </a:custGeom>
          <a:solidFill>
            <a:srgbClr val="D6ED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53" name="Google Shape;1853;p18"/>
          <p:cNvGrpSpPr/>
          <p:nvPr/>
        </p:nvGrpSpPr>
        <p:grpSpPr>
          <a:xfrm flipH="1">
            <a:off x="8204994" y="4253777"/>
            <a:ext cx="1117161" cy="1087511"/>
            <a:chOff x="-181020" y="4253777"/>
            <a:chExt cx="1117161" cy="1087511"/>
          </a:xfrm>
        </p:grpSpPr>
        <p:sp>
          <p:nvSpPr>
            <p:cNvPr id="1854" name="Google Shape;1854;p18"/>
            <p:cNvSpPr/>
            <p:nvPr/>
          </p:nvSpPr>
          <p:spPr>
            <a:xfrm>
              <a:off x="-181020" y="4348975"/>
              <a:ext cx="1040274" cy="992312"/>
            </a:xfrm>
            <a:custGeom>
              <a:avLst/>
              <a:gdLst/>
              <a:ahLst/>
              <a:cxnLst/>
              <a:rect l="l" t="t" r="r" b="b"/>
              <a:pathLst>
                <a:path w="34725" h="33124" extrusionOk="0">
                  <a:moveTo>
                    <a:pt x="34408" y="0"/>
                  </a:moveTo>
                  <a:cubicBezTo>
                    <a:pt x="34250" y="0"/>
                    <a:pt x="34091" y="100"/>
                    <a:pt x="34091" y="300"/>
                  </a:cubicBezTo>
                  <a:cubicBezTo>
                    <a:pt x="34091" y="4103"/>
                    <a:pt x="33557" y="8006"/>
                    <a:pt x="31356" y="11208"/>
                  </a:cubicBezTo>
                  <a:cubicBezTo>
                    <a:pt x="29555" y="13844"/>
                    <a:pt x="26819" y="15645"/>
                    <a:pt x="23884" y="16912"/>
                  </a:cubicBezTo>
                  <a:cubicBezTo>
                    <a:pt x="17713" y="19548"/>
                    <a:pt x="10608" y="19648"/>
                    <a:pt x="5004" y="23717"/>
                  </a:cubicBezTo>
                  <a:cubicBezTo>
                    <a:pt x="3603" y="24718"/>
                    <a:pt x="2369" y="25952"/>
                    <a:pt x="1468" y="27453"/>
                  </a:cubicBezTo>
                  <a:cubicBezTo>
                    <a:pt x="501" y="29088"/>
                    <a:pt x="34" y="30922"/>
                    <a:pt x="0" y="32824"/>
                  </a:cubicBezTo>
                  <a:cubicBezTo>
                    <a:pt x="0" y="33024"/>
                    <a:pt x="150" y="33124"/>
                    <a:pt x="305" y="33124"/>
                  </a:cubicBezTo>
                  <a:cubicBezTo>
                    <a:pt x="459" y="33124"/>
                    <a:pt x="617" y="33024"/>
                    <a:pt x="634" y="32824"/>
                  </a:cubicBezTo>
                  <a:cubicBezTo>
                    <a:pt x="701" y="29355"/>
                    <a:pt x="2435" y="26419"/>
                    <a:pt x="5171" y="24351"/>
                  </a:cubicBezTo>
                  <a:cubicBezTo>
                    <a:pt x="7872" y="22350"/>
                    <a:pt x="11108" y="21215"/>
                    <a:pt x="14310" y="20348"/>
                  </a:cubicBezTo>
                  <a:cubicBezTo>
                    <a:pt x="17613" y="19481"/>
                    <a:pt x="20948" y="18847"/>
                    <a:pt x="24084" y="17479"/>
                  </a:cubicBezTo>
                  <a:cubicBezTo>
                    <a:pt x="26953" y="16279"/>
                    <a:pt x="29621" y="14544"/>
                    <a:pt x="31523" y="12042"/>
                  </a:cubicBezTo>
                  <a:cubicBezTo>
                    <a:pt x="34091" y="8673"/>
                    <a:pt x="34725" y="4403"/>
                    <a:pt x="34725" y="300"/>
                  </a:cubicBezTo>
                  <a:cubicBezTo>
                    <a:pt x="34725" y="100"/>
                    <a:pt x="34567" y="0"/>
                    <a:pt x="34408"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18"/>
            <p:cNvSpPr/>
            <p:nvPr/>
          </p:nvSpPr>
          <p:spPr>
            <a:xfrm>
              <a:off x="75757" y="4879546"/>
              <a:ext cx="68004" cy="129596"/>
            </a:xfrm>
            <a:custGeom>
              <a:avLst/>
              <a:gdLst/>
              <a:ahLst/>
              <a:cxnLst/>
              <a:rect l="l" t="t" r="r" b="b"/>
              <a:pathLst>
                <a:path w="2270" h="4326" extrusionOk="0">
                  <a:moveTo>
                    <a:pt x="1369" y="1"/>
                  </a:moveTo>
                  <a:cubicBezTo>
                    <a:pt x="701" y="1"/>
                    <a:pt x="468" y="1068"/>
                    <a:pt x="368" y="1502"/>
                  </a:cubicBezTo>
                  <a:cubicBezTo>
                    <a:pt x="168" y="2303"/>
                    <a:pt x="1" y="3270"/>
                    <a:pt x="101" y="4071"/>
                  </a:cubicBezTo>
                  <a:cubicBezTo>
                    <a:pt x="118" y="4242"/>
                    <a:pt x="258" y="4325"/>
                    <a:pt x="391" y="4325"/>
                  </a:cubicBezTo>
                  <a:cubicBezTo>
                    <a:pt x="516" y="4325"/>
                    <a:pt x="635" y="4250"/>
                    <a:pt x="635" y="4104"/>
                  </a:cubicBezTo>
                  <a:cubicBezTo>
                    <a:pt x="701" y="4104"/>
                    <a:pt x="735" y="4071"/>
                    <a:pt x="768" y="3970"/>
                  </a:cubicBezTo>
                  <a:cubicBezTo>
                    <a:pt x="1135" y="3137"/>
                    <a:pt x="1769" y="2436"/>
                    <a:pt x="2069" y="1569"/>
                  </a:cubicBezTo>
                  <a:cubicBezTo>
                    <a:pt x="2269" y="968"/>
                    <a:pt x="2169" y="1"/>
                    <a:pt x="1369"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18"/>
            <p:cNvSpPr/>
            <p:nvPr/>
          </p:nvSpPr>
          <p:spPr>
            <a:xfrm>
              <a:off x="165473" y="4973486"/>
              <a:ext cx="105181" cy="98380"/>
            </a:xfrm>
            <a:custGeom>
              <a:avLst/>
              <a:gdLst/>
              <a:ahLst/>
              <a:cxnLst/>
              <a:rect l="l" t="t" r="r" b="b"/>
              <a:pathLst>
                <a:path w="3511" h="3284" extrusionOk="0">
                  <a:moveTo>
                    <a:pt x="328" y="0"/>
                  </a:moveTo>
                  <a:cubicBezTo>
                    <a:pt x="173" y="0"/>
                    <a:pt x="1" y="129"/>
                    <a:pt x="41" y="334"/>
                  </a:cubicBezTo>
                  <a:cubicBezTo>
                    <a:pt x="187" y="1149"/>
                    <a:pt x="1196" y="3284"/>
                    <a:pt x="2314" y="3284"/>
                  </a:cubicBezTo>
                  <a:cubicBezTo>
                    <a:pt x="2478" y="3284"/>
                    <a:pt x="2644" y="3238"/>
                    <a:pt x="2810" y="3136"/>
                  </a:cubicBezTo>
                  <a:cubicBezTo>
                    <a:pt x="3511" y="2669"/>
                    <a:pt x="3444" y="1768"/>
                    <a:pt x="2877" y="1235"/>
                  </a:cubicBezTo>
                  <a:cubicBezTo>
                    <a:pt x="2310" y="668"/>
                    <a:pt x="1442" y="468"/>
                    <a:pt x="709" y="167"/>
                  </a:cubicBezTo>
                  <a:cubicBezTo>
                    <a:pt x="686" y="156"/>
                    <a:pt x="664" y="152"/>
                    <a:pt x="643" y="152"/>
                  </a:cubicBezTo>
                  <a:cubicBezTo>
                    <a:pt x="601" y="152"/>
                    <a:pt x="564" y="167"/>
                    <a:pt x="542" y="167"/>
                  </a:cubicBezTo>
                  <a:cubicBezTo>
                    <a:pt x="516" y="51"/>
                    <a:pt x="426" y="0"/>
                    <a:pt x="328"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18"/>
            <p:cNvSpPr/>
            <p:nvPr/>
          </p:nvSpPr>
          <p:spPr>
            <a:xfrm>
              <a:off x="262618" y="4842671"/>
              <a:ext cx="69981" cy="100807"/>
            </a:xfrm>
            <a:custGeom>
              <a:avLst/>
              <a:gdLst/>
              <a:ahLst/>
              <a:cxnLst/>
              <a:rect l="l" t="t" r="r" b="b"/>
              <a:pathLst>
                <a:path w="2336" h="3365" extrusionOk="0">
                  <a:moveTo>
                    <a:pt x="1353" y="1"/>
                  </a:moveTo>
                  <a:cubicBezTo>
                    <a:pt x="899" y="1"/>
                    <a:pt x="477" y="371"/>
                    <a:pt x="301" y="798"/>
                  </a:cubicBezTo>
                  <a:cubicBezTo>
                    <a:pt x="1" y="1532"/>
                    <a:pt x="1" y="2399"/>
                    <a:pt x="101" y="3167"/>
                  </a:cubicBezTo>
                  <a:cubicBezTo>
                    <a:pt x="124" y="3306"/>
                    <a:pt x="228" y="3365"/>
                    <a:pt x="335" y="3365"/>
                  </a:cubicBezTo>
                  <a:cubicBezTo>
                    <a:pt x="381" y="3365"/>
                    <a:pt x="427" y="3354"/>
                    <a:pt x="468" y="3333"/>
                  </a:cubicBezTo>
                  <a:cubicBezTo>
                    <a:pt x="534" y="3333"/>
                    <a:pt x="635" y="3333"/>
                    <a:pt x="735" y="3267"/>
                  </a:cubicBezTo>
                  <a:cubicBezTo>
                    <a:pt x="1168" y="2900"/>
                    <a:pt x="1502" y="2199"/>
                    <a:pt x="1769" y="1699"/>
                  </a:cubicBezTo>
                  <a:cubicBezTo>
                    <a:pt x="1969" y="1299"/>
                    <a:pt x="2336" y="431"/>
                    <a:pt x="1802" y="131"/>
                  </a:cubicBezTo>
                  <a:cubicBezTo>
                    <a:pt x="1654" y="41"/>
                    <a:pt x="1502" y="1"/>
                    <a:pt x="1353"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18"/>
            <p:cNvSpPr/>
            <p:nvPr/>
          </p:nvSpPr>
          <p:spPr>
            <a:xfrm>
              <a:off x="393523" y="4912197"/>
              <a:ext cx="106948" cy="91910"/>
            </a:xfrm>
            <a:custGeom>
              <a:avLst/>
              <a:gdLst/>
              <a:ahLst/>
              <a:cxnLst/>
              <a:rect l="l" t="t" r="r" b="b"/>
              <a:pathLst>
                <a:path w="3570" h="3068" extrusionOk="0">
                  <a:moveTo>
                    <a:pt x="255" y="0"/>
                  </a:moveTo>
                  <a:cubicBezTo>
                    <a:pt x="131" y="0"/>
                    <a:pt x="1" y="82"/>
                    <a:pt x="1" y="245"/>
                  </a:cubicBezTo>
                  <a:cubicBezTo>
                    <a:pt x="1" y="1012"/>
                    <a:pt x="534" y="1713"/>
                    <a:pt x="1068" y="2213"/>
                  </a:cubicBezTo>
                  <a:cubicBezTo>
                    <a:pt x="1368" y="2540"/>
                    <a:pt x="1979" y="3068"/>
                    <a:pt x="2521" y="3068"/>
                  </a:cubicBezTo>
                  <a:cubicBezTo>
                    <a:pt x="2642" y="3068"/>
                    <a:pt x="2759" y="3042"/>
                    <a:pt x="2869" y="2981"/>
                  </a:cubicBezTo>
                  <a:cubicBezTo>
                    <a:pt x="3570" y="2580"/>
                    <a:pt x="3303" y="1580"/>
                    <a:pt x="2903" y="1079"/>
                  </a:cubicBezTo>
                  <a:cubicBezTo>
                    <a:pt x="2415" y="500"/>
                    <a:pt x="1454" y="32"/>
                    <a:pt x="655" y="32"/>
                  </a:cubicBezTo>
                  <a:cubicBezTo>
                    <a:pt x="580" y="32"/>
                    <a:pt x="506" y="36"/>
                    <a:pt x="434" y="45"/>
                  </a:cubicBezTo>
                  <a:lnTo>
                    <a:pt x="401" y="45"/>
                  </a:lnTo>
                  <a:cubicBezTo>
                    <a:pt x="361" y="15"/>
                    <a:pt x="309" y="0"/>
                    <a:pt x="255"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18"/>
            <p:cNvSpPr/>
            <p:nvPr/>
          </p:nvSpPr>
          <p:spPr>
            <a:xfrm>
              <a:off x="452415" y="4773294"/>
              <a:ext cx="62042" cy="109315"/>
            </a:xfrm>
            <a:custGeom>
              <a:avLst/>
              <a:gdLst/>
              <a:ahLst/>
              <a:cxnLst/>
              <a:rect l="l" t="t" r="r" b="b"/>
              <a:pathLst>
                <a:path w="2071" h="3649" extrusionOk="0">
                  <a:moveTo>
                    <a:pt x="1060" y="1"/>
                  </a:moveTo>
                  <a:cubicBezTo>
                    <a:pt x="0" y="1"/>
                    <a:pt x="456" y="2949"/>
                    <a:pt x="736" y="3448"/>
                  </a:cubicBezTo>
                  <a:cubicBezTo>
                    <a:pt x="770" y="3548"/>
                    <a:pt x="870" y="3581"/>
                    <a:pt x="970" y="3581"/>
                  </a:cubicBezTo>
                  <a:cubicBezTo>
                    <a:pt x="1003" y="3615"/>
                    <a:pt x="1037" y="3648"/>
                    <a:pt x="1137" y="3648"/>
                  </a:cubicBezTo>
                  <a:cubicBezTo>
                    <a:pt x="1737" y="3615"/>
                    <a:pt x="1837" y="2414"/>
                    <a:pt x="1904" y="2014"/>
                  </a:cubicBezTo>
                  <a:cubicBezTo>
                    <a:pt x="2004" y="1346"/>
                    <a:pt x="2071" y="312"/>
                    <a:pt x="1304" y="45"/>
                  </a:cubicBezTo>
                  <a:cubicBezTo>
                    <a:pt x="1215" y="15"/>
                    <a:pt x="1133" y="1"/>
                    <a:pt x="1060"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18"/>
            <p:cNvSpPr/>
            <p:nvPr/>
          </p:nvSpPr>
          <p:spPr>
            <a:xfrm>
              <a:off x="559386" y="4847733"/>
              <a:ext cx="101975" cy="74145"/>
            </a:xfrm>
            <a:custGeom>
              <a:avLst/>
              <a:gdLst/>
              <a:ahLst/>
              <a:cxnLst/>
              <a:rect l="l" t="t" r="r" b="b"/>
              <a:pathLst>
                <a:path w="3404" h="2475" extrusionOk="0">
                  <a:moveTo>
                    <a:pt x="312" y="0"/>
                  </a:moveTo>
                  <a:cubicBezTo>
                    <a:pt x="160" y="0"/>
                    <a:pt x="0" y="127"/>
                    <a:pt x="68" y="329"/>
                  </a:cubicBezTo>
                  <a:cubicBezTo>
                    <a:pt x="234" y="966"/>
                    <a:pt x="1433" y="2475"/>
                    <a:pt x="2351" y="2475"/>
                  </a:cubicBezTo>
                  <a:cubicBezTo>
                    <a:pt x="2540" y="2475"/>
                    <a:pt x="2716" y="2411"/>
                    <a:pt x="2870" y="2264"/>
                  </a:cubicBezTo>
                  <a:cubicBezTo>
                    <a:pt x="3403" y="1797"/>
                    <a:pt x="3203" y="996"/>
                    <a:pt x="2703" y="629"/>
                  </a:cubicBezTo>
                  <a:cubicBezTo>
                    <a:pt x="2136" y="229"/>
                    <a:pt x="1368" y="62"/>
                    <a:pt x="668" y="62"/>
                  </a:cubicBezTo>
                  <a:cubicBezTo>
                    <a:pt x="601" y="62"/>
                    <a:pt x="568" y="62"/>
                    <a:pt x="501" y="96"/>
                  </a:cubicBezTo>
                  <a:cubicBezTo>
                    <a:pt x="458" y="30"/>
                    <a:pt x="386" y="0"/>
                    <a:pt x="312"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18"/>
            <p:cNvSpPr/>
            <p:nvPr/>
          </p:nvSpPr>
          <p:spPr>
            <a:xfrm>
              <a:off x="616361" y="4692145"/>
              <a:ext cx="58986" cy="117134"/>
            </a:xfrm>
            <a:custGeom>
              <a:avLst/>
              <a:gdLst/>
              <a:ahLst/>
              <a:cxnLst/>
              <a:rect l="l" t="t" r="r" b="b"/>
              <a:pathLst>
                <a:path w="1969" h="3910" extrusionOk="0">
                  <a:moveTo>
                    <a:pt x="1121" y="0"/>
                  </a:moveTo>
                  <a:cubicBezTo>
                    <a:pt x="597" y="0"/>
                    <a:pt x="190" y="706"/>
                    <a:pt x="134" y="1153"/>
                  </a:cubicBezTo>
                  <a:cubicBezTo>
                    <a:pt x="0" y="2021"/>
                    <a:pt x="300" y="2988"/>
                    <a:pt x="701" y="3789"/>
                  </a:cubicBezTo>
                  <a:cubicBezTo>
                    <a:pt x="736" y="3878"/>
                    <a:pt x="801" y="3910"/>
                    <a:pt x="874" y="3910"/>
                  </a:cubicBezTo>
                  <a:cubicBezTo>
                    <a:pt x="937" y="3910"/>
                    <a:pt x="1006" y="3886"/>
                    <a:pt x="1068" y="3855"/>
                  </a:cubicBezTo>
                  <a:cubicBezTo>
                    <a:pt x="1168" y="3855"/>
                    <a:pt x="1268" y="3822"/>
                    <a:pt x="1301" y="3722"/>
                  </a:cubicBezTo>
                  <a:cubicBezTo>
                    <a:pt x="1668" y="3188"/>
                    <a:pt x="1768" y="2454"/>
                    <a:pt x="1835" y="1820"/>
                  </a:cubicBezTo>
                  <a:cubicBezTo>
                    <a:pt x="1902" y="1287"/>
                    <a:pt x="1968" y="419"/>
                    <a:pt x="1435" y="86"/>
                  </a:cubicBezTo>
                  <a:cubicBezTo>
                    <a:pt x="1327" y="27"/>
                    <a:pt x="1222" y="0"/>
                    <a:pt x="1121"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18"/>
            <p:cNvSpPr/>
            <p:nvPr/>
          </p:nvSpPr>
          <p:spPr>
            <a:xfrm>
              <a:off x="711289" y="4724497"/>
              <a:ext cx="130195" cy="74085"/>
            </a:xfrm>
            <a:custGeom>
              <a:avLst/>
              <a:gdLst/>
              <a:ahLst/>
              <a:cxnLst/>
              <a:rect l="l" t="t" r="r" b="b"/>
              <a:pathLst>
                <a:path w="4346" h="2473" extrusionOk="0">
                  <a:moveTo>
                    <a:pt x="1526" y="1"/>
                  </a:moveTo>
                  <a:cubicBezTo>
                    <a:pt x="928" y="1"/>
                    <a:pt x="389" y="143"/>
                    <a:pt x="134" y="440"/>
                  </a:cubicBezTo>
                  <a:cubicBezTo>
                    <a:pt x="0" y="607"/>
                    <a:pt x="67" y="807"/>
                    <a:pt x="200" y="874"/>
                  </a:cubicBezTo>
                  <a:cubicBezTo>
                    <a:pt x="636" y="1563"/>
                    <a:pt x="1974" y="2473"/>
                    <a:pt x="2950" y="2473"/>
                  </a:cubicBezTo>
                  <a:cubicBezTo>
                    <a:pt x="3392" y="2473"/>
                    <a:pt x="3759" y="2286"/>
                    <a:pt x="3936" y="1808"/>
                  </a:cubicBezTo>
                  <a:cubicBezTo>
                    <a:pt x="4345" y="649"/>
                    <a:pt x="2803" y="1"/>
                    <a:pt x="1526"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18"/>
            <p:cNvSpPr/>
            <p:nvPr/>
          </p:nvSpPr>
          <p:spPr>
            <a:xfrm>
              <a:off x="719257" y="4548688"/>
              <a:ext cx="76991" cy="108266"/>
            </a:xfrm>
            <a:custGeom>
              <a:avLst/>
              <a:gdLst/>
              <a:ahLst/>
              <a:cxnLst/>
              <a:rect l="l" t="t" r="r" b="b"/>
              <a:pathLst>
                <a:path w="2570" h="3614" extrusionOk="0">
                  <a:moveTo>
                    <a:pt x="973" y="1"/>
                  </a:moveTo>
                  <a:cubicBezTo>
                    <a:pt x="949" y="1"/>
                    <a:pt x="926" y="2"/>
                    <a:pt x="902" y="5"/>
                  </a:cubicBezTo>
                  <a:cubicBezTo>
                    <a:pt x="101" y="71"/>
                    <a:pt x="1" y="972"/>
                    <a:pt x="234" y="1539"/>
                  </a:cubicBezTo>
                  <a:cubicBezTo>
                    <a:pt x="601" y="2340"/>
                    <a:pt x="1302" y="3207"/>
                    <a:pt x="2069" y="3574"/>
                  </a:cubicBezTo>
                  <a:cubicBezTo>
                    <a:pt x="2117" y="3601"/>
                    <a:pt x="2163" y="3613"/>
                    <a:pt x="2207" y="3613"/>
                  </a:cubicBezTo>
                  <a:cubicBezTo>
                    <a:pt x="2375" y="3613"/>
                    <a:pt x="2496" y="3433"/>
                    <a:pt x="2469" y="3274"/>
                  </a:cubicBezTo>
                  <a:cubicBezTo>
                    <a:pt x="2503" y="3240"/>
                    <a:pt x="2503" y="3174"/>
                    <a:pt x="2536" y="3140"/>
                  </a:cubicBezTo>
                  <a:cubicBezTo>
                    <a:pt x="2569" y="2540"/>
                    <a:pt x="2303" y="1806"/>
                    <a:pt x="2102" y="1239"/>
                  </a:cubicBezTo>
                  <a:cubicBezTo>
                    <a:pt x="1910" y="790"/>
                    <a:pt x="1563" y="1"/>
                    <a:pt x="973"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18"/>
            <p:cNvSpPr/>
            <p:nvPr/>
          </p:nvSpPr>
          <p:spPr>
            <a:xfrm>
              <a:off x="810681" y="4525563"/>
              <a:ext cx="103473" cy="71808"/>
            </a:xfrm>
            <a:custGeom>
              <a:avLst/>
              <a:gdLst/>
              <a:ahLst/>
              <a:cxnLst/>
              <a:rect l="l" t="t" r="r" b="b"/>
              <a:pathLst>
                <a:path w="3454" h="2397" extrusionOk="0">
                  <a:moveTo>
                    <a:pt x="2697" y="1"/>
                  </a:moveTo>
                  <a:cubicBezTo>
                    <a:pt x="1870" y="1"/>
                    <a:pt x="587" y="907"/>
                    <a:pt x="251" y="1377"/>
                  </a:cubicBezTo>
                  <a:cubicBezTo>
                    <a:pt x="151" y="1544"/>
                    <a:pt x="251" y="1677"/>
                    <a:pt x="385" y="1744"/>
                  </a:cubicBezTo>
                  <a:cubicBezTo>
                    <a:pt x="351" y="1744"/>
                    <a:pt x="285" y="1777"/>
                    <a:pt x="251" y="1844"/>
                  </a:cubicBezTo>
                  <a:cubicBezTo>
                    <a:pt x="0" y="2288"/>
                    <a:pt x="386" y="2397"/>
                    <a:pt x="814" y="2397"/>
                  </a:cubicBezTo>
                  <a:cubicBezTo>
                    <a:pt x="1125" y="2397"/>
                    <a:pt x="1459" y="2339"/>
                    <a:pt x="1586" y="2311"/>
                  </a:cubicBezTo>
                  <a:cubicBezTo>
                    <a:pt x="2386" y="2178"/>
                    <a:pt x="3454" y="1811"/>
                    <a:pt x="3420" y="810"/>
                  </a:cubicBezTo>
                  <a:cubicBezTo>
                    <a:pt x="3398" y="218"/>
                    <a:pt x="3102" y="1"/>
                    <a:pt x="269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18"/>
            <p:cNvSpPr/>
            <p:nvPr/>
          </p:nvSpPr>
          <p:spPr>
            <a:xfrm>
              <a:off x="723691" y="4397893"/>
              <a:ext cx="124533" cy="86038"/>
            </a:xfrm>
            <a:custGeom>
              <a:avLst/>
              <a:gdLst/>
              <a:ahLst/>
              <a:cxnLst/>
              <a:rect l="l" t="t" r="r" b="b"/>
              <a:pathLst>
                <a:path w="4157" h="2872" extrusionOk="0">
                  <a:moveTo>
                    <a:pt x="1799" y="1"/>
                  </a:moveTo>
                  <a:cubicBezTo>
                    <a:pt x="1617" y="1"/>
                    <a:pt x="1444" y="61"/>
                    <a:pt x="1287" y="202"/>
                  </a:cubicBezTo>
                  <a:cubicBezTo>
                    <a:pt x="1" y="1390"/>
                    <a:pt x="2695" y="2871"/>
                    <a:pt x="3722" y="2871"/>
                  </a:cubicBezTo>
                  <a:cubicBezTo>
                    <a:pt x="3734" y="2871"/>
                    <a:pt x="3745" y="2871"/>
                    <a:pt x="3756" y="2870"/>
                  </a:cubicBezTo>
                  <a:cubicBezTo>
                    <a:pt x="3923" y="2870"/>
                    <a:pt x="4023" y="2704"/>
                    <a:pt x="3989" y="2537"/>
                  </a:cubicBezTo>
                  <a:cubicBezTo>
                    <a:pt x="4089" y="2504"/>
                    <a:pt x="4156" y="2403"/>
                    <a:pt x="4123" y="2270"/>
                  </a:cubicBezTo>
                  <a:cubicBezTo>
                    <a:pt x="3899" y="1627"/>
                    <a:pt x="2739" y="1"/>
                    <a:pt x="1799"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18"/>
            <p:cNvSpPr/>
            <p:nvPr/>
          </p:nvSpPr>
          <p:spPr>
            <a:xfrm>
              <a:off x="842164" y="4366529"/>
              <a:ext cx="93977" cy="72947"/>
            </a:xfrm>
            <a:custGeom>
              <a:avLst/>
              <a:gdLst/>
              <a:ahLst/>
              <a:cxnLst/>
              <a:rect l="l" t="t" r="r" b="b"/>
              <a:pathLst>
                <a:path w="3137" h="2435" extrusionOk="0">
                  <a:moveTo>
                    <a:pt x="2242" y="1"/>
                  </a:moveTo>
                  <a:cubicBezTo>
                    <a:pt x="2025" y="1"/>
                    <a:pt x="1803" y="50"/>
                    <a:pt x="1635" y="115"/>
                  </a:cubicBezTo>
                  <a:cubicBezTo>
                    <a:pt x="935" y="382"/>
                    <a:pt x="435" y="1015"/>
                    <a:pt x="201" y="1716"/>
                  </a:cubicBezTo>
                  <a:cubicBezTo>
                    <a:pt x="168" y="1749"/>
                    <a:pt x="101" y="1816"/>
                    <a:pt x="68" y="1849"/>
                  </a:cubicBezTo>
                  <a:cubicBezTo>
                    <a:pt x="1" y="1983"/>
                    <a:pt x="68" y="2150"/>
                    <a:pt x="201" y="2216"/>
                  </a:cubicBezTo>
                  <a:cubicBezTo>
                    <a:pt x="201" y="2325"/>
                    <a:pt x="268" y="2434"/>
                    <a:pt x="401" y="2434"/>
                  </a:cubicBezTo>
                  <a:cubicBezTo>
                    <a:pt x="431" y="2434"/>
                    <a:pt x="465" y="2429"/>
                    <a:pt x="501" y="2416"/>
                  </a:cubicBezTo>
                  <a:cubicBezTo>
                    <a:pt x="1035" y="2216"/>
                    <a:pt x="1602" y="2216"/>
                    <a:pt x="2102" y="1983"/>
                  </a:cubicBezTo>
                  <a:cubicBezTo>
                    <a:pt x="2669" y="1749"/>
                    <a:pt x="3136" y="1115"/>
                    <a:pt x="3003" y="515"/>
                  </a:cubicBezTo>
                  <a:cubicBezTo>
                    <a:pt x="2921" y="126"/>
                    <a:pt x="2588" y="1"/>
                    <a:pt x="2242"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18"/>
            <p:cNvSpPr/>
            <p:nvPr/>
          </p:nvSpPr>
          <p:spPr>
            <a:xfrm>
              <a:off x="781235" y="4253777"/>
              <a:ext cx="91400" cy="115396"/>
            </a:xfrm>
            <a:custGeom>
              <a:avLst/>
              <a:gdLst/>
              <a:ahLst/>
              <a:cxnLst/>
              <a:rect l="l" t="t" r="r" b="b"/>
              <a:pathLst>
                <a:path w="3051" h="3852" extrusionOk="0">
                  <a:moveTo>
                    <a:pt x="1657" y="0"/>
                  </a:moveTo>
                  <a:cubicBezTo>
                    <a:pt x="1557" y="0"/>
                    <a:pt x="1450" y="14"/>
                    <a:pt x="1334" y="43"/>
                  </a:cubicBezTo>
                  <a:cubicBezTo>
                    <a:pt x="0" y="376"/>
                    <a:pt x="1434" y="3245"/>
                    <a:pt x="1968" y="3779"/>
                  </a:cubicBezTo>
                  <a:cubicBezTo>
                    <a:pt x="2032" y="3830"/>
                    <a:pt x="2096" y="3851"/>
                    <a:pt x="2156" y="3851"/>
                  </a:cubicBezTo>
                  <a:cubicBezTo>
                    <a:pt x="2253" y="3851"/>
                    <a:pt x="2340" y="3794"/>
                    <a:pt x="2402" y="3712"/>
                  </a:cubicBezTo>
                  <a:cubicBezTo>
                    <a:pt x="2469" y="3679"/>
                    <a:pt x="2569" y="3645"/>
                    <a:pt x="2602" y="3545"/>
                  </a:cubicBezTo>
                  <a:cubicBezTo>
                    <a:pt x="2913" y="2673"/>
                    <a:pt x="3050" y="0"/>
                    <a:pt x="1657"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8" name="Google Shape;1868;p18"/>
          <p:cNvGrpSpPr/>
          <p:nvPr/>
        </p:nvGrpSpPr>
        <p:grpSpPr>
          <a:xfrm flipH="1">
            <a:off x="8464448" y="3879385"/>
            <a:ext cx="884073" cy="1185979"/>
            <a:chOff x="-168050" y="4195214"/>
            <a:chExt cx="719519" cy="965231"/>
          </a:xfrm>
        </p:grpSpPr>
        <p:sp>
          <p:nvSpPr>
            <p:cNvPr id="1869" name="Google Shape;1869;p18"/>
            <p:cNvSpPr/>
            <p:nvPr/>
          </p:nvSpPr>
          <p:spPr>
            <a:xfrm>
              <a:off x="-168050" y="4195214"/>
              <a:ext cx="719519" cy="965231"/>
            </a:xfrm>
            <a:custGeom>
              <a:avLst/>
              <a:gdLst/>
              <a:ahLst/>
              <a:cxnLst/>
              <a:rect l="l" t="t" r="r" b="b"/>
              <a:pathLst>
                <a:path w="24018" h="32220" extrusionOk="0">
                  <a:moveTo>
                    <a:pt x="11911" y="0"/>
                  </a:moveTo>
                  <a:cubicBezTo>
                    <a:pt x="10245" y="0"/>
                    <a:pt x="8091" y="4375"/>
                    <a:pt x="6872" y="6468"/>
                  </a:cubicBezTo>
                  <a:cubicBezTo>
                    <a:pt x="5371" y="9236"/>
                    <a:pt x="3870" y="12138"/>
                    <a:pt x="2936" y="15174"/>
                  </a:cubicBezTo>
                  <a:cubicBezTo>
                    <a:pt x="1669" y="19377"/>
                    <a:pt x="1" y="26282"/>
                    <a:pt x="701" y="30718"/>
                  </a:cubicBezTo>
                  <a:lnTo>
                    <a:pt x="1502" y="32219"/>
                  </a:lnTo>
                  <a:cubicBezTo>
                    <a:pt x="1635" y="29084"/>
                    <a:pt x="4204" y="26182"/>
                    <a:pt x="6305" y="24314"/>
                  </a:cubicBezTo>
                  <a:cubicBezTo>
                    <a:pt x="11175" y="20111"/>
                    <a:pt x="17146" y="17542"/>
                    <a:pt x="21550" y="12639"/>
                  </a:cubicBezTo>
                  <a:cubicBezTo>
                    <a:pt x="22383" y="11705"/>
                    <a:pt x="24018" y="9503"/>
                    <a:pt x="21683" y="9136"/>
                  </a:cubicBezTo>
                  <a:cubicBezTo>
                    <a:pt x="21615" y="9124"/>
                    <a:pt x="21544" y="9118"/>
                    <a:pt x="21471" y="9118"/>
                  </a:cubicBezTo>
                  <a:cubicBezTo>
                    <a:pt x="20146" y="9118"/>
                    <a:pt x="18032" y="11041"/>
                    <a:pt x="17146" y="11705"/>
                  </a:cubicBezTo>
                  <a:cubicBezTo>
                    <a:pt x="13644" y="14507"/>
                    <a:pt x="10842" y="18710"/>
                    <a:pt x="6872" y="20811"/>
                  </a:cubicBezTo>
                  <a:cubicBezTo>
                    <a:pt x="7239" y="20211"/>
                    <a:pt x="7706" y="19644"/>
                    <a:pt x="8040" y="19043"/>
                  </a:cubicBezTo>
                  <a:cubicBezTo>
                    <a:pt x="10141" y="16275"/>
                    <a:pt x="12109" y="13339"/>
                    <a:pt x="14211" y="10437"/>
                  </a:cubicBezTo>
                  <a:cubicBezTo>
                    <a:pt x="15378" y="8903"/>
                    <a:pt x="16446" y="7168"/>
                    <a:pt x="17613" y="5534"/>
                  </a:cubicBezTo>
                  <a:cubicBezTo>
                    <a:pt x="18303" y="4441"/>
                    <a:pt x="19265" y="2978"/>
                    <a:pt x="18025" y="2978"/>
                  </a:cubicBezTo>
                  <a:cubicBezTo>
                    <a:pt x="17826" y="2978"/>
                    <a:pt x="17569" y="3015"/>
                    <a:pt x="17246" y="3098"/>
                  </a:cubicBezTo>
                  <a:cubicBezTo>
                    <a:pt x="14911" y="3565"/>
                    <a:pt x="12576" y="7635"/>
                    <a:pt x="11309" y="9503"/>
                  </a:cubicBezTo>
                  <a:cubicBezTo>
                    <a:pt x="9541" y="12305"/>
                    <a:pt x="6372" y="16575"/>
                    <a:pt x="4537" y="19077"/>
                  </a:cubicBezTo>
                  <a:cubicBezTo>
                    <a:pt x="5371" y="16041"/>
                    <a:pt x="6872" y="13106"/>
                    <a:pt x="8173" y="10304"/>
                  </a:cubicBezTo>
                  <a:cubicBezTo>
                    <a:pt x="9074" y="8469"/>
                    <a:pt x="14111" y="1697"/>
                    <a:pt x="12243" y="63"/>
                  </a:cubicBezTo>
                  <a:cubicBezTo>
                    <a:pt x="12135" y="21"/>
                    <a:pt x="12024" y="0"/>
                    <a:pt x="11911"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18"/>
            <p:cNvSpPr/>
            <p:nvPr/>
          </p:nvSpPr>
          <p:spPr>
            <a:xfrm>
              <a:off x="-69107" y="4860584"/>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18"/>
            <p:cNvSpPr/>
            <p:nvPr/>
          </p:nvSpPr>
          <p:spPr>
            <a:xfrm>
              <a:off x="-32142" y="4784647"/>
              <a:ext cx="20012" cy="15997"/>
            </a:xfrm>
            <a:custGeom>
              <a:avLst/>
              <a:gdLst/>
              <a:ahLst/>
              <a:cxnLst/>
              <a:rect l="l" t="t" r="r" b="b"/>
              <a:pathLst>
                <a:path w="668" h="534" extrusionOk="0">
                  <a:moveTo>
                    <a:pt x="334" y="0"/>
                  </a:moveTo>
                  <a:cubicBezTo>
                    <a:pt x="0" y="0"/>
                    <a:pt x="0"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18"/>
            <p:cNvSpPr/>
            <p:nvPr/>
          </p:nvSpPr>
          <p:spPr>
            <a:xfrm>
              <a:off x="16805" y="4768651"/>
              <a:ext cx="21030" cy="16027"/>
            </a:xfrm>
            <a:custGeom>
              <a:avLst/>
              <a:gdLst/>
              <a:ahLst/>
              <a:cxnLst/>
              <a:rect l="l" t="t" r="r" b="b"/>
              <a:pathLst>
                <a:path w="702" h="535" extrusionOk="0">
                  <a:moveTo>
                    <a:pt x="368" y="0"/>
                  </a:moveTo>
                  <a:cubicBezTo>
                    <a:pt x="1" y="0"/>
                    <a:pt x="1" y="534"/>
                    <a:pt x="368" y="534"/>
                  </a:cubicBezTo>
                  <a:cubicBezTo>
                    <a:pt x="701" y="534"/>
                    <a:pt x="701" y="0"/>
                    <a:pt x="368"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18"/>
            <p:cNvSpPr/>
            <p:nvPr/>
          </p:nvSpPr>
          <p:spPr>
            <a:xfrm>
              <a:off x="58772" y="4690707"/>
              <a:ext cx="21030" cy="15009"/>
            </a:xfrm>
            <a:custGeom>
              <a:avLst/>
              <a:gdLst/>
              <a:ahLst/>
              <a:cxnLst/>
              <a:rect l="l" t="t" r="r" b="b"/>
              <a:pathLst>
                <a:path w="702" h="501" extrusionOk="0">
                  <a:moveTo>
                    <a:pt x="334" y="0"/>
                  </a:moveTo>
                  <a:cubicBezTo>
                    <a:pt x="1" y="0"/>
                    <a:pt x="1" y="501"/>
                    <a:pt x="334" y="501"/>
                  </a:cubicBezTo>
                  <a:cubicBezTo>
                    <a:pt x="701" y="501"/>
                    <a:pt x="701"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18"/>
            <p:cNvSpPr/>
            <p:nvPr/>
          </p:nvSpPr>
          <p:spPr>
            <a:xfrm>
              <a:off x="100740" y="4671715"/>
              <a:ext cx="21030" cy="16027"/>
            </a:xfrm>
            <a:custGeom>
              <a:avLst/>
              <a:gdLst/>
              <a:ahLst/>
              <a:cxnLst/>
              <a:rect l="l" t="t" r="r" b="b"/>
              <a:pathLst>
                <a:path w="702" h="535" extrusionOk="0">
                  <a:moveTo>
                    <a:pt x="334" y="1"/>
                  </a:moveTo>
                  <a:cubicBezTo>
                    <a:pt x="1" y="1"/>
                    <a:pt x="1" y="534"/>
                    <a:pt x="334" y="534"/>
                  </a:cubicBezTo>
                  <a:cubicBezTo>
                    <a:pt x="701" y="534"/>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18"/>
            <p:cNvSpPr/>
            <p:nvPr/>
          </p:nvSpPr>
          <p:spPr>
            <a:xfrm>
              <a:off x="111733" y="4598774"/>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18"/>
            <p:cNvSpPr/>
            <p:nvPr/>
          </p:nvSpPr>
          <p:spPr>
            <a:xfrm>
              <a:off x="158703" y="4582777"/>
              <a:ext cx="20012" cy="16027"/>
            </a:xfrm>
            <a:custGeom>
              <a:avLst/>
              <a:gdLst/>
              <a:ahLst/>
              <a:cxnLst/>
              <a:rect l="l" t="t" r="r" b="b"/>
              <a:pathLst>
                <a:path w="668" h="535" extrusionOk="0">
                  <a:moveTo>
                    <a:pt x="334" y="1"/>
                  </a:moveTo>
                  <a:cubicBezTo>
                    <a:pt x="1" y="1"/>
                    <a:pt x="1" y="535"/>
                    <a:pt x="334" y="535"/>
                  </a:cubicBezTo>
                  <a:cubicBezTo>
                    <a:pt x="668" y="535"/>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18"/>
            <p:cNvSpPr/>
            <p:nvPr/>
          </p:nvSpPr>
          <p:spPr>
            <a:xfrm>
              <a:off x="166701" y="4509836"/>
              <a:ext cx="20012" cy="16027"/>
            </a:xfrm>
            <a:custGeom>
              <a:avLst/>
              <a:gdLst/>
              <a:ahLst/>
              <a:cxnLst/>
              <a:rect l="l" t="t" r="r" b="b"/>
              <a:pathLst>
                <a:path w="668" h="535" extrusionOk="0">
                  <a:moveTo>
                    <a:pt x="334" y="1"/>
                  </a:moveTo>
                  <a:cubicBezTo>
                    <a:pt x="0" y="1"/>
                    <a:pt x="0" y="535"/>
                    <a:pt x="334" y="535"/>
                  </a:cubicBezTo>
                  <a:cubicBezTo>
                    <a:pt x="668" y="535"/>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18"/>
            <p:cNvSpPr/>
            <p:nvPr/>
          </p:nvSpPr>
          <p:spPr>
            <a:xfrm>
              <a:off x="210676" y="4501838"/>
              <a:ext cx="21000" cy="16027"/>
            </a:xfrm>
            <a:custGeom>
              <a:avLst/>
              <a:gdLst/>
              <a:ahLst/>
              <a:cxnLst/>
              <a:rect l="l" t="t" r="r" b="b"/>
              <a:pathLst>
                <a:path w="701" h="535" extrusionOk="0">
                  <a:moveTo>
                    <a:pt x="334" y="1"/>
                  </a:moveTo>
                  <a:cubicBezTo>
                    <a:pt x="0" y="1"/>
                    <a:pt x="0" y="535"/>
                    <a:pt x="334" y="535"/>
                  </a:cubicBezTo>
                  <a:cubicBezTo>
                    <a:pt x="701" y="535"/>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18"/>
            <p:cNvSpPr/>
            <p:nvPr/>
          </p:nvSpPr>
          <p:spPr>
            <a:xfrm>
              <a:off x="208669" y="4443904"/>
              <a:ext cx="20012" cy="15997"/>
            </a:xfrm>
            <a:custGeom>
              <a:avLst/>
              <a:gdLst/>
              <a:ahLst/>
              <a:cxnLst/>
              <a:rect l="l" t="t" r="r" b="b"/>
              <a:pathLst>
                <a:path w="668" h="534" extrusionOk="0">
                  <a:moveTo>
                    <a:pt x="334" y="0"/>
                  </a:moveTo>
                  <a:cubicBezTo>
                    <a:pt x="0" y="0"/>
                    <a:pt x="0"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18"/>
            <p:cNvSpPr/>
            <p:nvPr/>
          </p:nvSpPr>
          <p:spPr>
            <a:xfrm>
              <a:off x="260641" y="4433899"/>
              <a:ext cx="20012" cy="16027"/>
            </a:xfrm>
            <a:custGeom>
              <a:avLst/>
              <a:gdLst/>
              <a:ahLst/>
              <a:cxnLst/>
              <a:rect l="l" t="t" r="r" b="b"/>
              <a:pathLst>
                <a:path w="668" h="535" extrusionOk="0">
                  <a:moveTo>
                    <a:pt x="334" y="1"/>
                  </a:moveTo>
                  <a:cubicBezTo>
                    <a:pt x="0" y="1"/>
                    <a:pt x="0" y="534"/>
                    <a:pt x="334" y="534"/>
                  </a:cubicBezTo>
                  <a:cubicBezTo>
                    <a:pt x="667" y="534"/>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18"/>
            <p:cNvSpPr/>
            <p:nvPr/>
          </p:nvSpPr>
          <p:spPr>
            <a:xfrm>
              <a:off x="260641" y="4375935"/>
              <a:ext cx="20012" cy="16027"/>
            </a:xfrm>
            <a:custGeom>
              <a:avLst/>
              <a:gdLst/>
              <a:ahLst/>
              <a:cxnLst/>
              <a:rect l="l" t="t" r="r" b="b"/>
              <a:pathLst>
                <a:path w="668" h="535" extrusionOk="0">
                  <a:moveTo>
                    <a:pt x="334" y="1"/>
                  </a:moveTo>
                  <a:cubicBezTo>
                    <a:pt x="0" y="1"/>
                    <a:pt x="0" y="535"/>
                    <a:pt x="334" y="535"/>
                  </a:cubicBezTo>
                  <a:cubicBezTo>
                    <a:pt x="667" y="535"/>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18"/>
            <p:cNvSpPr/>
            <p:nvPr/>
          </p:nvSpPr>
          <p:spPr>
            <a:xfrm>
              <a:off x="305604" y="4370963"/>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18"/>
            <p:cNvSpPr/>
            <p:nvPr/>
          </p:nvSpPr>
          <p:spPr>
            <a:xfrm>
              <a:off x="318700" y="4300794"/>
              <a:ext cx="20012" cy="16027"/>
            </a:xfrm>
            <a:custGeom>
              <a:avLst/>
              <a:gdLst/>
              <a:ahLst/>
              <a:cxnLst/>
              <a:rect l="l" t="t" r="r" b="b"/>
              <a:pathLst>
                <a:path w="668" h="535"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18"/>
            <p:cNvSpPr/>
            <p:nvPr/>
          </p:nvSpPr>
          <p:spPr>
            <a:xfrm>
              <a:off x="357672" y="4284798"/>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18"/>
            <p:cNvSpPr/>
            <p:nvPr/>
          </p:nvSpPr>
          <p:spPr>
            <a:xfrm>
              <a:off x="-1168" y="4870559"/>
              <a:ext cx="20012" cy="16027"/>
            </a:xfrm>
            <a:custGeom>
              <a:avLst/>
              <a:gdLst/>
              <a:ahLst/>
              <a:cxnLst/>
              <a:rect l="l" t="t" r="r" b="b"/>
              <a:pathLst>
                <a:path w="668" h="535" extrusionOk="0">
                  <a:moveTo>
                    <a:pt x="334" y="1"/>
                  </a:moveTo>
                  <a:cubicBezTo>
                    <a:pt x="0" y="1"/>
                    <a:pt x="0"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18"/>
            <p:cNvSpPr/>
            <p:nvPr/>
          </p:nvSpPr>
          <p:spPr>
            <a:xfrm>
              <a:off x="58772" y="4818617"/>
              <a:ext cx="21030" cy="15997"/>
            </a:xfrm>
            <a:custGeom>
              <a:avLst/>
              <a:gdLst/>
              <a:ahLst/>
              <a:cxnLst/>
              <a:rect l="l" t="t" r="r" b="b"/>
              <a:pathLst>
                <a:path w="702" h="534" extrusionOk="0">
                  <a:moveTo>
                    <a:pt x="334" y="0"/>
                  </a:moveTo>
                  <a:cubicBezTo>
                    <a:pt x="1" y="0"/>
                    <a:pt x="1" y="534"/>
                    <a:pt x="334" y="534"/>
                  </a:cubicBezTo>
                  <a:cubicBezTo>
                    <a:pt x="701" y="534"/>
                    <a:pt x="701"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18"/>
            <p:cNvSpPr/>
            <p:nvPr/>
          </p:nvSpPr>
          <p:spPr>
            <a:xfrm>
              <a:off x="116736" y="4813614"/>
              <a:ext cx="20012" cy="16027"/>
            </a:xfrm>
            <a:custGeom>
              <a:avLst/>
              <a:gdLst/>
              <a:ahLst/>
              <a:cxnLst/>
              <a:rect l="l" t="t" r="r" b="b"/>
              <a:pathLst>
                <a:path w="668" h="535"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18"/>
            <p:cNvSpPr/>
            <p:nvPr/>
          </p:nvSpPr>
          <p:spPr>
            <a:xfrm>
              <a:off x="137734" y="4763648"/>
              <a:ext cx="20012" cy="16027"/>
            </a:xfrm>
            <a:custGeom>
              <a:avLst/>
              <a:gdLst/>
              <a:ahLst/>
              <a:cxnLst/>
              <a:rect l="l" t="t" r="r" b="b"/>
              <a:pathLst>
                <a:path w="668" h="535" extrusionOk="0">
                  <a:moveTo>
                    <a:pt x="334" y="1"/>
                  </a:moveTo>
                  <a:cubicBezTo>
                    <a:pt x="0" y="1"/>
                    <a:pt x="0" y="534"/>
                    <a:pt x="334" y="534"/>
                  </a:cubicBezTo>
                  <a:cubicBezTo>
                    <a:pt x="667" y="534"/>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18"/>
            <p:cNvSpPr/>
            <p:nvPr/>
          </p:nvSpPr>
          <p:spPr>
            <a:xfrm>
              <a:off x="205673" y="4755650"/>
              <a:ext cx="20012" cy="16027"/>
            </a:xfrm>
            <a:custGeom>
              <a:avLst/>
              <a:gdLst/>
              <a:ahLst/>
              <a:cxnLst/>
              <a:rect l="l" t="t" r="r" b="b"/>
              <a:pathLst>
                <a:path w="668" h="535" extrusionOk="0">
                  <a:moveTo>
                    <a:pt x="334" y="1"/>
                  </a:moveTo>
                  <a:cubicBezTo>
                    <a:pt x="0" y="1"/>
                    <a:pt x="0"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18"/>
            <p:cNvSpPr/>
            <p:nvPr/>
          </p:nvSpPr>
          <p:spPr>
            <a:xfrm>
              <a:off x="213671" y="4705685"/>
              <a:ext cx="20012" cy="16027"/>
            </a:xfrm>
            <a:custGeom>
              <a:avLst/>
              <a:gdLst/>
              <a:ahLst/>
              <a:cxnLst/>
              <a:rect l="l" t="t" r="r" b="b"/>
              <a:pathLst>
                <a:path w="668" h="535" extrusionOk="0">
                  <a:moveTo>
                    <a:pt x="334" y="1"/>
                  </a:moveTo>
                  <a:cubicBezTo>
                    <a:pt x="0" y="1"/>
                    <a:pt x="0" y="535"/>
                    <a:pt x="334" y="535"/>
                  </a:cubicBezTo>
                  <a:cubicBezTo>
                    <a:pt x="667" y="535"/>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18"/>
            <p:cNvSpPr/>
            <p:nvPr/>
          </p:nvSpPr>
          <p:spPr>
            <a:xfrm>
              <a:off x="268609" y="4700712"/>
              <a:ext cx="20042" cy="15997"/>
            </a:xfrm>
            <a:custGeom>
              <a:avLst/>
              <a:gdLst/>
              <a:ahLst/>
              <a:cxnLst/>
              <a:rect l="l" t="t" r="r" b="b"/>
              <a:pathLst>
                <a:path w="669" h="534"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18"/>
            <p:cNvSpPr/>
            <p:nvPr/>
          </p:nvSpPr>
          <p:spPr>
            <a:xfrm>
              <a:off x="271605" y="4640741"/>
              <a:ext cx="20042" cy="16027"/>
            </a:xfrm>
            <a:custGeom>
              <a:avLst/>
              <a:gdLst/>
              <a:ahLst/>
              <a:cxnLst/>
              <a:rect l="l" t="t" r="r" b="b"/>
              <a:pathLst>
                <a:path w="669" h="535" extrusionOk="0">
                  <a:moveTo>
                    <a:pt x="335" y="1"/>
                  </a:moveTo>
                  <a:cubicBezTo>
                    <a:pt x="1" y="1"/>
                    <a:pt x="1" y="534"/>
                    <a:pt x="335" y="534"/>
                  </a:cubicBezTo>
                  <a:cubicBezTo>
                    <a:pt x="668" y="534"/>
                    <a:pt x="668" y="1"/>
                    <a:pt x="335"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18"/>
            <p:cNvSpPr/>
            <p:nvPr/>
          </p:nvSpPr>
          <p:spPr>
            <a:xfrm>
              <a:off x="328580" y="4650746"/>
              <a:ext cx="21000" cy="15997"/>
            </a:xfrm>
            <a:custGeom>
              <a:avLst/>
              <a:gdLst/>
              <a:ahLst/>
              <a:cxnLst/>
              <a:rect l="l" t="t" r="r" b="b"/>
              <a:pathLst>
                <a:path w="701" h="534" extrusionOk="0">
                  <a:moveTo>
                    <a:pt x="334" y="0"/>
                  </a:moveTo>
                  <a:cubicBezTo>
                    <a:pt x="0" y="0"/>
                    <a:pt x="0" y="534"/>
                    <a:pt x="334" y="534"/>
                  </a:cubicBezTo>
                  <a:cubicBezTo>
                    <a:pt x="701" y="534"/>
                    <a:pt x="701"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18"/>
            <p:cNvSpPr/>
            <p:nvPr/>
          </p:nvSpPr>
          <p:spPr>
            <a:xfrm>
              <a:off x="334571" y="4593771"/>
              <a:ext cx="20012" cy="15039"/>
            </a:xfrm>
            <a:custGeom>
              <a:avLst/>
              <a:gdLst/>
              <a:ahLst/>
              <a:cxnLst/>
              <a:rect l="l" t="t" r="r" b="b"/>
              <a:pathLst>
                <a:path w="668" h="502" extrusionOk="0">
                  <a:moveTo>
                    <a:pt x="334" y="1"/>
                  </a:moveTo>
                  <a:cubicBezTo>
                    <a:pt x="0" y="1"/>
                    <a:pt x="0" y="501"/>
                    <a:pt x="334" y="501"/>
                  </a:cubicBezTo>
                  <a:cubicBezTo>
                    <a:pt x="668" y="501"/>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18"/>
            <p:cNvSpPr/>
            <p:nvPr/>
          </p:nvSpPr>
          <p:spPr>
            <a:xfrm>
              <a:off x="394511" y="4595778"/>
              <a:ext cx="20042" cy="16027"/>
            </a:xfrm>
            <a:custGeom>
              <a:avLst/>
              <a:gdLst/>
              <a:ahLst/>
              <a:cxnLst/>
              <a:rect l="l" t="t" r="r" b="b"/>
              <a:pathLst>
                <a:path w="669"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18"/>
            <p:cNvSpPr/>
            <p:nvPr/>
          </p:nvSpPr>
          <p:spPr>
            <a:xfrm>
              <a:off x="386543" y="4538833"/>
              <a:ext cx="20012" cy="15009"/>
            </a:xfrm>
            <a:custGeom>
              <a:avLst/>
              <a:gdLst/>
              <a:ahLst/>
              <a:cxnLst/>
              <a:rect l="l" t="t" r="r" b="b"/>
              <a:pathLst>
                <a:path w="668" h="501" extrusionOk="0">
                  <a:moveTo>
                    <a:pt x="334" y="0"/>
                  </a:moveTo>
                  <a:cubicBezTo>
                    <a:pt x="0" y="0"/>
                    <a:pt x="0" y="501"/>
                    <a:pt x="334" y="501"/>
                  </a:cubicBezTo>
                  <a:cubicBezTo>
                    <a:pt x="667" y="501"/>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18"/>
            <p:cNvSpPr/>
            <p:nvPr/>
          </p:nvSpPr>
          <p:spPr>
            <a:xfrm>
              <a:off x="441481" y="4553811"/>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18"/>
            <p:cNvSpPr/>
            <p:nvPr/>
          </p:nvSpPr>
          <p:spPr>
            <a:xfrm>
              <a:off x="465476" y="4493870"/>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18"/>
            <p:cNvSpPr/>
            <p:nvPr/>
          </p:nvSpPr>
          <p:spPr>
            <a:xfrm>
              <a:off x="-59132" y="4711676"/>
              <a:ext cx="21030" cy="15039"/>
            </a:xfrm>
            <a:custGeom>
              <a:avLst/>
              <a:gdLst/>
              <a:ahLst/>
              <a:cxnLst/>
              <a:rect l="l" t="t" r="r" b="b"/>
              <a:pathLst>
                <a:path w="702" h="502" extrusionOk="0">
                  <a:moveTo>
                    <a:pt x="368" y="1"/>
                  </a:moveTo>
                  <a:cubicBezTo>
                    <a:pt x="1" y="1"/>
                    <a:pt x="1" y="501"/>
                    <a:pt x="368" y="501"/>
                  </a:cubicBezTo>
                  <a:cubicBezTo>
                    <a:pt x="701" y="501"/>
                    <a:pt x="701" y="1"/>
                    <a:pt x="368"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18"/>
            <p:cNvSpPr/>
            <p:nvPr/>
          </p:nvSpPr>
          <p:spPr>
            <a:xfrm>
              <a:off x="-64135" y="4637746"/>
              <a:ext cx="20042" cy="16027"/>
            </a:xfrm>
            <a:custGeom>
              <a:avLst/>
              <a:gdLst/>
              <a:ahLst/>
              <a:cxnLst/>
              <a:rect l="l" t="t" r="r" b="b"/>
              <a:pathLst>
                <a:path w="669" h="535" extrusionOk="0">
                  <a:moveTo>
                    <a:pt x="335" y="1"/>
                  </a:moveTo>
                  <a:cubicBezTo>
                    <a:pt x="1" y="1"/>
                    <a:pt x="1" y="534"/>
                    <a:pt x="335" y="534"/>
                  </a:cubicBezTo>
                  <a:cubicBezTo>
                    <a:pt x="668" y="534"/>
                    <a:pt x="668" y="1"/>
                    <a:pt x="335"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18"/>
            <p:cNvSpPr/>
            <p:nvPr/>
          </p:nvSpPr>
          <p:spPr>
            <a:xfrm>
              <a:off x="-14169" y="4616777"/>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18"/>
            <p:cNvSpPr/>
            <p:nvPr/>
          </p:nvSpPr>
          <p:spPr>
            <a:xfrm>
              <a:off x="-25163" y="4543805"/>
              <a:ext cx="21030" cy="16027"/>
            </a:xfrm>
            <a:custGeom>
              <a:avLst/>
              <a:gdLst/>
              <a:ahLst/>
              <a:cxnLst/>
              <a:rect l="l" t="t" r="r" b="b"/>
              <a:pathLst>
                <a:path w="702" h="535" extrusionOk="0">
                  <a:moveTo>
                    <a:pt x="368" y="1"/>
                  </a:moveTo>
                  <a:cubicBezTo>
                    <a:pt x="1" y="1"/>
                    <a:pt x="1" y="535"/>
                    <a:pt x="368" y="535"/>
                  </a:cubicBezTo>
                  <a:cubicBezTo>
                    <a:pt x="701" y="535"/>
                    <a:pt x="701" y="1"/>
                    <a:pt x="368"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18"/>
            <p:cNvSpPr/>
            <p:nvPr/>
          </p:nvSpPr>
          <p:spPr>
            <a:xfrm>
              <a:off x="24803" y="4522837"/>
              <a:ext cx="21030" cy="16027"/>
            </a:xfrm>
            <a:custGeom>
              <a:avLst/>
              <a:gdLst/>
              <a:ahLst/>
              <a:cxnLst/>
              <a:rect l="l" t="t" r="r" b="b"/>
              <a:pathLst>
                <a:path w="702" h="535" extrusionOk="0">
                  <a:moveTo>
                    <a:pt x="334" y="0"/>
                  </a:moveTo>
                  <a:cubicBezTo>
                    <a:pt x="1" y="0"/>
                    <a:pt x="1" y="534"/>
                    <a:pt x="334" y="534"/>
                  </a:cubicBezTo>
                  <a:cubicBezTo>
                    <a:pt x="701" y="534"/>
                    <a:pt x="701"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18"/>
            <p:cNvSpPr/>
            <p:nvPr/>
          </p:nvSpPr>
          <p:spPr>
            <a:xfrm>
              <a:off x="11832" y="4462866"/>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18"/>
            <p:cNvSpPr/>
            <p:nvPr/>
          </p:nvSpPr>
          <p:spPr>
            <a:xfrm>
              <a:off x="66770" y="4443904"/>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18"/>
            <p:cNvSpPr/>
            <p:nvPr/>
          </p:nvSpPr>
          <p:spPr>
            <a:xfrm>
              <a:off x="56795" y="4380938"/>
              <a:ext cx="20012" cy="16027"/>
            </a:xfrm>
            <a:custGeom>
              <a:avLst/>
              <a:gdLst/>
              <a:ahLst/>
              <a:cxnLst/>
              <a:rect l="l" t="t" r="r" b="b"/>
              <a:pathLst>
                <a:path w="668" h="535" extrusionOk="0">
                  <a:moveTo>
                    <a:pt x="334" y="1"/>
                  </a:moveTo>
                  <a:cubicBezTo>
                    <a:pt x="0" y="1"/>
                    <a:pt x="0" y="534"/>
                    <a:pt x="334" y="534"/>
                  </a:cubicBezTo>
                  <a:cubicBezTo>
                    <a:pt x="667" y="534"/>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18"/>
            <p:cNvSpPr/>
            <p:nvPr/>
          </p:nvSpPr>
          <p:spPr>
            <a:xfrm>
              <a:off x="106761" y="4378931"/>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18"/>
            <p:cNvSpPr/>
            <p:nvPr/>
          </p:nvSpPr>
          <p:spPr>
            <a:xfrm>
              <a:off x="103860" y="4287794"/>
              <a:ext cx="20042" cy="15039"/>
            </a:xfrm>
            <a:custGeom>
              <a:avLst/>
              <a:gdLst/>
              <a:ahLst/>
              <a:cxnLst/>
              <a:rect l="l" t="t" r="r" b="b"/>
              <a:pathLst>
                <a:path w="669" h="502" extrusionOk="0">
                  <a:moveTo>
                    <a:pt x="335" y="1"/>
                  </a:moveTo>
                  <a:cubicBezTo>
                    <a:pt x="1" y="1"/>
                    <a:pt x="1" y="501"/>
                    <a:pt x="335" y="501"/>
                  </a:cubicBezTo>
                  <a:cubicBezTo>
                    <a:pt x="668" y="501"/>
                    <a:pt x="668" y="1"/>
                    <a:pt x="335"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18"/>
            <p:cNvSpPr/>
            <p:nvPr/>
          </p:nvSpPr>
          <p:spPr>
            <a:xfrm>
              <a:off x="155833" y="4281803"/>
              <a:ext cx="21030" cy="16027"/>
            </a:xfrm>
            <a:custGeom>
              <a:avLst/>
              <a:gdLst/>
              <a:ahLst/>
              <a:cxnLst/>
              <a:rect l="l" t="t" r="r" b="b"/>
              <a:pathLst>
                <a:path w="702" h="535" extrusionOk="0">
                  <a:moveTo>
                    <a:pt x="334" y="1"/>
                  </a:moveTo>
                  <a:cubicBezTo>
                    <a:pt x="1" y="1"/>
                    <a:pt x="1" y="534"/>
                    <a:pt x="334" y="534"/>
                  </a:cubicBezTo>
                  <a:cubicBezTo>
                    <a:pt x="701" y="534"/>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18"/>
            <p:cNvSpPr/>
            <p:nvPr/>
          </p:nvSpPr>
          <p:spPr>
            <a:xfrm>
              <a:off x="168833" y="4208861"/>
              <a:ext cx="21000" cy="16027"/>
            </a:xfrm>
            <a:custGeom>
              <a:avLst/>
              <a:gdLst/>
              <a:ahLst/>
              <a:cxnLst/>
              <a:rect l="l" t="t" r="r" b="b"/>
              <a:pathLst>
                <a:path w="701" h="535" extrusionOk="0">
                  <a:moveTo>
                    <a:pt x="367" y="1"/>
                  </a:moveTo>
                  <a:cubicBezTo>
                    <a:pt x="0" y="1"/>
                    <a:pt x="0" y="534"/>
                    <a:pt x="367" y="534"/>
                  </a:cubicBezTo>
                  <a:cubicBezTo>
                    <a:pt x="701" y="534"/>
                    <a:pt x="701" y="1"/>
                    <a:pt x="36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18"/>
            <p:cNvSpPr/>
            <p:nvPr/>
          </p:nvSpPr>
          <p:spPr>
            <a:xfrm>
              <a:off x="-80101" y="4766644"/>
              <a:ext cx="21000" cy="15009"/>
            </a:xfrm>
            <a:custGeom>
              <a:avLst/>
              <a:gdLst/>
              <a:ahLst/>
              <a:cxnLst/>
              <a:rect l="l" t="t" r="r" b="b"/>
              <a:pathLst>
                <a:path w="701" h="501" extrusionOk="0">
                  <a:moveTo>
                    <a:pt x="367" y="1"/>
                  </a:moveTo>
                  <a:cubicBezTo>
                    <a:pt x="0" y="1"/>
                    <a:pt x="0" y="501"/>
                    <a:pt x="367" y="501"/>
                  </a:cubicBezTo>
                  <a:cubicBezTo>
                    <a:pt x="701" y="501"/>
                    <a:pt x="701" y="1"/>
                    <a:pt x="36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18"/>
            <p:cNvSpPr/>
            <p:nvPr/>
          </p:nvSpPr>
          <p:spPr>
            <a:xfrm>
              <a:off x="-59132" y="4928523"/>
              <a:ext cx="21030" cy="16027"/>
            </a:xfrm>
            <a:custGeom>
              <a:avLst/>
              <a:gdLst/>
              <a:ahLst/>
              <a:cxnLst/>
              <a:rect l="l" t="t" r="r" b="b"/>
              <a:pathLst>
                <a:path w="702" h="535" extrusionOk="0">
                  <a:moveTo>
                    <a:pt x="368" y="0"/>
                  </a:moveTo>
                  <a:cubicBezTo>
                    <a:pt x="1" y="0"/>
                    <a:pt x="1" y="534"/>
                    <a:pt x="368" y="534"/>
                  </a:cubicBezTo>
                  <a:cubicBezTo>
                    <a:pt x="701" y="534"/>
                    <a:pt x="701" y="0"/>
                    <a:pt x="368"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18"/>
            <p:cNvSpPr/>
            <p:nvPr/>
          </p:nvSpPr>
          <p:spPr>
            <a:xfrm>
              <a:off x="-129078" y="4897549"/>
              <a:ext cx="20012" cy="15009"/>
            </a:xfrm>
            <a:custGeom>
              <a:avLst/>
              <a:gdLst/>
              <a:ahLst/>
              <a:cxnLst/>
              <a:rect l="l" t="t" r="r" b="b"/>
              <a:pathLst>
                <a:path w="668" h="501" extrusionOk="0">
                  <a:moveTo>
                    <a:pt x="334" y="0"/>
                  </a:moveTo>
                  <a:cubicBezTo>
                    <a:pt x="1" y="0"/>
                    <a:pt x="1" y="501"/>
                    <a:pt x="334" y="501"/>
                  </a:cubicBezTo>
                  <a:cubicBezTo>
                    <a:pt x="668" y="501"/>
                    <a:pt x="668"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18"/>
            <p:cNvSpPr/>
            <p:nvPr/>
          </p:nvSpPr>
          <p:spPr>
            <a:xfrm>
              <a:off x="-108079" y="4975493"/>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18"/>
            <p:cNvSpPr/>
            <p:nvPr/>
          </p:nvSpPr>
          <p:spPr>
            <a:xfrm>
              <a:off x="-135069" y="5004460"/>
              <a:ext cx="21030" cy="16027"/>
            </a:xfrm>
            <a:custGeom>
              <a:avLst/>
              <a:gdLst/>
              <a:ahLst/>
              <a:cxnLst/>
              <a:rect l="l" t="t" r="r" b="b"/>
              <a:pathLst>
                <a:path w="702" h="535" extrusionOk="0">
                  <a:moveTo>
                    <a:pt x="334" y="1"/>
                  </a:moveTo>
                  <a:cubicBezTo>
                    <a:pt x="1" y="1"/>
                    <a:pt x="1" y="534"/>
                    <a:pt x="334" y="534"/>
                  </a:cubicBezTo>
                  <a:cubicBezTo>
                    <a:pt x="701" y="534"/>
                    <a:pt x="701" y="1"/>
                    <a:pt x="334"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6" name="Google Shape;1916;p18"/>
          <p:cNvGrpSpPr/>
          <p:nvPr/>
        </p:nvGrpSpPr>
        <p:grpSpPr>
          <a:xfrm flipH="1">
            <a:off x="7365625" y="-251591"/>
            <a:ext cx="359392" cy="931707"/>
            <a:chOff x="1823086" y="-208516"/>
            <a:chExt cx="433159" cy="1122944"/>
          </a:xfrm>
        </p:grpSpPr>
        <p:sp>
          <p:nvSpPr>
            <p:cNvPr id="1917" name="Google Shape;1917;p18"/>
            <p:cNvSpPr/>
            <p:nvPr/>
          </p:nvSpPr>
          <p:spPr>
            <a:xfrm>
              <a:off x="1823086" y="-208516"/>
              <a:ext cx="386212" cy="1066577"/>
            </a:xfrm>
            <a:custGeom>
              <a:avLst/>
              <a:gdLst/>
              <a:ahLst/>
              <a:cxnLst/>
              <a:rect l="l" t="t" r="r" b="b"/>
              <a:pathLst>
                <a:path w="12892" h="35603" extrusionOk="0">
                  <a:moveTo>
                    <a:pt x="423" y="1"/>
                  </a:moveTo>
                  <a:cubicBezTo>
                    <a:pt x="221" y="1"/>
                    <a:pt x="0" y="239"/>
                    <a:pt x="116" y="494"/>
                  </a:cubicBezTo>
                  <a:cubicBezTo>
                    <a:pt x="2484" y="5898"/>
                    <a:pt x="2584" y="11702"/>
                    <a:pt x="3051" y="17506"/>
                  </a:cubicBezTo>
                  <a:cubicBezTo>
                    <a:pt x="3251" y="19908"/>
                    <a:pt x="3518" y="22309"/>
                    <a:pt x="4285" y="24644"/>
                  </a:cubicBezTo>
                  <a:cubicBezTo>
                    <a:pt x="4919" y="26579"/>
                    <a:pt x="5853" y="28414"/>
                    <a:pt x="7054" y="30048"/>
                  </a:cubicBezTo>
                  <a:cubicBezTo>
                    <a:pt x="8522" y="32083"/>
                    <a:pt x="10323" y="33851"/>
                    <a:pt x="12224" y="35519"/>
                  </a:cubicBezTo>
                  <a:cubicBezTo>
                    <a:pt x="12291" y="35578"/>
                    <a:pt x="12363" y="35602"/>
                    <a:pt x="12433" y="35602"/>
                  </a:cubicBezTo>
                  <a:cubicBezTo>
                    <a:pt x="12680" y="35602"/>
                    <a:pt x="12892" y="35293"/>
                    <a:pt x="12658" y="35085"/>
                  </a:cubicBezTo>
                  <a:cubicBezTo>
                    <a:pt x="9389" y="32183"/>
                    <a:pt x="6387" y="28947"/>
                    <a:pt x="4986" y="24744"/>
                  </a:cubicBezTo>
                  <a:cubicBezTo>
                    <a:pt x="4185" y="22376"/>
                    <a:pt x="3885" y="19941"/>
                    <a:pt x="3685" y="17506"/>
                  </a:cubicBezTo>
                  <a:cubicBezTo>
                    <a:pt x="3451" y="14771"/>
                    <a:pt x="3351" y="12002"/>
                    <a:pt x="3018" y="9267"/>
                  </a:cubicBezTo>
                  <a:cubicBezTo>
                    <a:pt x="2651" y="6131"/>
                    <a:pt x="1917" y="3062"/>
                    <a:pt x="649" y="160"/>
                  </a:cubicBezTo>
                  <a:cubicBezTo>
                    <a:pt x="598" y="48"/>
                    <a:pt x="513" y="1"/>
                    <a:pt x="423"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18"/>
            <p:cNvSpPr/>
            <p:nvPr/>
          </p:nvSpPr>
          <p:spPr>
            <a:xfrm>
              <a:off x="1901479" y="522606"/>
              <a:ext cx="65247" cy="106080"/>
            </a:xfrm>
            <a:custGeom>
              <a:avLst/>
              <a:gdLst/>
              <a:ahLst/>
              <a:cxnLst/>
              <a:rect l="l" t="t" r="r" b="b"/>
              <a:pathLst>
                <a:path w="2178" h="3541" extrusionOk="0">
                  <a:moveTo>
                    <a:pt x="1846" y="0"/>
                  </a:moveTo>
                  <a:cubicBezTo>
                    <a:pt x="1788" y="0"/>
                    <a:pt x="1726" y="21"/>
                    <a:pt x="1668" y="71"/>
                  </a:cubicBezTo>
                  <a:cubicBezTo>
                    <a:pt x="934" y="671"/>
                    <a:pt x="301" y="1171"/>
                    <a:pt x="101" y="2139"/>
                  </a:cubicBezTo>
                  <a:cubicBezTo>
                    <a:pt x="0" y="2706"/>
                    <a:pt x="101" y="3506"/>
                    <a:pt x="834" y="3540"/>
                  </a:cubicBezTo>
                  <a:cubicBezTo>
                    <a:pt x="844" y="3540"/>
                    <a:pt x="854" y="3540"/>
                    <a:pt x="864" y="3540"/>
                  </a:cubicBezTo>
                  <a:cubicBezTo>
                    <a:pt x="2166" y="3540"/>
                    <a:pt x="2003" y="1332"/>
                    <a:pt x="2102" y="471"/>
                  </a:cubicBezTo>
                  <a:cubicBezTo>
                    <a:pt x="2102" y="438"/>
                    <a:pt x="2102" y="404"/>
                    <a:pt x="2102" y="371"/>
                  </a:cubicBezTo>
                  <a:cubicBezTo>
                    <a:pt x="2177" y="195"/>
                    <a:pt x="2026" y="0"/>
                    <a:pt x="1846"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18"/>
            <p:cNvSpPr/>
            <p:nvPr/>
          </p:nvSpPr>
          <p:spPr>
            <a:xfrm>
              <a:off x="1989398" y="567180"/>
              <a:ext cx="101975" cy="56080"/>
            </a:xfrm>
            <a:custGeom>
              <a:avLst/>
              <a:gdLst/>
              <a:ahLst/>
              <a:cxnLst/>
              <a:rect l="l" t="t" r="r" b="b"/>
              <a:pathLst>
                <a:path w="3404" h="1872" extrusionOk="0">
                  <a:moveTo>
                    <a:pt x="1758" y="1"/>
                  </a:moveTo>
                  <a:cubicBezTo>
                    <a:pt x="1190" y="1"/>
                    <a:pt x="644" y="250"/>
                    <a:pt x="134" y="517"/>
                  </a:cubicBezTo>
                  <a:cubicBezTo>
                    <a:pt x="1" y="584"/>
                    <a:pt x="1" y="751"/>
                    <a:pt x="68" y="851"/>
                  </a:cubicBezTo>
                  <a:cubicBezTo>
                    <a:pt x="1" y="951"/>
                    <a:pt x="1" y="1118"/>
                    <a:pt x="134" y="1218"/>
                  </a:cubicBezTo>
                  <a:cubicBezTo>
                    <a:pt x="545" y="1550"/>
                    <a:pt x="1323" y="1872"/>
                    <a:pt x="2004" y="1872"/>
                  </a:cubicBezTo>
                  <a:cubicBezTo>
                    <a:pt x="2484" y="1872"/>
                    <a:pt x="2916" y="1712"/>
                    <a:pt x="3136" y="1285"/>
                  </a:cubicBezTo>
                  <a:cubicBezTo>
                    <a:pt x="3403" y="751"/>
                    <a:pt x="2836" y="284"/>
                    <a:pt x="2403" y="117"/>
                  </a:cubicBezTo>
                  <a:cubicBezTo>
                    <a:pt x="2185" y="35"/>
                    <a:pt x="1970" y="1"/>
                    <a:pt x="1758"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18"/>
            <p:cNvSpPr/>
            <p:nvPr/>
          </p:nvSpPr>
          <p:spPr>
            <a:xfrm>
              <a:off x="1983407" y="656626"/>
              <a:ext cx="63001" cy="103084"/>
            </a:xfrm>
            <a:custGeom>
              <a:avLst/>
              <a:gdLst/>
              <a:ahLst/>
              <a:cxnLst/>
              <a:rect l="l" t="t" r="r" b="b"/>
              <a:pathLst>
                <a:path w="2103" h="3441" extrusionOk="0">
                  <a:moveTo>
                    <a:pt x="1197" y="1"/>
                  </a:moveTo>
                  <a:cubicBezTo>
                    <a:pt x="1137" y="1"/>
                    <a:pt x="1077" y="30"/>
                    <a:pt x="1035" y="100"/>
                  </a:cubicBezTo>
                  <a:cubicBezTo>
                    <a:pt x="534" y="667"/>
                    <a:pt x="1" y="1401"/>
                    <a:pt x="67" y="2168"/>
                  </a:cubicBezTo>
                  <a:cubicBezTo>
                    <a:pt x="134" y="2668"/>
                    <a:pt x="368" y="3335"/>
                    <a:pt x="935" y="3436"/>
                  </a:cubicBezTo>
                  <a:cubicBezTo>
                    <a:pt x="964" y="3439"/>
                    <a:pt x="993" y="3440"/>
                    <a:pt x="1021" y="3440"/>
                  </a:cubicBezTo>
                  <a:cubicBezTo>
                    <a:pt x="1593" y="3440"/>
                    <a:pt x="1840" y="2812"/>
                    <a:pt x="1935" y="2335"/>
                  </a:cubicBezTo>
                  <a:cubicBezTo>
                    <a:pt x="2102" y="1568"/>
                    <a:pt x="1935" y="967"/>
                    <a:pt x="1602" y="267"/>
                  </a:cubicBezTo>
                  <a:cubicBezTo>
                    <a:pt x="1569" y="167"/>
                    <a:pt x="1502" y="133"/>
                    <a:pt x="1402" y="133"/>
                  </a:cubicBezTo>
                  <a:cubicBezTo>
                    <a:pt x="1363" y="56"/>
                    <a:pt x="1280" y="1"/>
                    <a:pt x="119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18"/>
            <p:cNvSpPr/>
            <p:nvPr/>
          </p:nvSpPr>
          <p:spPr>
            <a:xfrm>
              <a:off x="2070337" y="678254"/>
              <a:ext cx="94965" cy="57249"/>
            </a:xfrm>
            <a:custGeom>
              <a:avLst/>
              <a:gdLst/>
              <a:ahLst/>
              <a:cxnLst/>
              <a:rect l="l" t="t" r="r" b="b"/>
              <a:pathLst>
                <a:path w="3170" h="1911" extrusionOk="0">
                  <a:moveTo>
                    <a:pt x="1804" y="0"/>
                  </a:moveTo>
                  <a:cubicBezTo>
                    <a:pt x="1160" y="0"/>
                    <a:pt x="531" y="518"/>
                    <a:pt x="101" y="979"/>
                  </a:cubicBezTo>
                  <a:cubicBezTo>
                    <a:pt x="1" y="1079"/>
                    <a:pt x="34" y="1246"/>
                    <a:pt x="101" y="1313"/>
                  </a:cubicBezTo>
                  <a:cubicBezTo>
                    <a:pt x="34" y="1446"/>
                    <a:pt x="34" y="1613"/>
                    <a:pt x="168" y="1679"/>
                  </a:cubicBezTo>
                  <a:cubicBezTo>
                    <a:pt x="455" y="1864"/>
                    <a:pt x="794" y="1910"/>
                    <a:pt x="1128" y="1910"/>
                  </a:cubicBezTo>
                  <a:cubicBezTo>
                    <a:pt x="1337" y="1910"/>
                    <a:pt x="1543" y="1892"/>
                    <a:pt x="1735" y="1880"/>
                  </a:cubicBezTo>
                  <a:cubicBezTo>
                    <a:pt x="2269" y="1780"/>
                    <a:pt x="2836" y="1613"/>
                    <a:pt x="3003" y="1046"/>
                  </a:cubicBezTo>
                  <a:cubicBezTo>
                    <a:pt x="3170" y="445"/>
                    <a:pt x="2436" y="45"/>
                    <a:pt x="1969" y="12"/>
                  </a:cubicBezTo>
                  <a:cubicBezTo>
                    <a:pt x="1914" y="4"/>
                    <a:pt x="1859" y="0"/>
                    <a:pt x="180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18"/>
            <p:cNvSpPr/>
            <p:nvPr/>
          </p:nvSpPr>
          <p:spPr>
            <a:xfrm>
              <a:off x="2099334" y="780941"/>
              <a:ext cx="43888" cy="88704"/>
            </a:xfrm>
            <a:custGeom>
              <a:avLst/>
              <a:gdLst/>
              <a:ahLst/>
              <a:cxnLst/>
              <a:rect l="l" t="t" r="r" b="b"/>
              <a:pathLst>
                <a:path w="1465" h="2961" extrusionOk="0">
                  <a:moveTo>
                    <a:pt x="695" y="1"/>
                  </a:moveTo>
                  <a:cubicBezTo>
                    <a:pt x="640" y="1"/>
                    <a:pt x="585" y="16"/>
                    <a:pt x="534" y="53"/>
                  </a:cubicBezTo>
                  <a:cubicBezTo>
                    <a:pt x="100" y="453"/>
                    <a:pt x="34" y="1087"/>
                    <a:pt x="34" y="1621"/>
                  </a:cubicBezTo>
                  <a:cubicBezTo>
                    <a:pt x="0" y="2054"/>
                    <a:pt x="167" y="2755"/>
                    <a:pt x="634" y="2921"/>
                  </a:cubicBezTo>
                  <a:cubicBezTo>
                    <a:pt x="703" y="2948"/>
                    <a:pt x="768" y="2961"/>
                    <a:pt x="827" y="2961"/>
                  </a:cubicBezTo>
                  <a:cubicBezTo>
                    <a:pt x="1285" y="2961"/>
                    <a:pt x="1464" y="2238"/>
                    <a:pt x="1435" y="1854"/>
                  </a:cubicBezTo>
                  <a:cubicBezTo>
                    <a:pt x="1401" y="1354"/>
                    <a:pt x="1134" y="953"/>
                    <a:pt x="1001" y="520"/>
                  </a:cubicBezTo>
                  <a:cubicBezTo>
                    <a:pt x="1001" y="486"/>
                    <a:pt x="1001" y="420"/>
                    <a:pt x="968" y="386"/>
                  </a:cubicBezTo>
                  <a:cubicBezTo>
                    <a:pt x="1072" y="204"/>
                    <a:pt x="891" y="1"/>
                    <a:pt x="695"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18"/>
            <p:cNvSpPr/>
            <p:nvPr/>
          </p:nvSpPr>
          <p:spPr>
            <a:xfrm>
              <a:off x="2147293" y="762369"/>
              <a:ext cx="82952" cy="56680"/>
            </a:xfrm>
            <a:custGeom>
              <a:avLst/>
              <a:gdLst/>
              <a:ahLst/>
              <a:cxnLst/>
              <a:rect l="l" t="t" r="r" b="b"/>
              <a:pathLst>
                <a:path w="2769" h="1892" extrusionOk="0">
                  <a:moveTo>
                    <a:pt x="1861" y="1"/>
                  </a:moveTo>
                  <a:cubicBezTo>
                    <a:pt x="1818" y="1"/>
                    <a:pt x="1776" y="2"/>
                    <a:pt x="1735" y="6"/>
                  </a:cubicBezTo>
                  <a:cubicBezTo>
                    <a:pt x="1034" y="106"/>
                    <a:pt x="501" y="706"/>
                    <a:pt x="200" y="1307"/>
                  </a:cubicBezTo>
                  <a:cubicBezTo>
                    <a:pt x="67" y="1407"/>
                    <a:pt x="0" y="1640"/>
                    <a:pt x="200" y="1740"/>
                  </a:cubicBezTo>
                  <a:cubicBezTo>
                    <a:pt x="412" y="1842"/>
                    <a:pt x="680" y="1892"/>
                    <a:pt x="962" y="1892"/>
                  </a:cubicBezTo>
                  <a:cubicBezTo>
                    <a:pt x="1791" y="1892"/>
                    <a:pt x="2744" y="1461"/>
                    <a:pt x="2769" y="639"/>
                  </a:cubicBezTo>
                  <a:cubicBezTo>
                    <a:pt x="2769" y="156"/>
                    <a:pt x="2276" y="1"/>
                    <a:pt x="1861"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18"/>
            <p:cNvSpPr/>
            <p:nvPr/>
          </p:nvSpPr>
          <p:spPr>
            <a:xfrm>
              <a:off x="2182251" y="841122"/>
              <a:ext cx="73995" cy="73306"/>
            </a:xfrm>
            <a:custGeom>
              <a:avLst/>
              <a:gdLst/>
              <a:ahLst/>
              <a:cxnLst/>
              <a:rect l="l" t="t" r="r" b="b"/>
              <a:pathLst>
                <a:path w="2470" h="2447" extrusionOk="0">
                  <a:moveTo>
                    <a:pt x="267" y="0"/>
                  </a:moveTo>
                  <a:cubicBezTo>
                    <a:pt x="132" y="0"/>
                    <a:pt x="1" y="82"/>
                    <a:pt x="1" y="245"/>
                  </a:cubicBezTo>
                  <a:cubicBezTo>
                    <a:pt x="1" y="779"/>
                    <a:pt x="368" y="1346"/>
                    <a:pt x="668" y="1713"/>
                  </a:cubicBezTo>
                  <a:cubicBezTo>
                    <a:pt x="889" y="1989"/>
                    <a:pt x="1269" y="2447"/>
                    <a:pt x="1657" y="2447"/>
                  </a:cubicBezTo>
                  <a:cubicBezTo>
                    <a:pt x="1739" y="2447"/>
                    <a:pt x="1821" y="2426"/>
                    <a:pt x="1902" y="2380"/>
                  </a:cubicBezTo>
                  <a:cubicBezTo>
                    <a:pt x="2469" y="2080"/>
                    <a:pt x="2236" y="1346"/>
                    <a:pt x="1936" y="946"/>
                  </a:cubicBezTo>
                  <a:cubicBezTo>
                    <a:pt x="1569" y="546"/>
                    <a:pt x="1002" y="79"/>
                    <a:pt x="434" y="45"/>
                  </a:cubicBezTo>
                  <a:cubicBezTo>
                    <a:pt x="384" y="15"/>
                    <a:pt x="325" y="0"/>
                    <a:pt x="267"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5" name="Google Shape;1925;p18"/>
          <p:cNvGrpSpPr/>
          <p:nvPr/>
        </p:nvGrpSpPr>
        <p:grpSpPr>
          <a:xfrm flipH="1">
            <a:off x="7481563" y="-436182"/>
            <a:ext cx="548163" cy="942251"/>
            <a:chOff x="1455834" y="-430995"/>
            <a:chExt cx="660677" cy="1135653"/>
          </a:xfrm>
        </p:grpSpPr>
        <p:sp>
          <p:nvSpPr>
            <p:cNvPr id="1926" name="Google Shape;1926;p18"/>
            <p:cNvSpPr/>
            <p:nvPr/>
          </p:nvSpPr>
          <p:spPr>
            <a:xfrm>
              <a:off x="1455834" y="-342088"/>
              <a:ext cx="651576" cy="1046745"/>
            </a:xfrm>
            <a:custGeom>
              <a:avLst/>
              <a:gdLst/>
              <a:ahLst/>
              <a:cxnLst/>
              <a:rect l="l" t="t" r="r" b="b"/>
              <a:pathLst>
                <a:path w="21750" h="34941" extrusionOk="0">
                  <a:moveTo>
                    <a:pt x="16913" y="1"/>
                  </a:moveTo>
                  <a:cubicBezTo>
                    <a:pt x="14337" y="1"/>
                    <a:pt x="10562" y="1386"/>
                    <a:pt x="8840" y="2318"/>
                  </a:cubicBezTo>
                  <a:cubicBezTo>
                    <a:pt x="5904" y="3852"/>
                    <a:pt x="3603" y="5920"/>
                    <a:pt x="2202" y="8856"/>
                  </a:cubicBezTo>
                  <a:cubicBezTo>
                    <a:pt x="0" y="13192"/>
                    <a:pt x="334" y="18396"/>
                    <a:pt x="667" y="23199"/>
                  </a:cubicBezTo>
                  <a:cubicBezTo>
                    <a:pt x="901" y="27102"/>
                    <a:pt x="1535" y="31138"/>
                    <a:pt x="901" y="34941"/>
                  </a:cubicBezTo>
                  <a:cubicBezTo>
                    <a:pt x="6338" y="32439"/>
                    <a:pt x="12843" y="29704"/>
                    <a:pt x="16445" y="24600"/>
                  </a:cubicBezTo>
                  <a:cubicBezTo>
                    <a:pt x="20248" y="19163"/>
                    <a:pt x="21749" y="14159"/>
                    <a:pt x="20548" y="7521"/>
                  </a:cubicBezTo>
                  <a:cubicBezTo>
                    <a:pt x="20148" y="5153"/>
                    <a:pt x="18380" y="2084"/>
                    <a:pt x="18513" y="49"/>
                  </a:cubicBezTo>
                  <a:lnTo>
                    <a:pt x="18513" y="49"/>
                  </a:lnTo>
                  <a:lnTo>
                    <a:pt x="18180" y="149"/>
                  </a:lnTo>
                  <a:cubicBezTo>
                    <a:pt x="17810" y="47"/>
                    <a:pt x="17382" y="1"/>
                    <a:pt x="16913" y="1"/>
                  </a:cubicBezTo>
                  <a:close/>
                </a:path>
              </a:pathLst>
            </a:custGeom>
            <a:solidFill>
              <a:srgbClr val="C6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18"/>
            <p:cNvSpPr/>
            <p:nvPr/>
          </p:nvSpPr>
          <p:spPr>
            <a:xfrm>
              <a:off x="1538301" y="-430995"/>
              <a:ext cx="578210" cy="1060406"/>
            </a:xfrm>
            <a:custGeom>
              <a:avLst/>
              <a:gdLst/>
              <a:ahLst/>
              <a:cxnLst/>
              <a:rect l="l" t="t" r="r" b="b"/>
              <a:pathLst>
                <a:path w="19301" h="35397" extrusionOk="0">
                  <a:moveTo>
                    <a:pt x="18677" y="0"/>
                  </a:moveTo>
                  <a:cubicBezTo>
                    <a:pt x="18582" y="0"/>
                    <a:pt x="18484" y="34"/>
                    <a:pt x="18396" y="115"/>
                  </a:cubicBezTo>
                  <a:cubicBezTo>
                    <a:pt x="15027" y="2917"/>
                    <a:pt x="12191" y="6153"/>
                    <a:pt x="10490" y="10256"/>
                  </a:cubicBezTo>
                  <a:cubicBezTo>
                    <a:pt x="9423" y="12824"/>
                    <a:pt x="8622" y="15459"/>
                    <a:pt x="7588" y="18061"/>
                  </a:cubicBezTo>
                  <a:cubicBezTo>
                    <a:pt x="6520" y="20730"/>
                    <a:pt x="5420" y="23365"/>
                    <a:pt x="4252" y="26000"/>
                  </a:cubicBezTo>
                  <a:cubicBezTo>
                    <a:pt x="2951" y="28936"/>
                    <a:pt x="1584" y="31871"/>
                    <a:pt x="183" y="34773"/>
                  </a:cubicBezTo>
                  <a:cubicBezTo>
                    <a:pt x="0" y="35093"/>
                    <a:pt x="286" y="35397"/>
                    <a:pt x="559" y="35397"/>
                  </a:cubicBezTo>
                  <a:cubicBezTo>
                    <a:pt x="686" y="35397"/>
                    <a:pt x="809" y="35332"/>
                    <a:pt x="883" y="35174"/>
                  </a:cubicBezTo>
                  <a:cubicBezTo>
                    <a:pt x="3352" y="30103"/>
                    <a:pt x="5687" y="25000"/>
                    <a:pt x="7788" y="19763"/>
                  </a:cubicBezTo>
                  <a:cubicBezTo>
                    <a:pt x="8855" y="17161"/>
                    <a:pt x="9823" y="14525"/>
                    <a:pt x="10757" y="11857"/>
                  </a:cubicBezTo>
                  <a:cubicBezTo>
                    <a:pt x="11524" y="9789"/>
                    <a:pt x="12525" y="7787"/>
                    <a:pt x="13826" y="5986"/>
                  </a:cubicBezTo>
                  <a:cubicBezTo>
                    <a:pt x="15293" y="3985"/>
                    <a:pt x="17095" y="2283"/>
                    <a:pt x="18963" y="682"/>
                  </a:cubicBezTo>
                  <a:cubicBezTo>
                    <a:pt x="19301" y="422"/>
                    <a:pt x="19011" y="0"/>
                    <a:pt x="18677"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18"/>
            <p:cNvSpPr/>
            <p:nvPr/>
          </p:nvSpPr>
          <p:spPr>
            <a:xfrm>
              <a:off x="1524162" y="373308"/>
              <a:ext cx="201494" cy="167043"/>
            </a:xfrm>
            <a:custGeom>
              <a:avLst/>
              <a:gdLst/>
              <a:ahLst/>
              <a:cxnLst/>
              <a:rect l="l" t="t" r="r" b="b"/>
              <a:pathLst>
                <a:path w="6726" h="5576" extrusionOk="0">
                  <a:moveTo>
                    <a:pt x="4720" y="0"/>
                  </a:moveTo>
                  <a:cubicBezTo>
                    <a:pt x="4637" y="0"/>
                    <a:pt x="4555" y="19"/>
                    <a:pt x="4491" y="51"/>
                  </a:cubicBezTo>
                  <a:cubicBezTo>
                    <a:pt x="3156" y="651"/>
                    <a:pt x="1855" y="1385"/>
                    <a:pt x="454" y="1852"/>
                  </a:cubicBezTo>
                  <a:cubicBezTo>
                    <a:pt x="1" y="2003"/>
                    <a:pt x="123" y="2676"/>
                    <a:pt x="523" y="2676"/>
                  </a:cubicBezTo>
                  <a:cubicBezTo>
                    <a:pt x="564" y="2676"/>
                    <a:pt x="608" y="2668"/>
                    <a:pt x="655" y="2653"/>
                  </a:cubicBezTo>
                  <a:cubicBezTo>
                    <a:pt x="1941" y="2214"/>
                    <a:pt x="3150" y="1597"/>
                    <a:pt x="4372" y="1002"/>
                  </a:cubicBezTo>
                  <a:lnTo>
                    <a:pt x="4372" y="1002"/>
                  </a:lnTo>
                  <a:cubicBezTo>
                    <a:pt x="4665" y="2485"/>
                    <a:pt x="5313" y="3873"/>
                    <a:pt x="5825" y="5288"/>
                  </a:cubicBezTo>
                  <a:cubicBezTo>
                    <a:pt x="5891" y="5488"/>
                    <a:pt x="6059" y="5576"/>
                    <a:pt x="6225" y="5576"/>
                  </a:cubicBezTo>
                  <a:cubicBezTo>
                    <a:pt x="6476" y="5576"/>
                    <a:pt x="6726" y="5375"/>
                    <a:pt x="6626" y="5055"/>
                  </a:cubicBezTo>
                  <a:cubicBezTo>
                    <a:pt x="6058" y="3487"/>
                    <a:pt x="5325" y="1952"/>
                    <a:pt x="5091" y="284"/>
                  </a:cubicBezTo>
                  <a:cubicBezTo>
                    <a:pt x="5069" y="81"/>
                    <a:pt x="4893" y="0"/>
                    <a:pt x="4720"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18"/>
            <p:cNvSpPr/>
            <p:nvPr/>
          </p:nvSpPr>
          <p:spPr>
            <a:xfrm>
              <a:off x="1522934" y="228264"/>
              <a:ext cx="280103" cy="217881"/>
            </a:xfrm>
            <a:custGeom>
              <a:avLst/>
              <a:gdLst/>
              <a:ahLst/>
              <a:cxnLst/>
              <a:rect l="l" t="t" r="r" b="b"/>
              <a:pathLst>
                <a:path w="9350" h="7273" extrusionOk="0">
                  <a:moveTo>
                    <a:pt x="6183" y="0"/>
                  </a:moveTo>
                  <a:cubicBezTo>
                    <a:pt x="4107" y="0"/>
                    <a:pt x="2152" y="1072"/>
                    <a:pt x="395" y="2058"/>
                  </a:cubicBezTo>
                  <a:cubicBezTo>
                    <a:pt x="1" y="2283"/>
                    <a:pt x="225" y="2818"/>
                    <a:pt x="586" y="2818"/>
                  </a:cubicBezTo>
                  <a:cubicBezTo>
                    <a:pt x="652" y="2818"/>
                    <a:pt x="723" y="2800"/>
                    <a:pt x="796" y="2758"/>
                  </a:cubicBezTo>
                  <a:cubicBezTo>
                    <a:pt x="2474" y="1857"/>
                    <a:pt x="4326" y="840"/>
                    <a:pt x="6270" y="840"/>
                  </a:cubicBezTo>
                  <a:cubicBezTo>
                    <a:pt x="6287" y="840"/>
                    <a:pt x="6304" y="840"/>
                    <a:pt x="6321" y="840"/>
                  </a:cubicBezTo>
                  <a:lnTo>
                    <a:pt x="6321" y="840"/>
                  </a:lnTo>
                  <a:cubicBezTo>
                    <a:pt x="6680" y="2983"/>
                    <a:pt x="7901" y="4885"/>
                    <a:pt x="8468" y="6995"/>
                  </a:cubicBezTo>
                  <a:cubicBezTo>
                    <a:pt x="8520" y="7189"/>
                    <a:pt x="8673" y="7273"/>
                    <a:pt x="8832" y="7273"/>
                  </a:cubicBezTo>
                  <a:cubicBezTo>
                    <a:pt x="9083" y="7273"/>
                    <a:pt x="9350" y="7067"/>
                    <a:pt x="9268" y="6761"/>
                  </a:cubicBezTo>
                  <a:cubicBezTo>
                    <a:pt x="8701" y="4626"/>
                    <a:pt x="7367" y="2691"/>
                    <a:pt x="7100" y="456"/>
                  </a:cubicBezTo>
                  <a:cubicBezTo>
                    <a:pt x="7067" y="223"/>
                    <a:pt x="6933" y="56"/>
                    <a:pt x="6700" y="23"/>
                  </a:cubicBezTo>
                  <a:cubicBezTo>
                    <a:pt x="6527" y="8"/>
                    <a:pt x="6355" y="0"/>
                    <a:pt x="6183"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18"/>
            <p:cNvSpPr/>
            <p:nvPr/>
          </p:nvSpPr>
          <p:spPr>
            <a:xfrm>
              <a:off x="1512719" y="76270"/>
              <a:ext cx="388219" cy="265753"/>
            </a:xfrm>
            <a:custGeom>
              <a:avLst/>
              <a:gdLst/>
              <a:ahLst/>
              <a:cxnLst/>
              <a:rect l="l" t="t" r="r" b="b"/>
              <a:pathLst>
                <a:path w="12959" h="8871" extrusionOk="0">
                  <a:moveTo>
                    <a:pt x="9243" y="1"/>
                  </a:moveTo>
                  <a:cubicBezTo>
                    <a:pt x="9197" y="1"/>
                    <a:pt x="9152" y="9"/>
                    <a:pt x="9109" y="27"/>
                  </a:cubicBezTo>
                  <a:cubicBezTo>
                    <a:pt x="6240" y="794"/>
                    <a:pt x="3438" y="1761"/>
                    <a:pt x="503" y="2295"/>
                  </a:cubicBezTo>
                  <a:cubicBezTo>
                    <a:pt x="0" y="2389"/>
                    <a:pt x="178" y="3104"/>
                    <a:pt x="646" y="3104"/>
                  </a:cubicBezTo>
                  <a:cubicBezTo>
                    <a:pt x="675" y="3104"/>
                    <a:pt x="705" y="3101"/>
                    <a:pt x="736" y="3095"/>
                  </a:cubicBezTo>
                  <a:cubicBezTo>
                    <a:pt x="3528" y="2582"/>
                    <a:pt x="6226" y="1668"/>
                    <a:pt x="8981" y="916"/>
                  </a:cubicBezTo>
                  <a:lnTo>
                    <a:pt x="8981" y="916"/>
                  </a:lnTo>
                  <a:cubicBezTo>
                    <a:pt x="10166" y="3393"/>
                    <a:pt x="11307" y="5933"/>
                    <a:pt x="12078" y="8566"/>
                  </a:cubicBezTo>
                  <a:cubicBezTo>
                    <a:pt x="12131" y="8779"/>
                    <a:pt x="12291" y="8870"/>
                    <a:pt x="12456" y="8870"/>
                  </a:cubicBezTo>
                  <a:cubicBezTo>
                    <a:pt x="12702" y="8870"/>
                    <a:pt x="12958" y="8666"/>
                    <a:pt x="12878" y="8366"/>
                  </a:cubicBezTo>
                  <a:cubicBezTo>
                    <a:pt x="12078" y="5530"/>
                    <a:pt x="10810" y="2862"/>
                    <a:pt x="9576" y="193"/>
                  </a:cubicBezTo>
                  <a:cubicBezTo>
                    <a:pt x="9502" y="70"/>
                    <a:pt x="9373" y="1"/>
                    <a:pt x="9243"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18"/>
            <p:cNvSpPr/>
            <p:nvPr/>
          </p:nvSpPr>
          <p:spPr>
            <a:xfrm>
              <a:off x="1532699" y="-106248"/>
              <a:ext cx="446786" cy="249426"/>
            </a:xfrm>
            <a:custGeom>
              <a:avLst/>
              <a:gdLst/>
              <a:ahLst/>
              <a:cxnLst/>
              <a:rect l="l" t="t" r="r" b="b"/>
              <a:pathLst>
                <a:path w="14914" h="8326" extrusionOk="0">
                  <a:moveTo>
                    <a:pt x="10815" y="0"/>
                  </a:moveTo>
                  <a:cubicBezTo>
                    <a:pt x="10781" y="0"/>
                    <a:pt x="10746" y="5"/>
                    <a:pt x="10710" y="15"/>
                  </a:cubicBezTo>
                  <a:cubicBezTo>
                    <a:pt x="7308" y="1349"/>
                    <a:pt x="4139" y="3351"/>
                    <a:pt x="503" y="4051"/>
                  </a:cubicBezTo>
                  <a:cubicBezTo>
                    <a:pt x="1" y="4146"/>
                    <a:pt x="178" y="4861"/>
                    <a:pt x="618" y="4861"/>
                  </a:cubicBezTo>
                  <a:cubicBezTo>
                    <a:pt x="645" y="4861"/>
                    <a:pt x="674" y="4858"/>
                    <a:pt x="703" y="4852"/>
                  </a:cubicBezTo>
                  <a:cubicBezTo>
                    <a:pt x="4210" y="4176"/>
                    <a:pt x="7282" y="2291"/>
                    <a:pt x="10577" y="961"/>
                  </a:cubicBezTo>
                  <a:lnTo>
                    <a:pt x="10577" y="961"/>
                  </a:lnTo>
                  <a:cubicBezTo>
                    <a:pt x="11592" y="3362"/>
                    <a:pt x="13160" y="5527"/>
                    <a:pt x="14013" y="8021"/>
                  </a:cubicBezTo>
                  <a:cubicBezTo>
                    <a:pt x="14079" y="8234"/>
                    <a:pt x="14248" y="8325"/>
                    <a:pt x="14415" y="8325"/>
                  </a:cubicBezTo>
                  <a:cubicBezTo>
                    <a:pt x="14665" y="8325"/>
                    <a:pt x="14913" y="8121"/>
                    <a:pt x="14813" y="7821"/>
                  </a:cubicBezTo>
                  <a:cubicBezTo>
                    <a:pt x="13913" y="5186"/>
                    <a:pt x="12211" y="2917"/>
                    <a:pt x="11211" y="315"/>
                  </a:cubicBezTo>
                  <a:cubicBezTo>
                    <a:pt x="11154" y="146"/>
                    <a:pt x="11002" y="0"/>
                    <a:pt x="1081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18"/>
            <p:cNvSpPr/>
            <p:nvPr/>
          </p:nvSpPr>
          <p:spPr>
            <a:xfrm>
              <a:off x="1720100" y="-252581"/>
              <a:ext cx="279863" cy="178007"/>
            </a:xfrm>
            <a:custGeom>
              <a:avLst/>
              <a:gdLst/>
              <a:ahLst/>
              <a:cxnLst/>
              <a:rect l="l" t="t" r="r" b="b"/>
              <a:pathLst>
                <a:path w="9342" h="5942" extrusionOk="0">
                  <a:moveTo>
                    <a:pt x="7095" y="0"/>
                  </a:moveTo>
                  <a:cubicBezTo>
                    <a:pt x="7051" y="0"/>
                    <a:pt x="7004" y="9"/>
                    <a:pt x="6956" y="30"/>
                  </a:cubicBezTo>
                  <a:cubicBezTo>
                    <a:pt x="4688" y="797"/>
                    <a:pt x="2653" y="2065"/>
                    <a:pt x="418" y="2965"/>
                  </a:cubicBezTo>
                  <a:cubicBezTo>
                    <a:pt x="1" y="3115"/>
                    <a:pt x="116" y="3797"/>
                    <a:pt x="503" y="3797"/>
                  </a:cubicBezTo>
                  <a:cubicBezTo>
                    <a:pt x="549" y="3797"/>
                    <a:pt x="599" y="3787"/>
                    <a:pt x="652" y="3766"/>
                  </a:cubicBezTo>
                  <a:cubicBezTo>
                    <a:pt x="2725" y="2918"/>
                    <a:pt x="4680" y="1744"/>
                    <a:pt x="6795" y="970"/>
                  </a:cubicBezTo>
                  <a:lnTo>
                    <a:pt x="6795" y="970"/>
                  </a:lnTo>
                  <a:cubicBezTo>
                    <a:pt x="7288" y="2577"/>
                    <a:pt x="7663" y="4267"/>
                    <a:pt x="8457" y="5734"/>
                  </a:cubicBezTo>
                  <a:cubicBezTo>
                    <a:pt x="8530" y="5880"/>
                    <a:pt x="8652" y="5941"/>
                    <a:pt x="8777" y="5941"/>
                  </a:cubicBezTo>
                  <a:cubicBezTo>
                    <a:pt x="9052" y="5941"/>
                    <a:pt x="9341" y="5645"/>
                    <a:pt x="9158" y="5300"/>
                  </a:cubicBezTo>
                  <a:cubicBezTo>
                    <a:pt x="8357" y="3766"/>
                    <a:pt x="8024" y="1965"/>
                    <a:pt x="7456" y="297"/>
                  </a:cubicBezTo>
                  <a:cubicBezTo>
                    <a:pt x="7403" y="138"/>
                    <a:pt x="7266" y="0"/>
                    <a:pt x="709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18"/>
            <p:cNvSpPr/>
            <p:nvPr/>
          </p:nvSpPr>
          <p:spPr>
            <a:xfrm>
              <a:off x="1919452" y="216941"/>
              <a:ext cx="31006" cy="24026"/>
            </a:xfrm>
            <a:custGeom>
              <a:avLst/>
              <a:gdLst/>
              <a:ahLst/>
              <a:cxnLst/>
              <a:rect l="l" t="t" r="r" b="b"/>
              <a:pathLst>
                <a:path w="1035" h="802" extrusionOk="0">
                  <a:moveTo>
                    <a:pt x="535" y="1"/>
                  </a:moveTo>
                  <a:cubicBezTo>
                    <a:pt x="1" y="1"/>
                    <a:pt x="1" y="801"/>
                    <a:pt x="535" y="801"/>
                  </a:cubicBezTo>
                  <a:cubicBezTo>
                    <a:pt x="1035" y="801"/>
                    <a:pt x="1035" y="1"/>
                    <a:pt x="535"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18"/>
            <p:cNvSpPr/>
            <p:nvPr/>
          </p:nvSpPr>
          <p:spPr>
            <a:xfrm>
              <a:off x="1955429" y="183960"/>
              <a:ext cx="31006" cy="24026"/>
            </a:xfrm>
            <a:custGeom>
              <a:avLst/>
              <a:gdLst/>
              <a:ahLst/>
              <a:cxnLst/>
              <a:rect l="l" t="t" r="r" b="b"/>
              <a:pathLst>
                <a:path w="1035" h="802" extrusionOk="0">
                  <a:moveTo>
                    <a:pt x="501" y="1"/>
                  </a:moveTo>
                  <a:cubicBezTo>
                    <a:pt x="1" y="1"/>
                    <a:pt x="1" y="801"/>
                    <a:pt x="501" y="801"/>
                  </a:cubicBezTo>
                  <a:cubicBezTo>
                    <a:pt x="1035" y="801"/>
                    <a:pt x="1035" y="1"/>
                    <a:pt x="501"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18"/>
            <p:cNvSpPr/>
            <p:nvPr/>
          </p:nvSpPr>
          <p:spPr>
            <a:xfrm>
              <a:off x="1968429" y="242912"/>
              <a:ext cx="31006" cy="24026"/>
            </a:xfrm>
            <a:custGeom>
              <a:avLst/>
              <a:gdLst/>
              <a:ahLst/>
              <a:cxnLst/>
              <a:rect l="l" t="t" r="r" b="b"/>
              <a:pathLst>
                <a:path w="1035" h="802" extrusionOk="0">
                  <a:moveTo>
                    <a:pt x="501" y="1"/>
                  </a:moveTo>
                  <a:cubicBezTo>
                    <a:pt x="0" y="1"/>
                    <a:pt x="0" y="801"/>
                    <a:pt x="501" y="801"/>
                  </a:cubicBezTo>
                  <a:cubicBezTo>
                    <a:pt x="1034" y="801"/>
                    <a:pt x="1034" y="1"/>
                    <a:pt x="501"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18"/>
            <p:cNvSpPr/>
            <p:nvPr/>
          </p:nvSpPr>
          <p:spPr>
            <a:xfrm>
              <a:off x="1586709" y="67044"/>
              <a:ext cx="32025" cy="24026"/>
            </a:xfrm>
            <a:custGeom>
              <a:avLst/>
              <a:gdLst/>
              <a:ahLst/>
              <a:cxnLst/>
              <a:rect l="l" t="t" r="r" b="b"/>
              <a:pathLst>
                <a:path w="1069" h="802" extrusionOk="0">
                  <a:moveTo>
                    <a:pt x="535" y="1"/>
                  </a:moveTo>
                  <a:cubicBezTo>
                    <a:pt x="1" y="1"/>
                    <a:pt x="1" y="802"/>
                    <a:pt x="535" y="802"/>
                  </a:cubicBezTo>
                  <a:cubicBezTo>
                    <a:pt x="1068" y="802"/>
                    <a:pt x="1068" y="1"/>
                    <a:pt x="535"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18"/>
            <p:cNvSpPr/>
            <p:nvPr/>
          </p:nvSpPr>
          <p:spPr>
            <a:xfrm>
              <a:off x="1625681" y="37088"/>
              <a:ext cx="32025" cy="25015"/>
            </a:xfrm>
            <a:custGeom>
              <a:avLst/>
              <a:gdLst/>
              <a:ahLst/>
              <a:cxnLst/>
              <a:rect l="l" t="t" r="r" b="b"/>
              <a:pathLst>
                <a:path w="1069" h="835" extrusionOk="0">
                  <a:moveTo>
                    <a:pt x="535" y="0"/>
                  </a:moveTo>
                  <a:cubicBezTo>
                    <a:pt x="1" y="0"/>
                    <a:pt x="1" y="834"/>
                    <a:pt x="535" y="834"/>
                  </a:cubicBezTo>
                  <a:cubicBezTo>
                    <a:pt x="1068" y="834"/>
                    <a:pt x="1068" y="0"/>
                    <a:pt x="53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18"/>
            <p:cNvSpPr/>
            <p:nvPr/>
          </p:nvSpPr>
          <p:spPr>
            <a:xfrm>
              <a:off x="1736605" y="-219720"/>
              <a:ext cx="31995" cy="24026"/>
            </a:xfrm>
            <a:custGeom>
              <a:avLst/>
              <a:gdLst/>
              <a:ahLst/>
              <a:cxnLst/>
              <a:rect l="l" t="t" r="r" b="b"/>
              <a:pathLst>
                <a:path w="1068" h="802" extrusionOk="0">
                  <a:moveTo>
                    <a:pt x="534" y="0"/>
                  </a:moveTo>
                  <a:cubicBezTo>
                    <a:pt x="1" y="0"/>
                    <a:pt x="1" y="801"/>
                    <a:pt x="534" y="801"/>
                  </a:cubicBezTo>
                  <a:cubicBezTo>
                    <a:pt x="1068" y="801"/>
                    <a:pt x="1068"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18"/>
            <p:cNvSpPr/>
            <p:nvPr/>
          </p:nvSpPr>
          <p:spPr>
            <a:xfrm>
              <a:off x="1779561" y="-252701"/>
              <a:ext cx="31006" cy="25015"/>
            </a:xfrm>
            <a:custGeom>
              <a:avLst/>
              <a:gdLst/>
              <a:ahLst/>
              <a:cxnLst/>
              <a:rect l="l" t="t" r="r" b="b"/>
              <a:pathLst>
                <a:path w="1035" h="835" extrusionOk="0">
                  <a:moveTo>
                    <a:pt x="501" y="1"/>
                  </a:moveTo>
                  <a:cubicBezTo>
                    <a:pt x="1" y="1"/>
                    <a:pt x="1" y="835"/>
                    <a:pt x="501" y="835"/>
                  </a:cubicBezTo>
                  <a:cubicBezTo>
                    <a:pt x="1035" y="835"/>
                    <a:pt x="1035" y="1"/>
                    <a:pt x="501"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18"/>
            <p:cNvSpPr/>
            <p:nvPr/>
          </p:nvSpPr>
          <p:spPr>
            <a:xfrm>
              <a:off x="1785582" y="265918"/>
              <a:ext cx="31995" cy="23996"/>
            </a:xfrm>
            <a:custGeom>
              <a:avLst/>
              <a:gdLst/>
              <a:ahLst/>
              <a:cxnLst/>
              <a:rect l="l" t="t" r="r" b="b"/>
              <a:pathLst>
                <a:path w="1068" h="801" extrusionOk="0">
                  <a:moveTo>
                    <a:pt x="534" y="0"/>
                  </a:moveTo>
                  <a:cubicBezTo>
                    <a:pt x="0" y="0"/>
                    <a:pt x="0" y="801"/>
                    <a:pt x="534" y="801"/>
                  </a:cubicBezTo>
                  <a:cubicBezTo>
                    <a:pt x="1067" y="801"/>
                    <a:pt x="1067"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18"/>
            <p:cNvSpPr/>
            <p:nvPr/>
          </p:nvSpPr>
          <p:spPr>
            <a:xfrm>
              <a:off x="1808558" y="323852"/>
              <a:ext cx="31995" cy="25015"/>
            </a:xfrm>
            <a:custGeom>
              <a:avLst/>
              <a:gdLst/>
              <a:ahLst/>
              <a:cxnLst/>
              <a:rect l="l" t="t" r="r" b="b"/>
              <a:pathLst>
                <a:path w="1068" h="835" extrusionOk="0">
                  <a:moveTo>
                    <a:pt x="534" y="1"/>
                  </a:moveTo>
                  <a:cubicBezTo>
                    <a:pt x="0" y="1"/>
                    <a:pt x="0" y="835"/>
                    <a:pt x="534" y="835"/>
                  </a:cubicBezTo>
                  <a:cubicBezTo>
                    <a:pt x="1068" y="835"/>
                    <a:pt x="1068" y="1"/>
                    <a:pt x="534"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18"/>
            <p:cNvSpPr/>
            <p:nvPr/>
          </p:nvSpPr>
          <p:spPr>
            <a:xfrm>
              <a:off x="1524761" y="369833"/>
              <a:ext cx="32025" cy="23996"/>
            </a:xfrm>
            <a:custGeom>
              <a:avLst/>
              <a:gdLst/>
              <a:ahLst/>
              <a:cxnLst/>
              <a:rect l="l" t="t" r="r" b="b"/>
              <a:pathLst>
                <a:path w="1069" h="801" extrusionOk="0">
                  <a:moveTo>
                    <a:pt x="535" y="0"/>
                  </a:moveTo>
                  <a:cubicBezTo>
                    <a:pt x="1" y="0"/>
                    <a:pt x="1" y="801"/>
                    <a:pt x="535" y="801"/>
                  </a:cubicBezTo>
                  <a:cubicBezTo>
                    <a:pt x="1068" y="801"/>
                    <a:pt x="1068" y="0"/>
                    <a:pt x="53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18"/>
            <p:cNvSpPr/>
            <p:nvPr/>
          </p:nvSpPr>
          <p:spPr>
            <a:xfrm>
              <a:off x="1573738" y="333857"/>
              <a:ext cx="31995" cy="23996"/>
            </a:xfrm>
            <a:custGeom>
              <a:avLst/>
              <a:gdLst/>
              <a:ahLst/>
              <a:cxnLst/>
              <a:rect l="l" t="t" r="r" b="b"/>
              <a:pathLst>
                <a:path w="1068" h="801" extrusionOk="0">
                  <a:moveTo>
                    <a:pt x="534" y="0"/>
                  </a:moveTo>
                  <a:cubicBezTo>
                    <a:pt x="0" y="0"/>
                    <a:pt x="0" y="801"/>
                    <a:pt x="534" y="801"/>
                  </a:cubicBezTo>
                  <a:cubicBezTo>
                    <a:pt x="1068" y="801"/>
                    <a:pt x="1068"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18"/>
            <p:cNvSpPr/>
            <p:nvPr/>
          </p:nvSpPr>
          <p:spPr>
            <a:xfrm>
              <a:off x="1632690" y="545701"/>
              <a:ext cx="31006" cy="23996"/>
            </a:xfrm>
            <a:custGeom>
              <a:avLst/>
              <a:gdLst/>
              <a:ahLst/>
              <a:cxnLst/>
              <a:rect l="l" t="t" r="r" b="b"/>
              <a:pathLst>
                <a:path w="1035" h="801" extrusionOk="0">
                  <a:moveTo>
                    <a:pt x="534" y="0"/>
                  </a:moveTo>
                  <a:cubicBezTo>
                    <a:pt x="0" y="0"/>
                    <a:pt x="0" y="801"/>
                    <a:pt x="534" y="801"/>
                  </a:cubicBezTo>
                  <a:cubicBezTo>
                    <a:pt x="1034" y="801"/>
                    <a:pt x="1034"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18"/>
            <p:cNvSpPr/>
            <p:nvPr/>
          </p:nvSpPr>
          <p:spPr>
            <a:xfrm>
              <a:off x="1599709" y="597644"/>
              <a:ext cx="32025" cy="25015"/>
            </a:xfrm>
            <a:custGeom>
              <a:avLst/>
              <a:gdLst/>
              <a:ahLst/>
              <a:cxnLst/>
              <a:rect l="l" t="t" r="r" b="b"/>
              <a:pathLst>
                <a:path w="1069" h="835" extrusionOk="0">
                  <a:moveTo>
                    <a:pt x="534" y="1"/>
                  </a:moveTo>
                  <a:cubicBezTo>
                    <a:pt x="1" y="1"/>
                    <a:pt x="1" y="835"/>
                    <a:pt x="534" y="835"/>
                  </a:cubicBezTo>
                  <a:cubicBezTo>
                    <a:pt x="1068" y="835"/>
                    <a:pt x="1068" y="1"/>
                    <a:pt x="534"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6" name="Google Shape;1946;p18"/>
          <p:cNvGrpSpPr/>
          <p:nvPr/>
        </p:nvGrpSpPr>
        <p:grpSpPr>
          <a:xfrm flipH="1">
            <a:off x="6986707" y="-461408"/>
            <a:ext cx="676573" cy="945704"/>
            <a:chOff x="1897495" y="-461400"/>
            <a:chExt cx="815443" cy="1139815"/>
          </a:xfrm>
        </p:grpSpPr>
        <p:sp>
          <p:nvSpPr>
            <p:cNvPr id="1947" name="Google Shape;1947;p18"/>
            <p:cNvSpPr/>
            <p:nvPr/>
          </p:nvSpPr>
          <p:spPr>
            <a:xfrm>
              <a:off x="1897495" y="-345293"/>
              <a:ext cx="815443" cy="1023708"/>
            </a:xfrm>
            <a:custGeom>
              <a:avLst/>
              <a:gdLst/>
              <a:ahLst/>
              <a:cxnLst/>
              <a:rect l="l" t="t" r="r" b="b"/>
              <a:pathLst>
                <a:path w="27220" h="34172" extrusionOk="0">
                  <a:moveTo>
                    <a:pt x="7239" y="1"/>
                  </a:moveTo>
                  <a:cubicBezTo>
                    <a:pt x="7053" y="1"/>
                    <a:pt x="6874" y="8"/>
                    <a:pt x="6705" y="23"/>
                  </a:cubicBezTo>
                  <a:cubicBezTo>
                    <a:pt x="4470" y="3992"/>
                    <a:pt x="3536" y="8496"/>
                    <a:pt x="2035" y="12665"/>
                  </a:cubicBezTo>
                  <a:cubicBezTo>
                    <a:pt x="1607" y="13858"/>
                    <a:pt x="1" y="17770"/>
                    <a:pt x="1459" y="17770"/>
                  </a:cubicBezTo>
                  <a:cubicBezTo>
                    <a:pt x="1591" y="17770"/>
                    <a:pt x="1749" y="17738"/>
                    <a:pt x="1935" y="17669"/>
                  </a:cubicBezTo>
                  <a:cubicBezTo>
                    <a:pt x="3669" y="16968"/>
                    <a:pt x="4236" y="14433"/>
                    <a:pt x="6338" y="13833"/>
                  </a:cubicBezTo>
                  <a:lnTo>
                    <a:pt x="6338" y="13833"/>
                  </a:lnTo>
                  <a:cubicBezTo>
                    <a:pt x="7405" y="16401"/>
                    <a:pt x="2969" y="18503"/>
                    <a:pt x="3436" y="21071"/>
                  </a:cubicBezTo>
                  <a:cubicBezTo>
                    <a:pt x="3669" y="22806"/>
                    <a:pt x="7405" y="28276"/>
                    <a:pt x="9273" y="28510"/>
                  </a:cubicBezTo>
                  <a:cubicBezTo>
                    <a:pt x="9290" y="28511"/>
                    <a:pt x="9307" y="28512"/>
                    <a:pt x="9324" y="28512"/>
                  </a:cubicBezTo>
                  <a:cubicBezTo>
                    <a:pt x="10766" y="28512"/>
                    <a:pt x="12521" y="23463"/>
                    <a:pt x="13943" y="23463"/>
                  </a:cubicBezTo>
                  <a:cubicBezTo>
                    <a:pt x="14092" y="23463"/>
                    <a:pt x="14236" y="23518"/>
                    <a:pt x="14377" y="23640"/>
                  </a:cubicBezTo>
                  <a:cubicBezTo>
                    <a:pt x="16011" y="24907"/>
                    <a:pt x="12542" y="29110"/>
                    <a:pt x="13109" y="30611"/>
                  </a:cubicBezTo>
                  <a:cubicBezTo>
                    <a:pt x="13910" y="32846"/>
                    <a:pt x="20782" y="33780"/>
                    <a:pt x="22883" y="34114"/>
                  </a:cubicBezTo>
                  <a:cubicBezTo>
                    <a:pt x="23175" y="34153"/>
                    <a:pt x="23443" y="34172"/>
                    <a:pt x="23691" y="34172"/>
                  </a:cubicBezTo>
                  <a:cubicBezTo>
                    <a:pt x="26409" y="34172"/>
                    <a:pt x="26547" y="31901"/>
                    <a:pt x="26853" y="29210"/>
                  </a:cubicBezTo>
                  <a:cubicBezTo>
                    <a:pt x="27086" y="27009"/>
                    <a:pt x="27219" y="24674"/>
                    <a:pt x="27086" y="22339"/>
                  </a:cubicBezTo>
                  <a:cubicBezTo>
                    <a:pt x="26986" y="19070"/>
                    <a:pt x="24651" y="20004"/>
                    <a:pt x="22082" y="19303"/>
                  </a:cubicBezTo>
                  <a:cubicBezTo>
                    <a:pt x="17546" y="18036"/>
                    <a:pt x="23584" y="17802"/>
                    <a:pt x="25218" y="17569"/>
                  </a:cubicBezTo>
                  <a:cubicBezTo>
                    <a:pt x="27086" y="17335"/>
                    <a:pt x="26986" y="17102"/>
                    <a:pt x="26853" y="15234"/>
                  </a:cubicBezTo>
                  <a:cubicBezTo>
                    <a:pt x="26752" y="13733"/>
                    <a:pt x="26752" y="12432"/>
                    <a:pt x="26386" y="11031"/>
                  </a:cubicBezTo>
                  <a:cubicBezTo>
                    <a:pt x="25918" y="8781"/>
                    <a:pt x="24929" y="8033"/>
                    <a:pt x="23430" y="8033"/>
                  </a:cubicBezTo>
                  <a:cubicBezTo>
                    <a:pt x="22685" y="8033"/>
                    <a:pt x="21812" y="8218"/>
                    <a:pt x="20815" y="8496"/>
                  </a:cubicBezTo>
                  <a:cubicBezTo>
                    <a:pt x="20323" y="8660"/>
                    <a:pt x="19140" y="9169"/>
                    <a:pt x="18237" y="9169"/>
                  </a:cubicBezTo>
                  <a:cubicBezTo>
                    <a:pt x="17854" y="9169"/>
                    <a:pt x="17521" y="9077"/>
                    <a:pt x="17312" y="8829"/>
                  </a:cubicBezTo>
                  <a:cubicBezTo>
                    <a:pt x="15911" y="7428"/>
                    <a:pt x="19047" y="6728"/>
                    <a:pt x="19881" y="6394"/>
                  </a:cubicBezTo>
                  <a:cubicBezTo>
                    <a:pt x="21482" y="5794"/>
                    <a:pt x="23950" y="5227"/>
                    <a:pt x="21716" y="3459"/>
                  </a:cubicBezTo>
                  <a:cubicBezTo>
                    <a:pt x="20448" y="2658"/>
                    <a:pt x="18447" y="2525"/>
                    <a:pt x="17079" y="2191"/>
                  </a:cubicBezTo>
                  <a:cubicBezTo>
                    <a:pt x="14548" y="1535"/>
                    <a:pt x="9999" y="1"/>
                    <a:pt x="7239" y="1"/>
                  </a:cubicBezTo>
                  <a:close/>
                </a:path>
              </a:pathLst>
            </a:custGeom>
            <a:solidFill>
              <a:srgbClr val="83C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18"/>
            <p:cNvSpPr/>
            <p:nvPr/>
          </p:nvSpPr>
          <p:spPr>
            <a:xfrm>
              <a:off x="2063148" y="-461400"/>
              <a:ext cx="574974" cy="1048962"/>
            </a:xfrm>
            <a:custGeom>
              <a:avLst/>
              <a:gdLst/>
              <a:ahLst/>
              <a:cxnLst/>
              <a:rect l="l" t="t" r="r" b="b"/>
              <a:pathLst>
                <a:path w="19193" h="35015" extrusionOk="0">
                  <a:moveTo>
                    <a:pt x="382" y="0"/>
                  </a:moveTo>
                  <a:cubicBezTo>
                    <a:pt x="201" y="0"/>
                    <a:pt x="1" y="156"/>
                    <a:pt x="41" y="396"/>
                  </a:cubicBezTo>
                  <a:cubicBezTo>
                    <a:pt x="574" y="2731"/>
                    <a:pt x="1742" y="4966"/>
                    <a:pt x="2876" y="7034"/>
                  </a:cubicBezTo>
                  <a:cubicBezTo>
                    <a:pt x="4110" y="9303"/>
                    <a:pt x="5344" y="11538"/>
                    <a:pt x="6579" y="13806"/>
                  </a:cubicBezTo>
                  <a:cubicBezTo>
                    <a:pt x="9014" y="18342"/>
                    <a:pt x="11516" y="22879"/>
                    <a:pt x="14051" y="27349"/>
                  </a:cubicBezTo>
                  <a:cubicBezTo>
                    <a:pt x="15518" y="29884"/>
                    <a:pt x="16986" y="32386"/>
                    <a:pt x="18521" y="34854"/>
                  </a:cubicBezTo>
                  <a:cubicBezTo>
                    <a:pt x="18583" y="34968"/>
                    <a:pt x="18677" y="35014"/>
                    <a:pt x="18771" y="35014"/>
                  </a:cubicBezTo>
                  <a:cubicBezTo>
                    <a:pt x="18981" y="35014"/>
                    <a:pt x="19192" y="34784"/>
                    <a:pt x="19054" y="34554"/>
                  </a:cubicBezTo>
                  <a:cubicBezTo>
                    <a:pt x="13717" y="25848"/>
                    <a:pt x="8947" y="16841"/>
                    <a:pt x="4044" y="7902"/>
                  </a:cubicBezTo>
                  <a:cubicBezTo>
                    <a:pt x="2709" y="5467"/>
                    <a:pt x="1275" y="2965"/>
                    <a:pt x="641" y="230"/>
                  </a:cubicBezTo>
                  <a:cubicBezTo>
                    <a:pt x="614" y="69"/>
                    <a:pt x="502" y="0"/>
                    <a:pt x="382"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18"/>
            <p:cNvSpPr/>
            <p:nvPr/>
          </p:nvSpPr>
          <p:spPr>
            <a:xfrm>
              <a:off x="2112814" y="-304284"/>
              <a:ext cx="166684" cy="157666"/>
            </a:xfrm>
            <a:custGeom>
              <a:avLst/>
              <a:gdLst/>
              <a:ahLst/>
              <a:cxnLst/>
              <a:rect l="l" t="t" r="r" b="b"/>
              <a:pathLst>
                <a:path w="5564" h="5263" extrusionOk="0">
                  <a:moveTo>
                    <a:pt x="1439" y="0"/>
                  </a:moveTo>
                  <a:cubicBezTo>
                    <a:pt x="1101" y="0"/>
                    <a:pt x="860" y="241"/>
                    <a:pt x="718" y="555"/>
                  </a:cubicBezTo>
                  <a:cubicBezTo>
                    <a:pt x="384" y="1156"/>
                    <a:pt x="217" y="1789"/>
                    <a:pt x="151" y="2457"/>
                  </a:cubicBezTo>
                  <a:cubicBezTo>
                    <a:pt x="84" y="3290"/>
                    <a:pt x="117" y="4124"/>
                    <a:pt x="17" y="4958"/>
                  </a:cubicBezTo>
                  <a:cubicBezTo>
                    <a:pt x="0" y="5163"/>
                    <a:pt x="149" y="5263"/>
                    <a:pt x="307" y="5263"/>
                  </a:cubicBezTo>
                  <a:cubicBezTo>
                    <a:pt x="458" y="5263"/>
                    <a:pt x="618" y="5171"/>
                    <a:pt x="651" y="4992"/>
                  </a:cubicBezTo>
                  <a:cubicBezTo>
                    <a:pt x="784" y="3691"/>
                    <a:pt x="584" y="2356"/>
                    <a:pt x="1085" y="1156"/>
                  </a:cubicBezTo>
                  <a:cubicBezTo>
                    <a:pt x="1151" y="989"/>
                    <a:pt x="1251" y="789"/>
                    <a:pt x="1351" y="689"/>
                  </a:cubicBezTo>
                  <a:cubicBezTo>
                    <a:pt x="1371" y="650"/>
                    <a:pt x="1379" y="633"/>
                    <a:pt x="1382" y="633"/>
                  </a:cubicBezTo>
                  <a:cubicBezTo>
                    <a:pt x="1385" y="633"/>
                    <a:pt x="1385" y="641"/>
                    <a:pt x="1385" y="655"/>
                  </a:cubicBezTo>
                  <a:cubicBezTo>
                    <a:pt x="1452" y="622"/>
                    <a:pt x="1385" y="622"/>
                    <a:pt x="1418" y="622"/>
                  </a:cubicBezTo>
                  <a:lnTo>
                    <a:pt x="1485" y="622"/>
                  </a:lnTo>
                  <a:cubicBezTo>
                    <a:pt x="1852" y="722"/>
                    <a:pt x="2252" y="1089"/>
                    <a:pt x="2619" y="1289"/>
                  </a:cubicBezTo>
                  <a:cubicBezTo>
                    <a:pt x="3019" y="1489"/>
                    <a:pt x="3420" y="1656"/>
                    <a:pt x="3787" y="1856"/>
                  </a:cubicBezTo>
                  <a:cubicBezTo>
                    <a:pt x="4187" y="2090"/>
                    <a:pt x="4587" y="2323"/>
                    <a:pt x="4954" y="2557"/>
                  </a:cubicBezTo>
                  <a:cubicBezTo>
                    <a:pt x="5012" y="2597"/>
                    <a:pt x="5069" y="2614"/>
                    <a:pt x="5124" y="2614"/>
                  </a:cubicBezTo>
                  <a:cubicBezTo>
                    <a:pt x="5383" y="2614"/>
                    <a:pt x="5563" y="2216"/>
                    <a:pt x="5288" y="2023"/>
                  </a:cubicBezTo>
                  <a:cubicBezTo>
                    <a:pt x="4554" y="1523"/>
                    <a:pt x="3787" y="1122"/>
                    <a:pt x="2986" y="755"/>
                  </a:cubicBezTo>
                  <a:cubicBezTo>
                    <a:pt x="2519" y="522"/>
                    <a:pt x="2119" y="155"/>
                    <a:pt x="1618" y="21"/>
                  </a:cubicBezTo>
                  <a:cubicBezTo>
                    <a:pt x="1556" y="7"/>
                    <a:pt x="1496" y="0"/>
                    <a:pt x="1439"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18"/>
            <p:cNvSpPr/>
            <p:nvPr/>
          </p:nvSpPr>
          <p:spPr>
            <a:xfrm>
              <a:off x="2178776" y="-133328"/>
              <a:ext cx="228696" cy="228396"/>
            </a:xfrm>
            <a:custGeom>
              <a:avLst/>
              <a:gdLst/>
              <a:ahLst/>
              <a:cxnLst/>
              <a:rect l="l" t="t" r="r" b="b"/>
              <a:pathLst>
                <a:path w="7634" h="7624" extrusionOk="0">
                  <a:moveTo>
                    <a:pt x="1506" y="1"/>
                  </a:moveTo>
                  <a:cubicBezTo>
                    <a:pt x="1383" y="1"/>
                    <a:pt x="1245" y="110"/>
                    <a:pt x="1218" y="219"/>
                  </a:cubicBezTo>
                  <a:cubicBezTo>
                    <a:pt x="717" y="2587"/>
                    <a:pt x="284" y="4922"/>
                    <a:pt x="17" y="7324"/>
                  </a:cubicBezTo>
                  <a:cubicBezTo>
                    <a:pt x="0" y="7524"/>
                    <a:pt x="150" y="7624"/>
                    <a:pt x="309" y="7624"/>
                  </a:cubicBezTo>
                  <a:cubicBezTo>
                    <a:pt x="467" y="7624"/>
                    <a:pt x="634" y="7524"/>
                    <a:pt x="651" y="7324"/>
                  </a:cubicBezTo>
                  <a:cubicBezTo>
                    <a:pt x="873" y="5096"/>
                    <a:pt x="1278" y="2899"/>
                    <a:pt x="1749" y="732"/>
                  </a:cubicBezTo>
                  <a:lnTo>
                    <a:pt x="1749" y="732"/>
                  </a:lnTo>
                  <a:cubicBezTo>
                    <a:pt x="3636" y="1390"/>
                    <a:pt x="5479" y="2290"/>
                    <a:pt x="7055" y="3488"/>
                  </a:cubicBezTo>
                  <a:cubicBezTo>
                    <a:pt x="7116" y="3537"/>
                    <a:pt x="7176" y="3558"/>
                    <a:pt x="7232" y="3558"/>
                  </a:cubicBezTo>
                  <a:cubicBezTo>
                    <a:pt x="7479" y="3558"/>
                    <a:pt x="7634" y="3145"/>
                    <a:pt x="7389" y="2954"/>
                  </a:cubicBezTo>
                  <a:cubicBezTo>
                    <a:pt x="5654" y="1653"/>
                    <a:pt x="3619" y="686"/>
                    <a:pt x="1585" y="19"/>
                  </a:cubicBezTo>
                  <a:cubicBezTo>
                    <a:pt x="1560" y="6"/>
                    <a:pt x="1533" y="1"/>
                    <a:pt x="1506"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18"/>
            <p:cNvSpPr/>
            <p:nvPr/>
          </p:nvSpPr>
          <p:spPr>
            <a:xfrm>
              <a:off x="2245726" y="-14016"/>
              <a:ext cx="256676" cy="324949"/>
            </a:xfrm>
            <a:custGeom>
              <a:avLst/>
              <a:gdLst/>
              <a:ahLst/>
              <a:cxnLst/>
              <a:rect l="l" t="t" r="r" b="b"/>
              <a:pathLst>
                <a:path w="8568" h="10847" extrusionOk="0">
                  <a:moveTo>
                    <a:pt x="1357" y="0"/>
                  </a:moveTo>
                  <a:cubicBezTo>
                    <a:pt x="1199" y="0"/>
                    <a:pt x="1051" y="107"/>
                    <a:pt x="1051" y="305"/>
                  </a:cubicBezTo>
                  <a:cubicBezTo>
                    <a:pt x="1151" y="3774"/>
                    <a:pt x="150" y="7110"/>
                    <a:pt x="17" y="10546"/>
                  </a:cubicBezTo>
                  <a:cubicBezTo>
                    <a:pt x="0" y="10746"/>
                    <a:pt x="150" y="10846"/>
                    <a:pt x="309" y="10846"/>
                  </a:cubicBezTo>
                  <a:cubicBezTo>
                    <a:pt x="467" y="10846"/>
                    <a:pt x="634" y="10746"/>
                    <a:pt x="650" y="10546"/>
                  </a:cubicBezTo>
                  <a:cubicBezTo>
                    <a:pt x="778" y="7272"/>
                    <a:pt x="1692" y="4088"/>
                    <a:pt x="1692" y="794"/>
                  </a:cubicBezTo>
                  <a:lnTo>
                    <a:pt x="1692" y="794"/>
                  </a:lnTo>
                  <a:cubicBezTo>
                    <a:pt x="3789" y="1755"/>
                    <a:pt x="6004" y="2529"/>
                    <a:pt x="7989" y="3708"/>
                  </a:cubicBezTo>
                  <a:cubicBezTo>
                    <a:pt x="8044" y="3746"/>
                    <a:pt x="8099" y="3763"/>
                    <a:pt x="8150" y="3763"/>
                  </a:cubicBezTo>
                  <a:cubicBezTo>
                    <a:pt x="8405" y="3763"/>
                    <a:pt x="8567" y="3341"/>
                    <a:pt x="8289" y="3174"/>
                  </a:cubicBezTo>
                  <a:cubicBezTo>
                    <a:pt x="6154" y="1873"/>
                    <a:pt x="3786" y="1106"/>
                    <a:pt x="1518" y="38"/>
                  </a:cubicBezTo>
                  <a:cubicBezTo>
                    <a:pt x="1467" y="13"/>
                    <a:pt x="1411" y="0"/>
                    <a:pt x="135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18"/>
            <p:cNvSpPr/>
            <p:nvPr/>
          </p:nvSpPr>
          <p:spPr>
            <a:xfrm>
              <a:off x="2354134" y="146605"/>
              <a:ext cx="132532" cy="171297"/>
            </a:xfrm>
            <a:custGeom>
              <a:avLst/>
              <a:gdLst/>
              <a:ahLst/>
              <a:cxnLst/>
              <a:rect l="l" t="t" r="r" b="b"/>
              <a:pathLst>
                <a:path w="4424" h="5718" extrusionOk="0">
                  <a:moveTo>
                    <a:pt x="760" y="1"/>
                  </a:moveTo>
                  <a:cubicBezTo>
                    <a:pt x="625" y="1"/>
                    <a:pt x="490" y="76"/>
                    <a:pt x="467" y="214"/>
                  </a:cubicBezTo>
                  <a:cubicBezTo>
                    <a:pt x="234" y="1948"/>
                    <a:pt x="0" y="3683"/>
                    <a:pt x="0" y="5417"/>
                  </a:cubicBezTo>
                  <a:cubicBezTo>
                    <a:pt x="0" y="5618"/>
                    <a:pt x="159" y="5718"/>
                    <a:pt x="317" y="5718"/>
                  </a:cubicBezTo>
                  <a:cubicBezTo>
                    <a:pt x="476" y="5718"/>
                    <a:pt x="634" y="5618"/>
                    <a:pt x="634" y="5417"/>
                  </a:cubicBezTo>
                  <a:cubicBezTo>
                    <a:pt x="634" y="3875"/>
                    <a:pt x="805" y="2304"/>
                    <a:pt x="1016" y="757"/>
                  </a:cubicBezTo>
                  <a:lnTo>
                    <a:pt x="1016" y="757"/>
                  </a:lnTo>
                  <a:cubicBezTo>
                    <a:pt x="1943" y="1205"/>
                    <a:pt x="2830" y="1775"/>
                    <a:pt x="3770" y="2215"/>
                  </a:cubicBezTo>
                  <a:cubicBezTo>
                    <a:pt x="3816" y="2236"/>
                    <a:pt x="3861" y="2245"/>
                    <a:pt x="3905" y="2245"/>
                  </a:cubicBezTo>
                  <a:cubicBezTo>
                    <a:pt x="4209" y="2245"/>
                    <a:pt x="4424" y="1794"/>
                    <a:pt x="4103" y="1648"/>
                  </a:cubicBezTo>
                  <a:cubicBezTo>
                    <a:pt x="3002" y="1181"/>
                    <a:pt x="2035" y="514"/>
                    <a:pt x="934" y="47"/>
                  </a:cubicBezTo>
                  <a:cubicBezTo>
                    <a:pt x="883" y="16"/>
                    <a:pt x="821" y="1"/>
                    <a:pt x="760"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18"/>
            <p:cNvSpPr/>
            <p:nvPr/>
          </p:nvSpPr>
          <p:spPr>
            <a:xfrm>
              <a:off x="2447056" y="299348"/>
              <a:ext cx="169589" cy="204310"/>
            </a:xfrm>
            <a:custGeom>
              <a:avLst/>
              <a:gdLst/>
              <a:ahLst/>
              <a:cxnLst/>
              <a:rect l="l" t="t" r="r" b="b"/>
              <a:pathLst>
                <a:path w="5661" h="6820" extrusionOk="0">
                  <a:moveTo>
                    <a:pt x="824" y="1"/>
                  </a:moveTo>
                  <a:cubicBezTo>
                    <a:pt x="701" y="1"/>
                    <a:pt x="562" y="115"/>
                    <a:pt x="534" y="252"/>
                  </a:cubicBezTo>
                  <a:cubicBezTo>
                    <a:pt x="0" y="2253"/>
                    <a:pt x="34" y="4455"/>
                    <a:pt x="167" y="6490"/>
                  </a:cubicBezTo>
                  <a:cubicBezTo>
                    <a:pt x="184" y="6711"/>
                    <a:pt x="349" y="6819"/>
                    <a:pt x="506" y="6819"/>
                  </a:cubicBezTo>
                  <a:cubicBezTo>
                    <a:pt x="657" y="6819"/>
                    <a:pt x="801" y="6719"/>
                    <a:pt x="801" y="6523"/>
                  </a:cubicBezTo>
                  <a:cubicBezTo>
                    <a:pt x="675" y="4632"/>
                    <a:pt x="638" y="2623"/>
                    <a:pt x="1056" y="748"/>
                  </a:cubicBezTo>
                  <a:lnTo>
                    <a:pt x="1056" y="748"/>
                  </a:lnTo>
                  <a:cubicBezTo>
                    <a:pt x="2421" y="1283"/>
                    <a:pt x="3810" y="1697"/>
                    <a:pt x="5171" y="2253"/>
                  </a:cubicBezTo>
                  <a:cubicBezTo>
                    <a:pt x="5215" y="2273"/>
                    <a:pt x="5256" y="2282"/>
                    <a:pt x="5294" y="2282"/>
                  </a:cubicBezTo>
                  <a:cubicBezTo>
                    <a:pt x="5570" y="2282"/>
                    <a:pt x="5661" y="1799"/>
                    <a:pt x="5338" y="1653"/>
                  </a:cubicBezTo>
                  <a:cubicBezTo>
                    <a:pt x="3870" y="1052"/>
                    <a:pt x="2369" y="619"/>
                    <a:pt x="901" y="18"/>
                  </a:cubicBezTo>
                  <a:cubicBezTo>
                    <a:pt x="877" y="6"/>
                    <a:pt x="851" y="1"/>
                    <a:pt x="824"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18"/>
            <p:cNvSpPr/>
            <p:nvPr/>
          </p:nvSpPr>
          <p:spPr>
            <a:xfrm>
              <a:off x="2522004" y="425790"/>
              <a:ext cx="120399" cy="140800"/>
            </a:xfrm>
            <a:custGeom>
              <a:avLst/>
              <a:gdLst/>
              <a:ahLst/>
              <a:cxnLst/>
              <a:rect l="l" t="t" r="r" b="b"/>
              <a:pathLst>
                <a:path w="4019" h="4700" extrusionOk="0">
                  <a:moveTo>
                    <a:pt x="534" y="0"/>
                  </a:moveTo>
                  <a:cubicBezTo>
                    <a:pt x="401" y="0"/>
                    <a:pt x="267" y="67"/>
                    <a:pt x="234" y="200"/>
                  </a:cubicBezTo>
                  <a:cubicBezTo>
                    <a:pt x="0" y="1601"/>
                    <a:pt x="0" y="3002"/>
                    <a:pt x="0" y="4370"/>
                  </a:cubicBezTo>
                  <a:cubicBezTo>
                    <a:pt x="0" y="4591"/>
                    <a:pt x="165" y="4700"/>
                    <a:pt x="327" y="4700"/>
                  </a:cubicBezTo>
                  <a:cubicBezTo>
                    <a:pt x="482" y="4700"/>
                    <a:pt x="634" y="4600"/>
                    <a:pt x="634" y="4403"/>
                  </a:cubicBezTo>
                  <a:cubicBezTo>
                    <a:pt x="634" y="3143"/>
                    <a:pt x="604" y="1853"/>
                    <a:pt x="798" y="618"/>
                  </a:cubicBezTo>
                  <a:lnTo>
                    <a:pt x="798" y="618"/>
                  </a:lnTo>
                  <a:cubicBezTo>
                    <a:pt x="1714" y="705"/>
                    <a:pt x="2642" y="1075"/>
                    <a:pt x="3403" y="1501"/>
                  </a:cubicBezTo>
                  <a:cubicBezTo>
                    <a:pt x="3459" y="1532"/>
                    <a:pt x="3514" y="1545"/>
                    <a:pt x="3565" y="1545"/>
                  </a:cubicBezTo>
                  <a:cubicBezTo>
                    <a:pt x="3847" y="1545"/>
                    <a:pt x="4019" y="1137"/>
                    <a:pt x="3736" y="968"/>
                  </a:cubicBezTo>
                  <a:cubicBezTo>
                    <a:pt x="2769" y="434"/>
                    <a:pt x="1635" y="0"/>
                    <a:pt x="534"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18"/>
            <p:cNvSpPr/>
            <p:nvPr/>
          </p:nvSpPr>
          <p:spPr>
            <a:xfrm>
              <a:off x="2081331" y="278888"/>
              <a:ext cx="34002" cy="26003"/>
            </a:xfrm>
            <a:custGeom>
              <a:avLst/>
              <a:gdLst/>
              <a:ahLst/>
              <a:cxnLst/>
              <a:rect l="l" t="t" r="r" b="b"/>
              <a:pathLst>
                <a:path w="1135" h="868" extrusionOk="0">
                  <a:moveTo>
                    <a:pt x="568" y="1"/>
                  </a:moveTo>
                  <a:cubicBezTo>
                    <a:pt x="1" y="1"/>
                    <a:pt x="1"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18"/>
            <p:cNvSpPr/>
            <p:nvPr/>
          </p:nvSpPr>
          <p:spPr>
            <a:xfrm>
              <a:off x="2116319" y="320856"/>
              <a:ext cx="34002" cy="26003"/>
            </a:xfrm>
            <a:custGeom>
              <a:avLst/>
              <a:gdLst/>
              <a:ahLst/>
              <a:cxnLst/>
              <a:rect l="l" t="t" r="r" b="b"/>
              <a:pathLst>
                <a:path w="1135" h="868" extrusionOk="0">
                  <a:moveTo>
                    <a:pt x="567" y="1"/>
                  </a:moveTo>
                  <a:cubicBezTo>
                    <a:pt x="0" y="1"/>
                    <a:pt x="0" y="868"/>
                    <a:pt x="567" y="868"/>
                  </a:cubicBezTo>
                  <a:cubicBezTo>
                    <a:pt x="1134" y="868"/>
                    <a:pt x="1134"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18"/>
            <p:cNvSpPr/>
            <p:nvPr/>
          </p:nvSpPr>
          <p:spPr>
            <a:xfrm>
              <a:off x="2130308" y="260915"/>
              <a:ext cx="34002" cy="26992"/>
            </a:xfrm>
            <a:custGeom>
              <a:avLst/>
              <a:gdLst/>
              <a:ahLst/>
              <a:cxnLst/>
              <a:rect l="l" t="t" r="r" b="b"/>
              <a:pathLst>
                <a:path w="1135" h="901" extrusionOk="0">
                  <a:moveTo>
                    <a:pt x="567" y="0"/>
                  </a:moveTo>
                  <a:cubicBezTo>
                    <a:pt x="0" y="0"/>
                    <a:pt x="0" y="901"/>
                    <a:pt x="567" y="901"/>
                  </a:cubicBezTo>
                  <a:cubicBezTo>
                    <a:pt x="1134" y="901"/>
                    <a:pt x="1134"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18"/>
            <p:cNvSpPr/>
            <p:nvPr/>
          </p:nvSpPr>
          <p:spPr>
            <a:xfrm>
              <a:off x="2604920" y="13094"/>
              <a:ext cx="34032" cy="26003"/>
            </a:xfrm>
            <a:custGeom>
              <a:avLst/>
              <a:gdLst/>
              <a:ahLst/>
              <a:cxnLst/>
              <a:rect l="l" t="t" r="r" b="b"/>
              <a:pathLst>
                <a:path w="1136" h="868" extrusionOk="0">
                  <a:moveTo>
                    <a:pt x="568" y="1"/>
                  </a:moveTo>
                  <a:cubicBezTo>
                    <a:pt x="1" y="1"/>
                    <a:pt x="1"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18"/>
            <p:cNvSpPr/>
            <p:nvPr/>
          </p:nvSpPr>
          <p:spPr>
            <a:xfrm>
              <a:off x="2594945" y="69051"/>
              <a:ext cx="33013" cy="26003"/>
            </a:xfrm>
            <a:custGeom>
              <a:avLst/>
              <a:gdLst/>
              <a:ahLst/>
              <a:cxnLst/>
              <a:rect l="l" t="t" r="r" b="b"/>
              <a:pathLst>
                <a:path w="1102" h="868" extrusionOk="0">
                  <a:moveTo>
                    <a:pt x="567" y="1"/>
                  </a:moveTo>
                  <a:cubicBezTo>
                    <a:pt x="0" y="1"/>
                    <a:pt x="0" y="868"/>
                    <a:pt x="567" y="868"/>
                  </a:cubicBezTo>
                  <a:cubicBezTo>
                    <a:pt x="1101" y="868"/>
                    <a:pt x="1101"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18"/>
            <p:cNvSpPr/>
            <p:nvPr/>
          </p:nvSpPr>
          <p:spPr>
            <a:xfrm>
              <a:off x="2538988" y="27083"/>
              <a:ext cx="34002" cy="26003"/>
            </a:xfrm>
            <a:custGeom>
              <a:avLst/>
              <a:gdLst/>
              <a:ahLst/>
              <a:cxnLst/>
              <a:rect l="l" t="t" r="r" b="b"/>
              <a:pathLst>
                <a:path w="1135" h="868" extrusionOk="0">
                  <a:moveTo>
                    <a:pt x="567" y="1"/>
                  </a:moveTo>
                  <a:cubicBezTo>
                    <a:pt x="0" y="1"/>
                    <a:pt x="0" y="868"/>
                    <a:pt x="567" y="868"/>
                  </a:cubicBezTo>
                  <a:cubicBezTo>
                    <a:pt x="1134" y="868"/>
                    <a:pt x="1134"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18"/>
            <p:cNvSpPr/>
            <p:nvPr/>
          </p:nvSpPr>
          <p:spPr>
            <a:xfrm>
              <a:off x="2455054" y="585662"/>
              <a:ext cx="34002" cy="27022"/>
            </a:xfrm>
            <a:custGeom>
              <a:avLst/>
              <a:gdLst/>
              <a:ahLst/>
              <a:cxnLst/>
              <a:rect l="l" t="t" r="r" b="b"/>
              <a:pathLst>
                <a:path w="1135" h="902" extrusionOk="0">
                  <a:moveTo>
                    <a:pt x="567" y="0"/>
                  </a:moveTo>
                  <a:cubicBezTo>
                    <a:pt x="0" y="0"/>
                    <a:pt x="0" y="901"/>
                    <a:pt x="567" y="901"/>
                  </a:cubicBezTo>
                  <a:cubicBezTo>
                    <a:pt x="1134" y="901"/>
                    <a:pt x="1134"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18"/>
            <p:cNvSpPr/>
            <p:nvPr/>
          </p:nvSpPr>
          <p:spPr>
            <a:xfrm>
              <a:off x="2493007" y="603635"/>
              <a:ext cx="34032" cy="26033"/>
            </a:xfrm>
            <a:custGeom>
              <a:avLst/>
              <a:gdLst/>
              <a:ahLst/>
              <a:cxnLst/>
              <a:rect l="l" t="t" r="r" b="b"/>
              <a:pathLst>
                <a:path w="1136" h="869" extrusionOk="0">
                  <a:moveTo>
                    <a:pt x="568" y="1"/>
                  </a:moveTo>
                  <a:cubicBezTo>
                    <a:pt x="1" y="1"/>
                    <a:pt x="1"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18"/>
            <p:cNvSpPr/>
            <p:nvPr/>
          </p:nvSpPr>
          <p:spPr>
            <a:xfrm>
              <a:off x="2639908" y="390802"/>
              <a:ext cx="34002" cy="26003"/>
            </a:xfrm>
            <a:custGeom>
              <a:avLst/>
              <a:gdLst/>
              <a:ahLst/>
              <a:cxnLst/>
              <a:rect l="l" t="t" r="r" b="b"/>
              <a:pathLst>
                <a:path w="1135" h="868" extrusionOk="0">
                  <a:moveTo>
                    <a:pt x="567" y="1"/>
                  </a:moveTo>
                  <a:cubicBezTo>
                    <a:pt x="0" y="1"/>
                    <a:pt x="0" y="868"/>
                    <a:pt x="567" y="868"/>
                  </a:cubicBezTo>
                  <a:cubicBezTo>
                    <a:pt x="1135" y="868"/>
                    <a:pt x="1135"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18"/>
            <p:cNvSpPr/>
            <p:nvPr/>
          </p:nvSpPr>
          <p:spPr>
            <a:xfrm>
              <a:off x="2639908" y="355844"/>
              <a:ext cx="34002" cy="26003"/>
            </a:xfrm>
            <a:custGeom>
              <a:avLst/>
              <a:gdLst/>
              <a:ahLst/>
              <a:cxnLst/>
              <a:rect l="l" t="t" r="r" b="b"/>
              <a:pathLst>
                <a:path w="1135" h="868" extrusionOk="0">
                  <a:moveTo>
                    <a:pt x="567" y="0"/>
                  </a:moveTo>
                  <a:cubicBezTo>
                    <a:pt x="0" y="0"/>
                    <a:pt x="0" y="867"/>
                    <a:pt x="567" y="867"/>
                  </a:cubicBezTo>
                  <a:cubicBezTo>
                    <a:pt x="1135" y="867"/>
                    <a:pt x="1135"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18"/>
            <p:cNvSpPr/>
            <p:nvPr/>
          </p:nvSpPr>
          <p:spPr>
            <a:xfrm>
              <a:off x="2116319" y="-49842"/>
              <a:ext cx="34002" cy="26992"/>
            </a:xfrm>
            <a:custGeom>
              <a:avLst/>
              <a:gdLst/>
              <a:ahLst/>
              <a:cxnLst/>
              <a:rect l="l" t="t" r="r" b="b"/>
              <a:pathLst>
                <a:path w="1135" h="901" extrusionOk="0">
                  <a:moveTo>
                    <a:pt x="567" y="0"/>
                  </a:moveTo>
                  <a:cubicBezTo>
                    <a:pt x="0" y="0"/>
                    <a:pt x="0" y="901"/>
                    <a:pt x="567" y="901"/>
                  </a:cubicBezTo>
                  <a:cubicBezTo>
                    <a:pt x="1134" y="901"/>
                    <a:pt x="1134"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18"/>
            <p:cNvSpPr/>
            <p:nvPr/>
          </p:nvSpPr>
          <p:spPr>
            <a:xfrm>
              <a:off x="2319146" y="-206719"/>
              <a:ext cx="33013" cy="26003"/>
            </a:xfrm>
            <a:custGeom>
              <a:avLst/>
              <a:gdLst/>
              <a:ahLst/>
              <a:cxnLst/>
              <a:rect l="l" t="t" r="r" b="b"/>
              <a:pathLst>
                <a:path w="1102" h="868" extrusionOk="0">
                  <a:moveTo>
                    <a:pt x="568" y="0"/>
                  </a:moveTo>
                  <a:cubicBezTo>
                    <a:pt x="1" y="0"/>
                    <a:pt x="1" y="867"/>
                    <a:pt x="568" y="867"/>
                  </a:cubicBezTo>
                  <a:cubicBezTo>
                    <a:pt x="1102" y="867"/>
                    <a:pt x="1102" y="0"/>
                    <a:pt x="568"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18"/>
            <p:cNvSpPr/>
            <p:nvPr/>
          </p:nvSpPr>
          <p:spPr>
            <a:xfrm>
              <a:off x="2434055" y="101043"/>
              <a:ext cx="34002" cy="26003"/>
            </a:xfrm>
            <a:custGeom>
              <a:avLst/>
              <a:gdLst/>
              <a:ahLst/>
              <a:cxnLst/>
              <a:rect l="l" t="t" r="r" b="b"/>
              <a:pathLst>
                <a:path w="1135" h="868" extrusionOk="0">
                  <a:moveTo>
                    <a:pt x="568" y="0"/>
                  </a:moveTo>
                  <a:cubicBezTo>
                    <a:pt x="1" y="0"/>
                    <a:pt x="1" y="867"/>
                    <a:pt x="568" y="867"/>
                  </a:cubicBezTo>
                  <a:cubicBezTo>
                    <a:pt x="1135" y="867"/>
                    <a:pt x="1135" y="0"/>
                    <a:pt x="568"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18"/>
            <p:cNvSpPr/>
            <p:nvPr/>
          </p:nvSpPr>
          <p:spPr>
            <a:xfrm>
              <a:off x="2172275" y="125007"/>
              <a:ext cx="34002" cy="26003"/>
            </a:xfrm>
            <a:custGeom>
              <a:avLst/>
              <a:gdLst/>
              <a:ahLst/>
              <a:cxnLst/>
              <a:rect l="l" t="t" r="r" b="b"/>
              <a:pathLst>
                <a:path w="1135" h="868" extrusionOk="0">
                  <a:moveTo>
                    <a:pt x="567" y="1"/>
                  </a:moveTo>
                  <a:cubicBezTo>
                    <a:pt x="0" y="1"/>
                    <a:pt x="0" y="868"/>
                    <a:pt x="567" y="868"/>
                  </a:cubicBezTo>
                  <a:cubicBezTo>
                    <a:pt x="1134" y="868"/>
                    <a:pt x="1134"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9" name="Google Shape;1969;p18"/>
          <p:cNvGrpSpPr/>
          <p:nvPr/>
        </p:nvGrpSpPr>
        <p:grpSpPr>
          <a:xfrm flipH="1">
            <a:off x="8241946" y="216535"/>
            <a:ext cx="1166826" cy="746025"/>
            <a:chOff x="-206267" y="355694"/>
            <a:chExt cx="1406323" cy="899150"/>
          </a:xfrm>
        </p:grpSpPr>
        <p:sp>
          <p:nvSpPr>
            <p:cNvPr id="1970" name="Google Shape;1970;p18"/>
            <p:cNvSpPr/>
            <p:nvPr/>
          </p:nvSpPr>
          <p:spPr>
            <a:xfrm>
              <a:off x="-206267" y="355694"/>
              <a:ext cx="1329334" cy="847138"/>
            </a:xfrm>
            <a:custGeom>
              <a:avLst/>
              <a:gdLst/>
              <a:ahLst/>
              <a:cxnLst/>
              <a:rect l="l" t="t" r="r" b="b"/>
              <a:pathLst>
                <a:path w="44374" h="28278" extrusionOk="0">
                  <a:moveTo>
                    <a:pt x="486" y="0"/>
                  </a:moveTo>
                  <a:cubicBezTo>
                    <a:pt x="131" y="0"/>
                    <a:pt x="1" y="542"/>
                    <a:pt x="380" y="606"/>
                  </a:cubicBezTo>
                  <a:cubicBezTo>
                    <a:pt x="7585" y="1873"/>
                    <a:pt x="13723" y="6143"/>
                    <a:pt x="19227" y="10713"/>
                  </a:cubicBezTo>
                  <a:cubicBezTo>
                    <a:pt x="21862" y="12914"/>
                    <a:pt x="24397" y="15149"/>
                    <a:pt x="26832" y="17518"/>
                  </a:cubicBezTo>
                  <a:cubicBezTo>
                    <a:pt x="29134" y="19786"/>
                    <a:pt x="31436" y="22021"/>
                    <a:pt x="34038" y="23956"/>
                  </a:cubicBezTo>
                  <a:cubicBezTo>
                    <a:pt x="35472" y="24990"/>
                    <a:pt x="37006" y="25957"/>
                    <a:pt x="38641" y="26658"/>
                  </a:cubicBezTo>
                  <a:cubicBezTo>
                    <a:pt x="39408" y="27025"/>
                    <a:pt x="40242" y="27325"/>
                    <a:pt x="41076" y="27592"/>
                  </a:cubicBezTo>
                  <a:cubicBezTo>
                    <a:pt x="42010" y="27858"/>
                    <a:pt x="42944" y="27925"/>
                    <a:pt x="43845" y="28259"/>
                  </a:cubicBezTo>
                  <a:cubicBezTo>
                    <a:pt x="43882" y="28271"/>
                    <a:pt x="43918" y="28277"/>
                    <a:pt x="43951" y="28277"/>
                  </a:cubicBezTo>
                  <a:cubicBezTo>
                    <a:pt x="44271" y="28277"/>
                    <a:pt x="44374" y="27746"/>
                    <a:pt x="44011" y="27625"/>
                  </a:cubicBezTo>
                  <a:cubicBezTo>
                    <a:pt x="43211" y="27358"/>
                    <a:pt x="42377" y="27291"/>
                    <a:pt x="41543" y="27058"/>
                  </a:cubicBezTo>
                  <a:cubicBezTo>
                    <a:pt x="40776" y="26858"/>
                    <a:pt x="40008" y="26591"/>
                    <a:pt x="39241" y="26257"/>
                  </a:cubicBezTo>
                  <a:cubicBezTo>
                    <a:pt x="37774" y="25624"/>
                    <a:pt x="36373" y="24823"/>
                    <a:pt x="35038" y="23889"/>
                  </a:cubicBezTo>
                  <a:cubicBezTo>
                    <a:pt x="32370" y="22054"/>
                    <a:pt x="30035" y="19786"/>
                    <a:pt x="27733" y="17518"/>
                  </a:cubicBezTo>
                  <a:cubicBezTo>
                    <a:pt x="25298" y="15183"/>
                    <a:pt x="22796" y="12914"/>
                    <a:pt x="20194" y="10713"/>
                  </a:cubicBezTo>
                  <a:cubicBezTo>
                    <a:pt x="17492" y="8445"/>
                    <a:pt x="14657" y="6243"/>
                    <a:pt x="11622" y="4375"/>
                  </a:cubicBezTo>
                  <a:cubicBezTo>
                    <a:pt x="8219" y="2307"/>
                    <a:pt x="4483" y="706"/>
                    <a:pt x="547" y="5"/>
                  </a:cubicBezTo>
                  <a:cubicBezTo>
                    <a:pt x="526" y="2"/>
                    <a:pt x="506" y="0"/>
                    <a:pt x="486" y="0"/>
                  </a:cubicBezTo>
                  <a:close/>
                </a:path>
              </a:pathLst>
            </a:custGeom>
            <a:solidFill>
              <a:srgbClr val="83C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18"/>
            <p:cNvSpPr/>
            <p:nvPr/>
          </p:nvSpPr>
          <p:spPr>
            <a:xfrm>
              <a:off x="597494" y="885935"/>
              <a:ext cx="69981" cy="159014"/>
            </a:xfrm>
            <a:custGeom>
              <a:avLst/>
              <a:gdLst/>
              <a:ahLst/>
              <a:cxnLst/>
              <a:rect l="l" t="t" r="r" b="b"/>
              <a:pathLst>
                <a:path w="2336" h="5308" extrusionOk="0">
                  <a:moveTo>
                    <a:pt x="793" y="0"/>
                  </a:moveTo>
                  <a:cubicBezTo>
                    <a:pt x="659" y="0"/>
                    <a:pt x="517" y="84"/>
                    <a:pt x="501" y="250"/>
                  </a:cubicBezTo>
                  <a:cubicBezTo>
                    <a:pt x="401" y="1385"/>
                    <a:pt x="0" y="2419"/>
                    <a:pt x="267" y="3553"/>
                  </a:cubicBezTo>
                  <a:cubicBezTo>
                    <a:pt x="401" y="4020"/>
                    <a:pt x="601" y="5020"/>
                    <a:pt x="1101" y="5254"/>
                  </a:cubicBezTo>
                  <a:cubicBezTo>
                    <a:pt x="1185" y="5291"/>
                    <a:pt x="1261" y="5308"/>
                    <a:pt x="1330" y="5308"/>
                  </a:cubicBezTo>
                  <a:cubicBezTo>
                    <a:pt x="1508" y="5308"/>
                    <a:pt x="1639" y="5198"/>
                    <a:pt x="1735" y="5054"/>
                  </a:cubicBezTo>
                  <a:cubicBezTo>
                    <a:pt x="1768" y="5020"/>
                    <a:pt x="1802" y="4987"/>
                    <a:pt x="1802" y="4954"/>
                  </a:cubicBezTo>
                  <a:cubicBezTo>
                    <a:pt x="1902" y="4754"/>
                    <a:pt x="1968" y="4553"/>
                    <a:pt x="2035" y="4353"/>
                  </a:cubicBezTo>
                  <a:cubicBezTo>
                    <a:pt x="2335" y="3119"/>
                    <a:pt x="1535" y="1818"/>
                    <a:pt x="1235" y="651"/>
                  </a:cubicBezTo>
                  <a:cubicBezTo>
                    <a:pt x="1201" y="517"/>
                    <a:pt x="1101" y="484"/>
                    <a:pt x="1001" y="484"/>
                  </a:cubicBezTo>
                  <a:cubicBezTo>
                    <a:pt x="1001" y="384"/>
                    <a:pt x="1034" y="317"/>
                    <a:pt x="1034" y="250"/>
                  </a:cubicBezTo>
                  <a:cubicBezTo>
                    <a:pt x="1051" y="84"/>
                    <a:pt x="926" y="0"/>
                    <a:pt x="793" y="0"/>
                  </a:cubicBezTo>
                  <a:close/>
                </a:path>
              </a:pathLst>
            </a:custGeom>
            <a:solidFill>
              <a:srgbClr val="83C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18"/>
            <p:cNvSpPr/>
            <p:nvPr/>
          </p:nvSpPr>
          <p:spPr>
            <a:xfrm>
              <a:off x="702218" y="915411"/>
              <a:ext cx="138134" cy="70969"/>
            </a:xfrm>
            <a:custGeom>
              <a:avLst/>
              <a:gdLst/>
              <a:ahLst/>
              <a:cxnLst/>
              <a:rect l="l" t="t" r="r" b="b"/>
              <a:pathLst>
                <a:path w="4611" h="2369" extrusionOk="0">
                  <a:moveTo>
                    <a:pt x="3670" y="0"/>
                  </a:moveTo>
                  <a:cubicBezTo>
                    <a:pt x="3399" y="0"/>
                    <a:pt x="3117" y="57"/>
                    <a:pt x="2942" y="100"/>
                  </a:cubicBezTo>
                  <a:cubicBezTo>
                    <a:pt x="1875" y="300"/>
                    <a:pt x="974" y="1034"/>
                    <a:pt x="207" y="1735"/>
                  </a:cubicBezTo>
                  <a:cubicBezTo>
                    <a:pt x="0" y="1916"/>
                    <a:pt x="174" y="2177"/>
                    <a:pt x="387" y="2177"/>
                  </a:cubicBezTo>
                  <a:cubicBezTo>
                    <a:pt x="448" y="2177"/>
                    <a:pt x="514" y="2154"/>
                    <a:pt x="574" y="2102"/>
                  </a:cubicBezTo>
                  <a:cubicBezTo>
                    <a:pt x="607" y="2202"/>
                    <a:pt x="674" y="2269"/>
                    <a:pt x="774" y="2269"/>
                  </a:cubicBezTo>
                  <a:cubicBezTo>
                    <a:pt x="807" y="2302"/>
                    <a:pt x="841" y="2302"/>
                    <a:pt x="874" y="2302"/>
                  </a:cubicBezTo>
                  <a:cubicBezTo>
                    <a:pt x="908" y="2302"/>
                    <a:pt x="941" y="2335"/>
                    <a:pt x="1008" y="2335"/>
                  </a:cubicBezTo>
                  <a:cubicBezTo>
                    <a:pt x="1041" y="2369"/>
                    <a:pt x="1108" y="2369"/>
                    <a:pt x="1174" y="2369"/>
                  </a:cubicBezTo>
                  <a:cubicBezTo>
                    <a:pt x="1241" y="2335"/>
                    <a:pt x="1308" y="2335"/>
                    <a:pt x="1375" y="2302"/>
                  </a:cubicBezTo>
                  <a:cubicBezTo>
                    <a:pt x="1508" y="2302"/>
                    <a:pt x="1675" y="2269"/>
                    <a:pt x="1842" y="2202"/>
                  </a:cubicBezTo>
                  <a:cubicBezTo>
                    <a:pt x="3076" y="2068"/>
                    <a:pt x="4610" y="1635"/>
                    <a:pt x="4410" y="434"/>
                  </a:cubicBezTo>
                  <a:cubicBezTo>
                    <a:pt x="4354" y="95"/>
                    <a:pt x="4021" y="0"/>
                    <a:pt x="3670" y="0"/>
                  </a:cubicBezTo>
                  <a:close/>
                </a:path>
              </a:pathLst>
            </a:custGeom>
            <a:solidFill>
              <a:srgbClr val="83C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18"/>
            <p:cNvSpPr/>
            <p:nvPr/>
          </p:nvSpPr>
          <p:spPr>
            <a:xfrm>
              <a:off x="751374" y="1028883"/>
              <a:ext cx="62971" cy="125642"/>
            </a:xfrm>
            <a:custGeom>
              <a:avLst/>
              <a:gdLst/>
              <a:ahLst/>
              <a:cxnLst/>
              <a:rect l="l" t="t" r="r" b="b"/>
              <a:pathLst>
                <a:path w="2102" h="4194" extrusionOk="0">
                  <a:moveTo>
                    <a:pt x="680" y="0"/>
                  </a:moveTo>
                  <a:cubicBezTo>
                    <a:pt x="571" y="0"/>
                    <a:pt x="457" y="56"/>
                    <a:pt x="401" y="182"/>
                  </a:cubicBezTo>
                  <a:cubicBezTo>
                    <a:pt x="0" y="1116"/>
                    <a:pt x="34" y="2283"/>
                    <a:pt x="367" y="3251"/>
                  </a:cubicBezTo>
                  <a:cubicBezTo>
                    <a:pt x="491" y="3621"/>
                    <a:pt x="816" y="4194"/>
                    <a:pt x="1207" y="4194"/>
                  </a:cubicBezTo>
                  <a:cubicBezTo>
                    <a:pt x="1343" y="4194"/>
                    <a:pt x="1488" y="4124"/>
                    <a:pt x="1635" y="3951"/>
                  </a:cubicBezTo>
                  <a:cubicBezTo>
                    <a:pt x="2102" y="3351"/>
                    <a:pt x="1868" y="2450"/>
                    <a:pt x="1735" y="1783"/>
                  </a:cubicBezTo>
                  <a:cubicBezTo>
                    <a:pt x="1635" y="1416"/>
                    <a:pt x="1435" y="349"/>
                    <a:pt x="934" y="282"/>
                  </a:cubicBezTo>
                  <a:cubicBezTo>
                    <a:pt x="973" y="107"/>
                    <a:pt x="832" y="0"/>
                    <a:pt x="680" y="0"/>
                  </a:cubicBezTo>
                  <a:close/>
                </a:path>
              </a:pathLst>
            </a:custGeom>
            <a:solidFill>
              <a:srgbClr val="83C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18"/>
            <p:cNvSpPr/>
            <p:nvPr/>
          </p:nvSpPr>
          <p:spPr>
            <a:xfrm>
              <a:off x="853402" y="1015612"/>
              <a:ext cx="117823" cy="84001"/>
            </a:xfrm>
            <a:custGeom>
              <a:avLst/>
              <a:gdLst/>
              <a:ahLst/>
              <a:cxnLst/>
              <a:rect l="l" t="t" r="r" b="b"/>
              <a:pathLst>
                <a:path w="3933" h="2804" extrusionOk="0">
                  <a:moveTo>
                    <a:pt x="2844" y="0"/>
                  </a:moveTo>
                  <a:cubicBezTo>
                    <a:pt x="2375" y="0"/>
                    <a:pt x="1847" y="391"/>
                    <a:pt x="1531" y="658"/>
                  </a:cubicBezTo>
                  <a:cubicBezTo>
                    <a:pt x="964" y="1092"/>
                    <a:pt x="297" y="1759"/>
                    <a:pt x="64" y="2493"/>
                  </a:cubicBezTo>
                  <a:cubicBezTo>
                    <a:pt x="1" y="2681"/>
                    <a:pt x="160" y="2803"/>
                    <a:pt x="321" y="2803"/>
                  </a:cubicBezTo>
                  <a:cubicBezTo>
                    <a:pt x="417" y="2803"/>
                    <a:pt x="514" y="2759"/>
                    <a:pt x="564" y="2660"/>
                  </a:cubicBezTo>
                  <a:cubicBezTo>
                    <a:pt x="588" y="2708"/>
                    <a:pt x="631" y="2739"/>
                    <a:pt x="691" y="2739"/>
                  </a:cubicBezTo>
                  <a:cubicBezTo>
                    <a:pt x="713" y="2739"/>
                    <a:pt x="737" y="2735"/>
                    <a:pt x="764" y="2726"/>
                  </a:cubicBezTo>
                  <a:cubicBezTo>
                    <a:pt x="1565" y="2626"/>
                    <a:pt x="2465" y="2459"/>
                    <a:pt x="3132" y="1959"/>
                  </a:cubicBezTo>
                  <a:cubicBezTo>
                    <a:pt x="3666" y="1559"/>
                    <a:pt x="3933" y="691"/>
                    <a:pt x="3333" y="191"/>
                  </a:cubicBezTo>
                  <a:cubicBezTo>
                    <a:pt x="3187" y="55"/>
                    <a:pt x="3020" y="0"/>
                    <a:pt x="2844" y="0"/>
                  </a:cubicBezTo>
                  <a:close/>
                </a:path>
              </a:pathLst>
            </a:custGeom>
            <a:solidFill>
              <a:srgbClr val="83C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18"/>
            <p:cNvSpPr/>
            <p:nvPr/>
          </p:nvSpPr>
          <p:spPr>
            <a:xfrm>
              <a:off x="921251" y="1139478"/>
              <a:ext cx="62971" cy="115366"/>
            </a:xfrm>
            <a:custGeom>
              <a:avLst/>
              <a:gdLst/>
              <a:ahLst/>
              <a:cxnLst/>
              <a:rect l="l" t="t" r="r" b="b"/>
              <a:pathLst>
                <a:path w="2102" h="3851" extrusionOk="0">
                  <a:moveTo>
                    <a:pt x="388" y="1"/>
                  </a:moveTo>
                  <a:cubicBezTo>
                    <a:pt x="284" y="1"/>
                    <a:pt x="184" y="59"/>
                    <a:pt x="167" y="192"/>
                  </a:cubicBezTo>
                  <a:cubicBezTo>
                    <a:pt x="0" y="1193"/>
                    <a:pt x="67" y="2127"/>
                    <a:pt x="467" y="3028"/>
                  </a:cubicBezTo>
                  <a:cubicBezTo>
                    <a:pt x="597" y="3288"/>
                    <a:pt x="929" y="3851"/>
                    <a:pt x="1291" y="3851"/>
                  </a:cubicBezTo>
                  <a:cubicBezTo>
                    <a:pt x="1393" y="3851"/>
                    <a:pt x="1498" y="3806"/>
                    <a:pt x="1601" y="3695"/>
                  </a:cubicBezTo>
                  <a:cubicBezTo>
                    <a:pt x="2102" y="3161"/>
                    <a:pt x="1968" y="2394"/>
                    <a:pt x="1768" y="1760"/>
                  </a:cubicBezTo>
                  <a:cubicBezTo>
                    <a:pt x="1601" y="1193"/>
                    <a:pt x="1301" y="393"/>
                    <a:pt x="701" y="192"/>
                  </a:cubicBezTo>
                  <a:cubicBezTo>
                    <a:pt x="684" y="176"/>
                    <a:pt x="676" y="176"/>
                    <a:pt x="667" y="176"/>
                  </a:cubicBezTo>
                  <a:cubicBezTo>
                    <a:pt x="659" y="176"/>
                    <a:pt x="651" y="176"/>
                    <a:pt x="634" y="159"/>
                  </a:cubicBezTo>
                  <a:cubicBezTo>
                    <a:pt x="601" y="59"/>
                    <a:pt x="492" y="1"/>
                    <a:pt x="388" y="1"/>
                  </a:cubicBezTo>
                  <a:close/>
                </a:path>
              </a:pathLst>
            </a:custGeom>
            <a:solidFill>
              <a:srgbClr val="83C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18"/>
            <p:cNvSpPr/>
            <p:nvPr/>
          </p:nvSpPr>
          <p:spPr>
            <a:xfrm>
              <a:off x="999165" y="1094485"/>
              <a:ext cx="88974" cy="73576"/>
            </a:xfrm>
            <a:custGeom>
              <a:avLst/>
              <a:gdLst/>
              <a:ahLst/>
              <a:cxnLst/>
              <a:rect l="l" t="t" r="r" b="b"/>
              <a:pathLst>
                <a:path w="2970" h="2456" extrusionOk="0">
                  <a:moveTo>
                    <a:pt x="2122" y="1"/>
                  </a:moveTo>
                  <a:cubicBezTo>
                    <a:pt x="1736" y="1"/>
                    <a:pt x="1337" y="359"/>
                    <a:pt x="1102" y="594"/>
                  </a:cubicBezTo>
                  <a:cubicBezTo>
                    <a:pt x="668" y="961"/>
                    <a:pt x="201" y="1494"/>
                    <a:pt x="34" y="2028"/>
                  </a:cubicBezTo>
                  <a:cubicBezTo>
                    <a:pt x="1" y="2228"/>
                    <a:pt x="101" y="2328"/>
                    <a:pt x="234" y="2362"/>
                  </a:cubicBezTo>
                  <a:cubicBezTo>
                    <a:pt x="305" y="2409"/>
                    <a:pt x="376" y="2456"/>
                    <a:pt x="459" y="2456"/>
                  </a:cubicBezTo>
                  <a:cubicBezTo>
                    <a:pt x="493" y="2456"/>
                    <a:pt x="529" y="2448"/>
                    <a:pt x="568" y="2428"/>
                  </a:cubicBezTo>
                  <a:cubicBezTo>
                    <a:pt x="1168" y="2161"/>
                    <a:pt x="1769" y="2061"/>
                    <a:pt x="2303" y="1628"/>
                  </a:cubicBezTo>
                  <a:cubicBezTo>
                    <a:pt x="2670" y="1327"/>
                    <a:pt x="2970" y="427"/>
                    <a:pt x="2436" y="93"/>
                  </a:cubicBezTo>
                  <a:cubicBezTo>
                    <a:pt x="2335" y="28"/>
                    <a:pt x="2229" y="1"/>
                    <a:pt x="2122" y="1"/>
                  </a:cubicBezTo>
                  <a:close/>
                </a:path>
              </a:pathLst>
            </a:custGeom>
            <a:solidFill>
              <a:srgbClr val="83C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18"/>
            <p:cNvSpPr/>
            <p:nvPr/>
          </p:nvSpPr>
          <p:spPr>
            <a:xfrm>
              <a:off x="1060693" y="1176263"/>
              <a:ext cx="139362" cy="76422"/>
            </a:xfrm>
            <a:custGeom>
              <a:avLst/>
              <a:gdLst/>
              <a:ahLst/>
              <a:cxnLst/>
              <a:rect l="l" t="t" r="r" b="b"/>
              <a:pathLst>
                <a:path w="4652" h="2551" extrusionOk="0">
                  <a:moveTo>
                    <a:pt x="368" y="0"/>
                  </a:moveTo>
                  <a:cubicBezTo>
                    <a:pt x="187" y="0"/>
                    <a:pt x="0" y="192"/>
                    <a:pt x="115" y="399"/>
                  </a:cubicBezTo>
                  <a:cubicBezTo>
                    <a:pt x="482" y="1099"/>
                    <a:pt x="1383" y="1633"/>
                    <a:pt x="2050" y="2033"/>
                  </a:cubicBezTo>
                  <a:cubicBezTo>
                    <a:pt x="2413" y="2238"/>
                    <a:pt x="2977" y="2550"/>
                    <a:pt x="3458" y="2550"/>
                  </a:cubicBezTo>
                  <a:cubicBezTo>
                    <a:pt x="3684" y="2550"/>
                    <a:pt x="3891" y="2481"/>
                    <a:pt x="4051" y="2300"/>
                  </a:cubicBezTo>
                  <a:cubicBezTo>
                    <a:pt x="4652" y="1666"/>
                    <a:pt x="3885" y="966"/>
                    <a:pt x="3351" y="732"/>
                  </a:cubicBezTo>
                  <a:cubicBezTo>
                    <a:pt x="2484" y="365"/>
                    <a:pt x="1516" y="299"/>
                    <a:pt x="616" y="165"/>
                  </a:cubicBezTo>
                  <a:cubicBezTo>
                    <a:pt x="582" y="165"/>
                    <a:pt x="582" y="132"/>
                    <a:pt x="582" y="132"/>
                  </a:cubicBezTo>
                  <a:cubicBezTo>
                    <a:pt x="530" y="39"/>
                    <a:pt x="450" y="0"/>
                    <a:pt x="368" y="0"/>
                  </a:cubicBezTo>
                  <a:close/>
                </a:path>
              </a:pathLst>
            </a:custGeom>
            <a:solidFill>
              <a:srgbClr val="83C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8" name="Google Shape;1978;p18"/>
          <p:cNvGrpSpPr/>
          <p:nvPr/>
        </p:nvGrpSpPr>
        <p:grpSpPr>
          <a:xfrm flipH="1">
            <a:off x="8123388" y="-280695"/>
            <a:ext cx="363800" cy="984632"/>
            <a:chOff x="904476" y="-243594"/>
            <a:chExt cx="438472" cy="1186732"/>
          </a:xfrm>
        </p:grpSpPr>
        <p:sp>
          <p:nvSpPr>
            <p:cNvPr id="1979" name="Google Shape;1979;p18"/>
            <p:cNvSpPr/>
            <p:nvPr/>
          </p:nvSpPr>
          <p:spPr>
            <a:xfrm>
              <a:off x="904476" y="362824"/>
              <a:ext cx="134719" cy="198648"/>
            </a:xfrm>
            <a:custGeom>
              <a:avLst/>
              <a:gdLst/>
              <a:ahLst/>
              <a:cxnLst/>
              <a:rect l="l" t="t" r="r" b="b"/>
              <a:pathLst>
                <a:path w="4497" h="6631" extrusionOk="0">
                  <a:moveTo>
                    <a:pt x="4430" y="1"/>
                  </a:moveTo>
                  <a:cubicBezTo>
                    <a:pt x="4429" y="1"/>
                    <a:pt x="4429" y="2"/>
                    <a:pt x="4428" y="3"/>
                  </a:cubicBezTo>
                  <a:lnTo>
                    <a:pt x="4428" y="3"/>
                  </a:lnTo>
                  <a:cubicBezTo>
                    <a:pt x="4451" y="2"/>
                    <a:pt x="4474" y="1"/>
                    <a:pt x="4496" y="1"/>
                  </a:cubicBezTo>
                  <a:close/>
                  <a:moveTo>
                    <a:pt x="4428" y="3"/>
                  </a:moveTo>
                  <a:cubicBezTo>
                    <a:pt x="1897" y="113"/>
                    <a:pt x="192" y="2657"/>
                    <a:pt x="60" y="5004"/>
                  </a:cubicBezTo>
                  <a:cubicBezTo>
                    <a:pt x="1" y="6109"/>
                    <a:pt x="548" y="6631"/>
                    <a:pt x="1247" y="6631"/>
                  </a:cubicBezTo>
                  <a:cubicBezTo>
                    <a:pt x="1730" y="6631"/>
                    <a:pt x="2285" y="6382"/>
                    <a:pt x="2762" y="5905"/>
                  </a:cubicBezTo>
                  <a:cubicBezTo>
                    <a:pt x="3729" y="4904"/>
                    <a:pt x="3996" y="3270"/>
                    <a:pt x="4163" y="1969"/>
                  </a:cubicBezTo>
                  <a:cubicBezTo>
                    <a:pt x="4263" y="1403"/>
                    <a:pt x="4196" y="471"/>
                    <a:pt x="4428" y="3"/>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18"/>
            <p:cNvSpPr/>
            <p:nvPr/>
          </p:nvSpPr>
          <p:spPr>
            <a:xfrm>
              <a:off x="1121083" y="147893"/>
              <a:ext cx="221865" cy="139272"/>
            </a:xfrm>
            <a:custGeom>
              <a:avLst/>
              <a:gdLst/>
              <a:ahLst/>
              <a:cxnLst/>
              <a:rect l="l" t="t" r="r" b="b"/>
              <a:pathLst>
                <a:path w="7406" h="4649" extrusionOk="0">
                  <a:moveTo>
                    <a:pt x="294" y="1"/>
                  </a:moveTo>
                  <a:cubicBezTo>
                    <a:pt x="218" y="1"/>
                    <a:pt x="143" y="2"/>
                    <a:pt x="67" y="4"/>
                  </a:cubicBezTo>
                  <a:lnTo>
                    <a:pt x="1" y="137"/>
                  </a:lnTo>
                  <a:cubicBezTo>
                    <a:pt x="367" y="1005"/>
                    <a:pt x="834" y="2039"/>
                    <a:pt x="1402" y="2739"/>
                  </a:cubicBezTo>
                  <a:cubicBezTo>
                    <a:pt x="2106" y="3561"/>
                    <a:pt x="3506" y="4648"/>
                    <a:pt x="4715" y="4648"/>
                  </a:cubicBezTo>
                  <a:cubicBezTo>
                    <a:pt x="5223" y="4648"/>
                    <a:pt x="5697" y="4457"/>
                    <a:pt x="6072" y="3973"/>
                  </a:cubicBezTo>
                  <a:cubicBezTo>
                    <a:pt x="7406" y="2239"/>
                    <a:pt x="4971" y="704"/>
                    <a:pt x="3570" y="438"/>
                  </a:cubicBezTo>
                  <a:cubicBezTo>
                    <a:pt x="2540" y="219"/>
                    <a:pt x="1394" y="1"/>
                    <a:pt x="294" y="1"/>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18"/>
            <p:cNvSpPr/>
            <p:nvPr/>
          </p:nvSpPr>
          <p:spPr>
            <a:xfrm>
              <a:off x="926523" y="45086"/>
              <a:ext cx="117673" cy="243525"/>
            </a:xfrm>
            <a:custGeom>
              <a:avLst/>
              <a:gdLst/>
              <a:ahLst/>
              <a:cxnLst/>
              <a:rect l="l" t="t" r="r" b="b"/>
              <a:pathLst>
                <a:path w="3928" h="8129" extrusionOk="0">
                  <a:moveTo>
                    <a:pt x="3827" y="0"/>
                  </a:moveTo>
                  <a:cubicBezTo>
                    <a:pt x="1492" y="0"/>
                    <a:pt x="24" y="4070"/>
                    <a:pt x="24" y="5938"/>
                  </a:cubicBezTo>
                  <a:cubicBezTo>
                    <a:pt x="1" y="7075"/>
                    <a:pt x="583" y="8129"/>
                    <a:pt x="1413" y="8129"/>
                  </a:cubicBezTo>
                  <a:cubicBezTo>
                    <a:pt x="1751" y="8129"/>
                    <a:pt x="2130" y="7954"/>
                    <a:pt x="2526" y="7539"/>
                  </a:cubicBezTo>
                  <a:cubicBezTo>
                    <a:pt x="3660" y="6405"/>
                    <a:pt x="3827" y="4670"/>
                    <a:pt x="3894" y="3169"/>
                  </a:cubicBezTo>
                  <a:cubicBezTo>
                    <a:pt x="3927" y="2102"/>
                    <a:pt x="3827" y="1068"/>
                    <a:pt x="3827"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18"/>
            <p:cNvSpPr/>
            <p:nvPr/>
          </p:nvSpPr>
          <p:spPr>
            <a:xfrm>
              <a:off x="1114103" y="299887"/>
              <a:ext cx="171147" cy="210272"/>
            </a:xfrm>
            <a:custGeom>
              <a:avLst/>
              <a:gdLst/>
              <a:ahLst/>
              <a:cxnLst/>
              <a:rect l="l" t="t" r="r" b="b"/>
              <a:pathLst>
                <a:path w="5713" h="7019" extrusionOk="0">
                  <a:moveTo>
                    <a:pt x="133" y="0"/>
                  </a:moveTo>
                  <a:lnTo>
                    <a:pt x="200" y="134"/>
                  </a:lnTo>
                  <a:cubicBezTo>
                    <a:pt x="0" y="934"/>
                    <a:pt x="467" y="2002"/>
                    <a:pt x="667" y="2802"/>
                  </a:cubicBezTo>
                  <a:cubicBezTo>
                    <a:pt x="1001" y="4370"/>
                    <a:pt x="1635" y="6472"/>
                    <a:pt x="3436" y="6939"/>
                  </a:cubicBezTo>
                  <a:cubicBezTo>
                    <a:pt x="3627" y="6993"/>
                    <a:pt x="3803" y="7018"/>
                    <a:pt x="3965" y="7018"/>
                  </a:cubicBezTo>
                  <a:cubicBezTo>
                    <a:pt x="5388" y="7018"/>
                    <a:pt x="5713" y="5068"/>
                    <a:pt x="5204" y="3870"/>
                  </a:cubicBezTo>
                  <a:cubicBezTo>
                    <a:pt x="4570" y="2302"/>
                    <a:pt x="3336" y="1601"/>
                    <a:pt x="1868" y="901"/>
                  </a:cubicBezTo>
                  <a:cubicBezTo>
                    <a:pt x="1334" y="601"/>
                    <a:pt x="701" y="200"/>
                    <a:pt x="133"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18"/>
            <p:cNvSpPr/>
            <p:nvPr/>
          </p:nvSpPr>
          <p:spPr>
            <a:xfrm>
              <a:off x="962380" y="553670"/>
              <a:ext cx="142747" cy="313715"/>
            </a:xfrm>
            <a:custGeom>
              <a:avLst/>
              <a:gdLst/>
              <a:ahLst/>
              <a:cxnLst/>
              <a:rect l="l" t="t" r="r" b="b"/>
              <a:pathLst>
                <a:path w="4765" h="10472" extrusionOk="0">
                  <a:moveTo>
                    <a:pt x="3964" y="1"/>
                  </a:moveTo>
                  <a:cubicBezTo>
                    <a:pt x="3936" y="25"/>
                    <a:pt x="3909" y="51"/>
                    <a:pt x="3883" y="78"/>
                  </a:cubicBezTo>
                  <a:lnTo>
                    <a:pt x="3883" y="78"/>
                  </a:lnTo>
                  <a:cubicBezTo>
                    <a:pt x="3932" y="52"/>
                    <a:pt x="3981" y="26"/>
                    <a:pt x="4031" y="1"/>
                  </a:cubicBezTo>
                  <a:close/>
                  <a:moveTo>
                    <a:pt x="3883" y="78"/>
                  </a:moveTo>
                  <a:cubicBezTo>
                    <a:pt x="1280" y="1479"/>
                    <a:pt x="0" y="4425"/>
                    <a:pt x="295" y="7340"/>
                  </a:cubicBezTo>
                  <a:cubicBezTo>
                    <a:pt x="379" y="8517"/>
                    <a:pt x="1052" y="10472"/>
                    <a:pt x="2413" y="10472"/>
                  </a:cubicBezTo>
                  <a:cubicBezTo>
                    <a:pt x="2672" y="10472"/>
                    <a:pt x="2955" y="10401"/>
                    <a:pt x="3264" y="10242"/>
                  </a:cubicBezTo>
                  <a:cubicBezTo>
                    <a:pt x="4765" y="9441"/>
                    <a:pt x="4264" y="6506"/>
                    <a:pt x="4031" y="5238"/>
                  </a:cubicBezTo>
                  <a:cubicBezTo>
                    <a:pt x="3869" y="4168"/>
                    <a:pt x="2981" y="1047"/>
                    <a:pt x="3883" y="78"/>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18"/>
            <p:cNvSpPr/>
            <p:nvPr/>
          </p:nvSpPr>
          <p:spPr>
            <a:xfrm>
              <a:off x="1109101" y="685593"/>
              <a:ext cx="152124" cy="257545"/>
            </a:xfrm>
            <a:custGeom>
              <a:avLst/>
              <a:gdLst/>
              <a:ahLst/>
              <a:cxnLst/>
              <a:rect l="l" t="t" r="r" b="b"/>
              <a:pathLst>
                <a:path w="5078" h="8597" extrusionOk="0">
                  <a:moveTo>
                    <a:pt x="1101" y="0"/>
                  </a:moveTo>
                  <a:cubicBezTo>
                    <a:pt x="467" y="2002"/>
                    <a:pt x="0" y="6838"/>
                    <a:pt x="1868" y="8173"/>
                  </a:cubicBezTo>
                  <a:cubicBezTo>
                    <a:pt x="2271" y="8469"/>
                    <a:pt x="2642" y="8597"/>
                    <a:pt x="2976" y="8597"/>
                  </a:cubicBezTo>
                  <a:cubicBezTo>
                    <a:pt x="4331" y="8597"/>
                    <a:pt x="5078" y="6502"/>
                    <a:pt x="4837" y="5137"/>
                  </a:cubicBezTo>
                  <a:cubicBezTo>
                    <a:pt x="4537" y="3503"/>
                    <a:pt x="3136" y="1468"/>
                    <a:pt x="1868" y="467"/>
                  </a:cubicBezTo>
                  <a:cubicBezTo>
                    <a:pt x="1635" y="300"/>
                    <a:pt x="1335" y="200"/>
                    <a:pt x="1101"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18"/>
            <p:cNvSpPr/>
            <p:nvPr/>
          </p:nvSpPr>
          <p:spPr>
            <a:xfrm>
              <a:off x="1073125" y="-243594"/>
              <a:ext cx="112161" cy="1077032"/>
            </a:xfrm>
            <a:custGeom>
              <a:avLst/>
              <a:gdLst/>
              <a:ahLst/>
              <a:cxnLst/>
              <a:rect l="l" t="t" r="r" b="b"/>
              <a:pathLst>
                <a:path w="3744" h="35952" extrusionOk="0">
                  <a:moveTo>
                    <a:pt x="1294" y="1"/>
                  </a:moveTo>
                  <a:cubicBezTo>
                    <a:pt x="1173" y="1"/>
                    <a:pt x="1061" y="70"/>
                    <a:pt x="1034" y="230"/>
                  </a:cubicBezTo>
                  <a:cubicBezTo>
                    <a:pt x="501" y="2499"/>
                    <a:pt x="334" y="4800"/>
                    <a:pt x="234" y="7102"/>
                  </a:cubicBezTo>
                  <a:cubicBezTo>
                    <a:pt x="134" y="9470"/>
                    <a:pt x="0" y="11839"/>
                    <a:pt x="0" y="14207"/>
                  </a:cubicBezTo>
                  <a:cubicBezTo>
                    <a:pt x="0" y="16575"/>
                    <a:pt x="100" y="18944"/>
                    <a:pt x="301" y="21279"/>
                  </a:cubicBezTo>
                  <a:cubicBezTo>
                    <a:pt x="467" y="23580"/>
                    <a:pt x="734" y="25882"/>
                    <a:pt x="1301" y="28117"/>
                  </a:cubicBezTo>
                  <a:cubicBezTo>
                    <a:pt x="1935" y="30652"/>
                    <a:pt x="2769" y="33121"/>
                    <a:pt x="3103" y="35722"/>
                  </a:cubicBezTo>
                  <a:cubicBezTo>
                    <a:pt x="3129" y="35883"/>
                    <a:pt x="3241" y="35952"/>
                    <a:pt x="3362" y="35952"/>
                  </a:cubicBezTo>
                  <a:cubicBezTo>
                    <a:pt x="3543" y="35952"/>
                    <a:pt x="3743" y="35796"/>
                    <a:pt x="3703" y="35556"/>
                  </a:cubicBezTo>
                  <a:cubicBezTo>
                    <a:pt x="3403" y="33321"/>
                    <a:pt x="2736" y="31186"/>
                    <a:pt x="2169" y="29018"/>
                  </a:cubicBezTo>
                  <a:cubicBezTo>
                    <a:pt x="1568" y="26749"/>
                    <a:pt x="1201" y="24514"/>
                    <a:pt x="968" y="22179"/>
                  </a:cubicBezTo>
                  <a:cubicBezTo>
                    <a:pt x="567" y="17576"/>
                    <a:pt x="534" y="12939"/>
                    <a:pt x="801" y="8303"/>
                  </a:cubicBezTo>
                  <a:cubicBezTo>
                    <a:pt x="968" y="5668"/>
                    <a:pt x="1001" y="2999"/>
                    <a:pt x="1635" y="397"/>
                  </a:cubicBezTo>
                  <a:cubicBezTo>
                    <a:pt x="1675" y="157"/>
                    <a:pt x="1475" y="1"/>
                    <a:pt x="129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18"/>
            <p:cNvSpPr/>
            <p:nvPr/>
          </p:nvSpPr>
          <p:spPr>
            <a:xfrm>
              <a:off x="949020" y="-33577"/>
              <a:ext cx="148379" cy="280432"/>
            </a:xfrm>
            <a:custGeom>
              <a:avLst/>
              <a:gdLst/>
              <a:ahLst/>
              <a:cxnLst/>
              <a:rect l="l" t="t" r="r" b="b"/>
              <a:pathLst>
                <a:path w="4953" h="9361" extrusionOk="0">
                  <a:moveTo>
                    <a:pt x="4497" y="1"/>
                  </a:moveTo>
                  <a:cubicBezTo>
                    <a:pt x="4404" y="1"/>
                    <a:pt x="4311" y="37"/>
                    <a:pt x="4243" y="124"/>
                  </a:cubicBezTo>
                  <a:cubicBezTo>
                    <a:pt x="2442" y="2826"/>
                    <a:pt x="641" y="5695"/>
                    <a:pt x="40" y="8964"/>
                  </a:cubicBezTo>
                  <a:cubicBezTo>
                    <a:pt x="0" y="9204"/>
                    <a:pt x="201" y="9360"/>
                    <a:pt x="381" y="9360"/>
                  </a:cubicBezTo>
                  <a:cubicBezTo>
                    <a:pt x="502" y="9360"/>
                    <a:pt x="614" y="9291"/>
                    <a:pt x="641" y="9131"/>
                  </a:cubicBezTo>
                  <a:cubicBezTo>
                    <a:pt x="1241" y="5928"/>
                    <a:pt x="3009" y="3093"/>
                    <a:pt x="4811" y="458"/>
                  </a:cubicBezTo>
                  <a:cubicBezTo>
                    <a:pt x="4953" y="221"/>
                    <a:pt x="4725" y="1"/>
                    <a:pt x="4497"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18"/>
            <p:cNvSpPr/>
            <p:nvPr/>
          </p:nvSpPr>
          <p:spPr>
            <a:xfrm>
              <a:off x="1072016" y="255883"/>
              <a:ext cx="139422" cy="185886"/>
            </a:xfrm>
            <a:custGeom>
              <a:avLst/>
              <a:gdLst/>
              <a:ahLst/>
              <a:cxnLst/>
              <a:rect l="l" t="t" r="r" b="b"/>
              <a:pathLst>
                <a:path w="4654" h="6205" extrusionOk="0">
                  <a:moveTo>
                    <a:pt x="431" y="0"/>
                  </a:moveTo>
                  <a:cubicBezTo>
                    <a:pt x="204" y="0"/>
                    <a:pt x="1" y="306"/>
                    <a:pt x="204" y="535"/>
                  </a:cubicBezTo>
                  <a:cubicBezTo>
                    <a:pt x="971" y="1369"/>
                    <a:pt x="1672" y="2236"/>
                    <a:pt x="2339" y="3137"/>
                  </a:cubicBezTo>
                  <a:cubicBezTo>
                    <a:pt x="2973" y="4004"/>
                    <a:pt x="3573" y="4972"/>
                    <a:pt x="3974" y="5972"/>
                  </a:cubicBezTo>
                  <a:cubicBezTo>
                    <a:pt x="4028" y="6135"/>
                    <a:pt x="4159" y="6204"/>
                    <a:pt x="4287" y="6204"/>
                  </a:cubicBezTo>
                  <a:cubicBezTo>
                    <a:pt x="4474" y="6204"/>
                    <a:pt x="4653" y="6057"/>
                    <a:pt x="4574" y="5839"/>
                  </a:cubicBezTo>
                  <a:cubicBezTo>
                    <a:pt x="3740" y="3671"/>
                    <a:pt x="2206" y="1769"/>
                    <a:pt x="638" y="102"/>
                  </a:cubicBezTo>
                  <a:cubicBezTo>
                    <a:pt x="574" y="30"/>
                    <a:pt x="501" y="0"/>
                    <a:pt x="431"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18"/>
            <p:cNvSpPr/>
            <p:nvPr/>
          </p:nvSpPr>
          <p:spPr>
            <a:xfrm>
              <a:off x="1005186" y="527189"/>
              <a:ext cx="112730" cy="285225"/>
            </a:xfrm>
            <a:custGeom>
              <a:avLst/>
              <a:gdLst/>
              <a:ahLst/>
              <a:cxnLst/>
              <a:rect l="l" t="t" r="r" b="b"/>
              <a:pathLst>
                <a:path w="3763" h="9521" extrusionOk="0">
                  <a:moveTo>
                    <a:pt x="3282" y="1"/>
                  </a:moveTo>
                  <a:cubicBezTo>
                    <a:pt x="3210" y="1"/>
                    <a:pt x="3135" y="25"/>
                    <a:pt x="3069" y="84"/>
                  </a:cubicBezTo>
                  <a:cubicBezTo>
                    <a:pt x="534" y="2219"/>
                    <a:pt x="0" y="6189"/>
                    <a:pt x="534" y="9291"/>
                  </a:cubicBezTo>
                  <a:cubicBezTo>
                    <a:pt x="560" y="9451"/>
                    <a:pt x="673" y="9520"/>
                    <a:pt x="793" y="9520"/>
                  </a:cubicBezTo>
                  <a:cubicBezTo>
                    <a:pt x="974" y="9520"/>
                    <a:pt x="1174" y="9364"/>
                    <a:pt x="1134" y="9124"/>
                  </a:cubicBezTo>
                  <a:cubicBezTo>
                    <a:pt x="667" y="6222"/>
                    <a:pt x="1134" y="2519"/>
                    <a:pt x="3503" y="518"/>
                  </a:cubicBezTo>
                  <a:cubicBezTo>
                    <a:pt x="3763" y="310"/>
                    <a:pt x="3536" y="1"/>
                    <a:pt x="3282"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18"/>
            <p:cNvSpPr/>
            <p:nvPr/>
          </p:nvSpPr>
          <p:spPr>
            <a:xfrm>
              <a:off x="931735" y="330292"/>
              <a:ext cx="160333" cy="197450"/>
            </a:xfrm>
            <a:custGeom>
              <a:avLst/>
              <a:gdLst/>
              <a:ahLst/>
              <a:cxnLst/>
              <a:rect l="l" t="t" r="r" b="b"/>
              <a:pathLst>
                <a:path w="5352" h="6591" extrusionOk="0">
                  <a:moveTo>
                    <a:pt x="4956" y="0"/>
                  </a:moveTo>
                  <a:cubicBezTo>
                    <a:pt x="4924" y="0"/>
                    <a:pt x="4890" y="6"/>
                    <a:pt x="4854" y="19"/>
                  </a:cubicBezTo>
                  <a:cubicBezTo>
                    <a:pt x="2319" y="1087"/>
                    <a:pt x="284" y="3522"/>
                    <a:pt x="17" y="6290"/>
                  </a:cubicBezTo>
                  <a:cubicBezTo>
                    <a:pt x="0" y="6491"/>
                    <a:pt x="150" y="6591"/>
                    <a:pt x="309" y="6591"/>
                  </a:cubicBezTo>
                  <a:cubicBezTo>
                    <a:pt x="467" y="6591"/>
                    <a:pt x="634" y="6491"/>
                    <a:pt x="651" y="6290"/>
                  </a:cubicBezTo>
                  <a:cubicBezTo>
                    <a:pt x="884" y="3822"/>
                    <a:pt x="2786" y="1554"/>
                    <a:pt x="5021" y="620"/>
                  </a:cubicBezTo>
                  <a:cubicBezTo>
                    <a:pt x="5351" y="499"/>
                    <a:pt x="5249" y="0"/>
                    <a:pt x="4956"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18"/>
            <p:cNvSpPr/>
            <p:nvPr/>
          </p:nvSpPr>
          <p:spPr>
            <a:xfrm>
              <a:off x="1075821" y="128692"/>
              <a:ext cx="182142" cy="123395"/>
            </a:xfrm>
            <a:custGeom>
              <a:avLst/>
              <a:gdLst/>
              <a:ahLst/>
              <a:cxnLst/>
              <a:rect l="l" t="t" r="r" b="b"/>
              <a:pathLst>
                <a:path w="6080" h="4119" extrusionOk="0">
                  <a:moveTo>
                    <a:pt x="480" y="0"/>
                  </a:moveTo>
                  <a:cubicBezTo>
                    <a:pt x="191" y="0"/>
                    <a:pt x="0" y="409"/>
                    <a:pt x="311" y="578"/>
                  </a:cubicBezTo>
                  <a:cubicBezTo>
                    <a:pt x="1245" y="1079"/>
                    <a:pt x="2312" y="1245"/>
                    <a:pt x="3213" y="1812"/>
                  </a:cubicBezTo>
                  <a:cubicBezTo>
                    <a:pt x="4047" y="2346"/>
                    <a:pt x="4847" y="3113"/>
                    <a:pt x="5381" y="3981"/>
                  </a:cubicBezTo>
                  <a:cubicBezTo>
                    <a:pt x="5449" y="4078"/>
                    <a:pt x="5543" y="4119"/>
                    <a:pt x="5637" y="4119"/>
                  </a:cubicBezTo>
                  <a:cubicBezTo>
                    <a:pt x="5861" y="4119"/>
                    <a:pt x="6080" y="3883"/>
                    <a:pt x="5915" y="3647"/>
                  </a:cubicBezTo>
                  <a:cubicBezTo>
                    <a:pt x="5381" y="2713"/>
                    <a:pt x="4547" y="1979"/>
                    <a:pt x="3680" y="1379"/>
                  </a:cubicBezTo>
                  <a:cubicBezTo>
                    <a:pt x="2746" y="712"/>
                    <a:pt x="1612" y="545"/>
                    <a:pt x="644" y="44"/>
                  </a:cubicBezTo>
                  <a:cubicBezTo>
                    <a:pt x="588" y="14"/>
                    <a:pt x="532" y="0"/>
                    <a:pt x="480"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18"/>
            <p:cNvSpPr/>
            <p:nvPr/>
          </p:nvSpPr>
          <p:spPr>
            <a:xfrm>
              <a:off x="994192" y="204958"/>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18"/>
            <p:cNvSpPr/>
            <p:nvPr/>
          </p:nvSpPr>
          <p:spPr>
            <a:xfrm>
              <a:off x="1001172" y="174973"/>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18"/>
            <p:cNvSpPr/>
            <p:nvPr/>
          </p:nvSpPr>
          <p:spPr>
            <a:xfrm>
              <a:off x="1257979" y="207954"/>
              <a:ext cx="20012" cy="16027"/>
            </a:xfrm>
            <a:custGeom>
              <a:avLst/>
              <a:gdLst/>
              <a:ahLst/>
              <a:cxnLst/>
              <a:rect l="l" t="t" r="r" b="b"/>
              <a:pathLst>
                <a:path w="668" h="535" extrusionOk="0">
                  <a:moveTo>
                    <a:pt x="334" y="0"/>
                  </a:moveTo>
                  <a:cubicBezTo>
                    <a:pt x="0" y="0"/>
                    <a:pt x="0"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18"/>
            <p:cNvSpPr/>
            <p:nvPr/>
          </p:nvSpPr>
          <p:spPr>
            <a:xfrm>
              <a:off x="1264959" y="244919"/>
              <a:ext cx="20042" cy="16027"/>
            </a:xfrm>
            <a:custGeom>
              <a:avLst/>
              <a:gdLst/>
              <a:ahLst/>
              <a:cxnLst/>
              <a:rect l="l" t="t" r="r" b="b"/>
              <a:pathLst>
                <a:path w="669" h="535" extrusionOk="0">
                  <a:moveTo>
                    <a:pt x="335" y="1"/>
                  </a:moveTo>
                  <a:cubicBezTo>
                    <a:pt x="1" y="1"/>
                    <a:pt x="1" y="534"/>
                    <a:pt x="335" y="534"/>
                  </a:cubicBezTo>
                  <a:cubicBezTo>
                    <a:pt x="668" y="534"/>
                    <a:pt x="668" y="1"/>
                    <a:pt x="335"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18"/>
            <p:cNvSpPr/>
            <p:nvPr/>
          </p:nvSpPr>
          <p:spPr>
            <a:xfrm>
              <a:off x="1283950" y="223950"/>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18"/>
            <p:cNvSpPr/>
            <p:nvPr/>
          </p:nvSpPr>
          <p:spPr>
            <a:xfrm>
              <a:off x="973194" y="477733"/>
              <a:ext cx="20012" cy="15039"/>
            </a:xfrm>
            <a:custGeom>
              <a:avLst/>
              <a:gdLst/>
              <a:ahLst/>
              <a:cxnLst/>
              <a:rect l="l" t="t" r="r" b="b"/>
              <a:pathLst>
                <a:path w="668" h="502" extrusionOk="0">
                  <a:moveTo>
                    <a:pt x="334" y="1"/>
                  </a:moveTo>
                  <a:cubicBezTo>
                    <a:pt x="1" y="1"/>
                    <a:pt x="1" y="501"/>
                    <a:pt x="334" y="501"/>
                  </a:cubicBezTo>
                  <a:cubicBezTo>
                    <a:pt x="668" y="501"/>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18"/>
            <p:cNvSpPr/>
            <p:nvPr/>
          </p:nvSpPr>
          <p:spPr>
            <a:xfrm>
              <a:off x="980203" y="450773"/>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18"/>
            <p:cNvSpPr/>
            <p:nvPr/>
          </p:nvSpPr>
          <p:spPr>
            <a:xfrm>
              <a:off x="1211009" y="461766"/>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18"/>
            <p:cNvSpPr/>
            <p:nvPr/>
          </p:nvSpPr>
          <p:spPr>
            <a:xfrm>
              <a:off x="1222991" y="431781"/>
              <a:ext cx="20042" cy="16027"/>
            </a:xfrm>
            <a:custGeom>
              <a:avLst/>
              <a:gdLst/>
              <a:ahLst/>
              <a:cxnLst/>
              <a:rect l="l" t="t" r="r" b="b"/>
              <a:pathLst>
                <a:path w="669" h="535" extrusionOk="0">
                  <a:moveTo>
                    <a:pt x="335" y="0"/>
                  </a:moveTo>
                  <a:cubicBezTo>
                    <a:pt x="1" y="0"/>
                    <a:pt x="1" y="534"/>
                    <a:pt x="335" y="534"/>
                  </a:cubicBezTo>
                  <a:cubicBezTo>
                    <a:pt x="668" y="534"/>
                    <a:pt x="668" y="0"/>
                    <a:pt x="335"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18"/>
            <p:cNvSpPr/>
            <p:nvPr/>
          </p:nvSpPr>
          <p:spPr>
            <a:xfrm>
              <a:off x="1240006" y="457752"/>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18"/>
            <p:cNvSpPr/>
            <p:nvPr/>
          </p:nvSpPr>
          <p:spPr>
            <a:xfrm>
              <a:off x="1022171" y="830458"/>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18"/>
            <p:cNvSpPr/>
            <p:nvPr/>
          </p:nvSpPr>
          <p:spPr>
            <a:xfrm>
              <a:off x="1047153" y="816469"/>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18"/>
            <p:cNvSpPr/>
            <p:nvPr/>
          </p:nvSpPr>
          <p:spPr>
            <a:xfrm>
              <a:off x="1174044" y="866434"/>
              <a:ext cx="20012" cy="16027"/>
            </a:xfrm>
            <a:custGeom>
              <a:avLst/>
              <a:gdLst/>
              <a:ahLst/>
              <a:cxnLst/>
              <a:rect l="l" t="t" r="r" b="b"/>
              <a:pathLst>
                <a:path w="668" h="535" extrusionOk="0">
                  <a:moveTo>
                    <a:pt x="334" y="1"/>
                  </a:moveTo>
                  <a:cubicBezTo>
                    <a:pt x="0" y="1"/>
                    <a:pt x="0" y="534"/>
                    <a:pt x="334" y="534"/>
                  </a:cubicBezTo>
                  <a:cubicBezTo>
                    <a:pt x="668" y="534"/>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18"/>
            <p:cNvSpPr/>
            <p:nvPr/>
          </p:nvSpPr>
          <p:spPr>
            <a:xfrm>
              <a:off x="1191029" y="837467"/>
              <a:ext cx="21030" cy="15009"/>
            </a:xfrm>
            <a:custGeom>
              <a:avLst/>
              <a:gdLst/>
              <a:ahLst/>
              <a:cxnLst/>
              <a:rect l="l" t="t" r="r" b="b"/>
              <a:pathLst>
                <a:path w="702" h="501" extrusionOk="0">
                  <a:moveTo>
                    <a:pt x="367" y="0"/>
                  </a:moveTo>
                  <a:cubicBezTo>
                    <a:pt x="1" y="0"/>
                    <a:pt x="1" y="501"/>
                    <a:pt x="367" y="501"/>
                  </a:cubicBezTo>
                  <a:cubicBezTo>
                    <a:pt x="701" y="501"/>
                    <a:pt x="701" y="0"/>
                    <a:pt x="367"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18"/>
            <p:cNvSpPr/>
            <p:nvPr/>
          </p:nvSpPr>
          <p:spPr>
            <a:xfrm>
              <a:off x="1207025" y="866434"/>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6" name="Google Shape;2006;p18"/>
          <p:cNvGrpSpPr/>
          <p:nvPr/>
        </p:nvGrpSpPr>
        <p:grpSpPr>
          <a:xfrm flipH="1">
            <a:off x="8532685" y="-170594"/>
            <a:ext cx="747610" cy="722927"/>
            <a:chOff x="-168381" y="-168706"/>
            <a:chExt cx="901061" cy="871312"/>
          </a:xfrm>
        </p:grpSpPr>
        <p:sp>
          <p:nvSpPr>
            <p:cNvPr id="2007" name="Google Shape;2007;p18"/>
            <p:cNvSpPr/>
            <p:nvPr/>
          </p:nvSpPr>
          <p:spPr>
            <a:xfrm>
              <a:off x="-157717" y="-134796"/>
              <a:ext cx="890397" cy="837402"/>
            </a:xfrm>
            <a:custGeom>
              <a:avLst/>
              <a:gdLst/>
              <a:ahLst/>
              <a:cxnLst/>
              <a:rect l="l" t="t" r="r" b="b"/>
              <a:pathLst>
                <a:path w="29722" h="27953" extrusionOk="0">
                  <a:moveTo>
                    <a:pt x="568" y="1"/>
                  </a:moveTo>
                  <a:cubicBezTo>
                    <a:pt x="334" y="3603"/>
                    <a:pt x="34" y="8507"/>
                    <a:pt x="101" y="10442"/>
                  </a:cubicBezTo>
                  <a:cubicBezTo>
                    <a:pt x="201" y="13444"/>
                    <a:pt x="1" y="14978"/>
                    <a:pt x="368" y="17880"/>
                  </a:cubicBezTo>
                  <a:cubicBezTo>
                    <a:pt x="609" y="19676"/>
                    <a:pt x="721" y="23022"/>
                    <a:pt x="2365" y="23022"/>
                  </a:cubicBezTo>
                  <a:cubicBezTo>
                    <a:pt x="2767" y="23022"/>
                    <a:pt x="3261" y="22822"/>
                    <a:pt x="3870" y="22350"/>
                  </a:cubicBezTo>
                  <a:cubicBezTo>
                    <a:pt x="4427" y="21877"/>
                    <a:pt x="5052" y="20848"/>
                    <a:pt x="5709" y="20848"/>
                  </a:cubicBezTo>
                  <a:cubicBezTo>
                    <a:pt x="5840" y="20848"/>
                    <a:pt x="5972" y="20888"/>
                    <a:pt x="6105" y="20983"/>
                  </a:cubicBezTo>
                  <a:cubicBezTo>
                    <a:pt x="6572" y="21383"/>
                    <a:pt x="6672" y="23217"/>
                    <a:pt x="6772" y="23718"/>
                  </a:cubicBezTo>
                  <a:cubicBezTo>
                    <a:pt x="7062" y="24907"/>
                    <a:pt x="7320" y="27398"/>
                    <a:pt x="8831" y="27398"/>
                  </a:cubicBezTo>
                  <a:cubicBezTo>
                    <a:pt x="8888" y="27398"/>
                    <a:pt x="8947" y="27394"/>
                    <a:pt x="9007" y="27387"/>
                  </a:cubicBezTo>
                  <a:cubicBezTo>
                    <a:pt x="10442" y="27187"/>
                    <a:pt x="11809" y="24285"/>
                    <a:pt x="13043" y="23518"/>
                  </a:cubicBezTo>
                  <a:cubicBezTo>
                    <a:pt x="14017" y="24583"/>
                    <a:pt x="15074" y="27952"/>
                    <a:pt x="16721" y="27952"/>
                  </a:cubicBezTo>
                  <a:cubicBezTo>
                    <a:pt x="16880" y="27952"/>
                    <a:pt x="17043" y="27921"/>
                    <a:pt x="17213" y="27854"/>
                  </a:cubicBezTo>
                  <a:cubicBezTo>
                    <a:pt x="18381" y="27387"/>
                    <a:pt x="18747" y="25452"/>
                    <a:pt x="20115" y="24085"/>
                  </a:cubicBezTo>
                  <a:cubicBezTo>
                    <a:pt x="21574" y="24241"/>
                    <a:pt x="24886" y="25639"/>
                    <a:pt x="26727" y="25639"/>
                  </a:cubicBezTo>
                  <a:cubicBezTo>
                    <a:pt x="27242" y="25639"/>
                    <a:pt x="27642" y="25530"/>
                    <a:pt x="27854" y="25252"/>
                  </a:cubicBezTo>
                  <a:cubicBezTo>
                    <a:pt x="28821" y="23985"/>
                    <a:pt x="26119" y="18681"/>
                    <a:pt x="25752" y="17513"/>
                  </a:cubicBezTo>
                  <a:cubicBezTo>
                    <a:pt x="27187" y="16813"/>
                    <a:pt x="29722" y="16246"/>
                    <a:pt x="28655" y="14311"/>
                  </a:cubicBezTo>
                  <a:cubicBezTo>
                    <a:pt x="27954" y="12943"/>
                    <a:pt x="26119" y="12176"/>
                    <a:pt x="25152" y="10909"/>
                  </a:cubicBezTo>
                  <a:cubicBezTo>
                    <a:pt x="26420" y="10141"/>
                    <a:pt x="29422" y="9774"/>
                    <a:pt x="28655" y="7906"/>
                  </a:cubicBezTo>
                  <a:cubicBezTo>
                    <a:pt x="28054" y="6472"/>
                    <a:pt x="25252" y="5705"/>
                    <a:pt x="23985" y="5104"/>
                  </a:cubicBezTo>
                  <a:cubicBezTo>
                    <a:pt x="25052" y="4137"/>
                    <a:pt x="26720" y="3670"/>
                    <a:pt x="25152" y="2302"/>
                  </a:cubicBezTo>
                  <a:cubicBezTo>
                    <a:pt x="24185" y="1335"/>
                    <a:pt x="22250" y="1035"/>
                    <a:pt x="20982" y="868"/>
                  </a:cubicBezTo>
                  <a:cubicBezTo>
                    <a:pt x="17413" y="268"/>
                    <a:pt x="4270" y="1"/>
                    <a:pt x="568" y="1"/>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18"/>
            <p:cNvSpPr/>
            <p:nvPr/>
          </p:nvSpPr>
          <p:spPr>
            <a:xfrm>
              <a:off x="-168381" y="-168706"/>
              <a:ext cx="804808" cy="754000"/>
            </a:xfrm>
            <a:custGeom>
              <a:avLst/>
              <a:gdLst/>
              <a:ahLst/>
              <a:cxnLst/>
              <a:rect l="l" t="t" r="r" b="b"/>
              <a:pathLst>
                <a:path w="26865" h="25169" extrusionOk="0">
                  <a:moveTo>
                    <a:pt x="581" y="0"/>
                  </a:moveTo>
                  <a:cubicBezTo>
                    <a:pt x="295" y="0"/>
                    <a:pt x="1" y="425"/>
                    <a:pt x="257" y="733"/>
                  </a:cubicBezTo>
                  <a:cubicBezTo>
                    <a:pt x="2959" y="4202"/>
                    <a:pt x="6528" y="6870"/>
                    <a:pt x="9763" y="9772"/>
                  </a:cubicBezTo>
                  <a:cubicBezTo>
                    <a:pt x="13366" y="12975"/>
                    <a:pt x="16568" y="16577"/>
                    <a:pt x="20104" y="19846"/>
                  </a:cubicBezTo>
                  <a:cubicBezTo>
                    <a:pt x="22039" y="21648"/>
                    <a:pt x="23940" y="23549"/>
                    <a:pt x="26075" y="25083"/>
                  </a:cubicBezTo>
                  <a:cubicBezTo>
                    <a:pt x="26153" y="25143"/>
                    <a:pt x="26230" y="25168"/>
                    <a:pt x="26303" y="25168"/>
                  </a:cubicBezTo>
                  <a:cubicBezTo>
                    <a:pt x="26636" y="25168"/>
                    <a:pt x="26865" y="24629"/>
                    <a:pt x="26509" y="24383"/>
                  </a:cubicBezTo>
                  <a:cubicBezTo>
                    <a:pt x="24574" y="22982"/>
                    <a:pt x="22873" y="21247"/>
                    <a:pt x="21105" y="19646"/>
                  </a:cubicBezTo>
                  <a:cubicBezTo>
                    <a:pt x="19337" y="18045"/>
                    <a:pt x="17669" y="16310"/>
                    <a:pt x="16001" y="14609"/>
                  </a:cubicBezTo>
                  <a:cubicBezTo>
                    <a:pt x="14333" y="12941"/>
                    <a:pt x="12666" y="11273"/>
                    <a:pt x="10931" y="9706"/>
                  </a:cubicBezTo>
                  <a:cubicBezTo>
                    <a:pt x="9330" y="8238"/>
                    <a:pt x="7662" y="6870"/>
                    <a:pt x="6061" y="5436"/>
                  </a:cubicBezTo>
                  <a:cubicBezTo>
                    <a:pt x="4193" y="3801"/>
                    <a:pt x="2358" y="2100"/>
                    <a:pt x="824" y="132"/>
                  </a:cubicBezTo>
                  <a:cubicBezTo>
                    <a:pt x="754" y="39"/>
                    <a:pt x="668" y="0"/>
                    <a:pt x="581"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18"/>
            <p:cNvSpPr/>
            <p:nvPr/>
          </p:nvSpPr>
          <p:spPr>
            <a:xfrm>
              <a:off x="380880" y="342484"/>
              <a:ext cx="199876" cy="224232"/>
            </a:xfrm>
            <a:custGeom>
              <a:avLst/>
              <a:gdLst/>
              <a:ahLst/>
              <a:cxnLst/>
              <a:rect l="l" t="t" r="r" b="b"/>
              <a:pathLst>
                <a:path w="6672" h="7485" extrusionOk="0">
                  <a:moveTo>
                    <a:pt x="5644" y="1"/>
                  </a:moveTo>
                  <a:cubicBezTo>
                    <a:pt x="3868" y="1"/>
                    <a:pt x="2120" y="503"/>
                    <a:pt x="401" y="780"/>
                  </a:cubicBezTo>
                  <a:cubicBezTo>
                    <a:pt x="200" y="813"/>
                    <a:pt x="100" y="1013"/>
                    <a:pt x="100" y="1180"/>
                  </a:cubicBezTo>
                  <a:cubicBezTo>
                    <a:pt x="0" y="3148"/>
                    <a:pt x="100" y="5116"/>
                    <a:pt x="100" y="7084"/>
                  </a:cubicBezTo>
                  <a:cubicBezTo>
                    <a:pt x="100" y="7351"/>
                    <a:pt x="309" y="7485"/>
                    <a:pt x="517" y="7485"/>
                  </a:cubicBezTo>
                  <a:cubicBezTo>
                    <a:pt x="726" y="7485"/>
                    <a:pt x="934" y="7351"/>
                    <a:pt x="934" y="7084"/>
                  </a:cubicBezTo>
                  <a:cubicBezTo>
                    <a:pt x="903" y="5232"/>
                    <a:pt x="842" y="3379"/>
                    <a:pt x="918" y="1526"/>
                  </a:cubicBezTo>
                  <a:lnTo>
                    <a:pt x="918" y="1526"/>
                  </a:lnTo>
                  <a:cubicBezTo>
                    <a:pt x="2493" y="1248"/>
                    <a:pt x="4069" y="834"/>
                    <a:pt x="5644" y="834"/>
                  </a:cubicBezTo>
                  <a:cubicBezTo>
                    <a:pt x="5797" y="834"/>
                    <a:pt x="5951" y="838"/>
                    <a:pt x="6105" y="846"/>
                  </a:cubicBezTo>
                  <a:cubicBezTo>
                    <a:pt x="6672" y="846"/>
                    <a:pt x="6638" y="13"/>
                    <a:pt x="6105" y="13"/>
                  </a:cubicBezTo>
                  <a:cubicBezTo>
                    <a:pt x="5951" y="5"/>
                    <a:pt x="5798" y="1"/>
                    <a:pt x="5644"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18"/>
            <p:cNvSpPr/>
            <p:nvPr/>
          </p:nvSpPr>
          <p:spPr>
            <a:xfrm>
              <a:off x="243984" y="203700"/>
              <a:ext cx="219978" cy="244124"/>
            </a:xfrm>
            <a:custGeom>
              <a:avLst/>
              <a:gdLst/>
              <a:ahLst/>
              <a:cxnLst/>
              <a:rect l="l" t="t" r="r" b="b"/>
              <a:pathLst>
                <a:path w="7343" h="8149" extrusionOk="0">
                  <a:moveTo>
                    <a:pt x="6692" y="1"/>
                  </a:moveTo>
                  <a:cubicBezTo>
                    <a:pt x="6664" y="1"/>
                    <a:pt x="6635" y="3"/>
                    <a:pt x="6605" y="9"/>
                  </a:cubicBezTo>
                  <a:cubicBezTo>
                    <a:pt x="4570" y="276"/>
                    <a:pt x="2569" y="576"/>
                    <a:pt x="534" y="676"/>
                  </a:cubicBezTo>
                  <a:cubicBezTo>
                    <a:pt x="301" y="676"/>
                    <a:pt x="100" y="843"/>
                    <a:pt x="100" y="1076"/>
                  </a:cubicBezTo>
                  <a:cubicBezTo>
                    <a:pt x="0" y="3311"/>
                    <a:pt x="100" y="5546"/>
                    <a:pt x="100" y="7748"/>
                  </a:cubicBezTo>
                  <a:cubicBezTo>
                    <a:pt x="100" y="8015"/>
                    <a:pt x="309" y="8148"/>
                    <a:pt x="517" y="8148"/>
                  </a:cubicBezTo>
                  <a:cubicBezTo>
                    <a:pt x="726" y="8148"/>
                    <a:pt x="934" y="8015"/>
                    <a:pt x="934" y="7748"/>
                  </a:cubicBezTo>
                  <a:cubicBezTo>
                    <a:pt x="934" y="5682"/>
                    <a:pt x="846" y="3587"/>
                    <a:pt x="918" y="1490"/>
                  </a:cubicBezTo>
                  <a:lnTo>
                    <a:pt x="918" y="1490"/>
                  </a:lnTo>
                  <a:cubicBezTo>
                    <a:pt x="2892" y="1373"/>
                    <a:pt x="4865" y="1091"/>
                    <a:pt x="6839" y="809"/>
                  </a:cubicBezTo>
                  <a:cubicBezTo>
                    <a:pt x="7342" y="747"/>
                    <a:pt x="7163" y="1"/>
                    <a:pt x="6692"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18"/>
            <p:cNvSpPr/>
            <p:nvPr/>
          </p:nvSpPr>
          <p:spPr>
            <a:xfrm>
              <a:off x="73119" y="64048"/>
              <a:ext cx="303799" cy="334805"/>
            </a:xfrm>
            <a:custGeom>
              <a:avLst/>
              <a:gdLst/>
              <a:ahLst/>
              <a:cxnLst/>
              <a:rect l="l" t="t" r="r" b="b"/>
              <a:pathLst>
                <a:path w="10141" h="11176" extrusionOk="0">
                  <a:moveTo>
                    <a:pt x="9607" y="1"/>
                  </a:moveTo>
                  <a:cubicBezTo>
                    <a:pt x="6705" y="1"/>
                    <a:pt x="3803" y="101"/>
                    <a:pt x="901" y="301"/>
                  </a:cubicBezTo>
                  <a:cubicBezTo>
                    <a:pt x="667" y="301"/>
                    <a:pt x="501" y="468"/>
                    <a:pt x="501" y="701"/>
                  </a:cubicBezTo>
                  <a:cubicBezTo>
                    <a:pt x="200" y="4070"/>
                    <a:pt x="0" y="7406"/>
                    <a:pt x="0" y="10775"/>
                  </a:cubicBezTo>
                  <a:cubicBezTo>
                    <a:pt x="0" y="11042"/>
                    <a:pt x="209" y="11176"/>
                    <a:pt x="417" y="11176"/>
                  </a:cubicBezTo>
                  <a:cubicBezTo>
                    <a:pt x="626" y="11176"/>
                    <a:pt x="834" y="11042"/>
                    <a:pt x="834" y="10775"/>
                  </a:cubicBezTo>
                  <a:cubicBezTo>
                    <a:pt x="834" y="7542"/>
                    <a:pt x="1019" y="4339"/>
                    <a:pt x="1299" y="1108"/>
                  </a:cubicBezTo>
                  <a:lnTo>
                    <a:pt x="1299" y="1108"/>
                  </a:lnTo>
                  <a:cubicBezTo>
                    <a:pt x="4068" y="926"/>
                    <a:pt x="6838" y="835"/>
                    <a:pt x="9607" y="835"/>
                  </a:cubicBezTo>
                  <a:cubicBezTo>
                    <a:pt x="10141" y="835"/>
                    <a:pt x="10141" y="1"/>
                    <a:pt x="960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18"/>
            <p:cNvSpPr/>
            <p:nvPr/>
          </p:nvSpPr>
          <p:spPr>
            <a:xfrm>
              <a:off x="-59793" y="-50082"/>
              <a:ext cx="283847" cy="333038"/>
            </a:xfrm>
            <a:custGeom>
              <a:avLst/>
              <a:gdLst/>
              <a:ahLst/>
              <a:cxnLst/>
              <a:rect l="l" t="t" r="r" b="b"/>
              <a:pathLst>
                <a:path w="9475" h="11117" extrusionOk="0">
                  <a:moveTo>
                    <a:pt x="4345" y="0"/>
                  </a:moveTo>
                  <a:cubicBezTo>
                    <a:pt x="3143" y="0"/>
                    <a:pt x="1946" y="77"/>
                    <a:pt x="768" y="342"/>
                  </a:cubicBezTo>
                  <a:cubicBezTo>
                    <a:pt x="601" y="375"/>
                    <a:pt x="501" y="575"/>
                    <a:pt x="468" y="742"/>
                  </a:cubicBezTo>
                  <a:cubicBezTo>
                    <a:pt x="168" y="4044"/>
                    <a:pt x="1" y="7380"/>
                    <a:pt x="1" y="10716"/>
                  </a:cubicBezTo>
                  <a:cubicBezTo>
                    <a:pt x="1" y="10983"/>
                    <a:pt x="209" y="11116"/>
                    <a:pt x="418" y="11116"/>
                  </a:cubicBezTo>
                  <a:cubicBezTo>
                    <a:pt x="626" y="11116"/>
                    <a:pt x="835" y="10983"/>
                    <a:pt x="835" y="10716"/>
                  </a:cubicBezTo>
                  <a:cubicBezTo>
                    <a:pt x="835" y="7495"/>
                    <a:pt x="990" y="4274"/>
                    <a:pt x="1271" y="1084"/>
                  </a:cubicBezTo>
                  <a:lnTo>
                    <a:pt x="1271" y="1084"/>
                  </a:lnTo>
                  <a:cubicBezTo>
                    <a:pt x="2280" y="878"/>
                    <a:pt x="3303" y="814"/>
                    <a:pt x="4328" y="814"/>
                  </a:cubicBezTo>
                  <a:cubicBezTo>
                    <a:pt x="5862" y="814"/>
                    <a:pt x="7401" y="956"/>
                    <a:pt x="8907" y="976"/>
                  </a:cubicBezTo>
                  <a:cubicBezTo>
                    <a:pt x="9474" y="976"/>
                    <a:pt x="9474" y="142"/>
                    <a:pt x="8907" y="142"/>
                  </a:cubicBezTo>
                  <a:cubicBezTo>
                    <a:pt x="7397" y="123"/>
                    <a:pt x="5867" y="0"/>
                    <a:pt x="4345"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18"/>
            <p:cNvSpPr/>
            <p:nvPr/>
          </p:nvSpPr>
          <p:spPr>
            <a:xfrm>
              <a:off x="459812" y="66055"/>
              <a:ext cx="28010" cy="21030"/>
            </a:xfrm>
            <a:custGeom>
              <a:avLst/>
              <a:gdLst/>
              <a:ahLst/>
              <a:cxnLst/>
              <a:rect l="l" t="t" r="r" b="b"/>
              <a:pathLst>
                <a:path w="935" h="702" extrusionOk="0">
                  <a:moveTo>
                    <a:pt x="467" y="1"/>
                  </a:moveTo>
                  <a:cubicBezTo>
                    <a:pt x="0" y="1"/>
                    <a:pt x="0" y="701"/>
                    <a:pt x="467" y="701"/>
                  </a:cubicBezTo>
                  <a:cubicBezTo>
                    <a:pt x="934" y="701"/>
                    <a:pt x="934" y="1"/>
                    <a:pt x="46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18"/>
            <p:cNvSpPr/>
            <p:nvPr/>
          </p:nvSpPr>
          <p:spPr>
            <a:xfrm>
              <a:off x="471794" y="121023"/>
              <a:ext cx="28010" cy="22019"/>
            </a:xfrm>
            <a:custGeom>
              <a:avLst/>
              <a:gdLst/>
              <a:ahLst/>
              <a:cxnLst/>
              <a:rect l="l" t="t" r="r" b="b"/>
              <a:pathLst>
                <a:path w="935" h="735"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18"/>
            <p:cNvSpPr/>
            <p:nvPr/>
          </p:nvSpPr>
          <p:spPr>
            <a:xfrm>
              <a:off x="512773" y="80044"/>
              <a:ext cx="28010" cy="22019"/>
            </a:xfrm>
            <a:custGeom>
              <a:avLst/>
              <a:gdLst/>
              <a:ahLst/>
              <a:cxnLst/>
              <a:rect l="l" t="t" r="r" b="b"/>
              <a:pathLst>
                <a:path w="935" h="735" extrusionOk="0">
                  <a:moveTo>
                    <a:pt x="467" y="1"/>
                  </a:moveTo>
                  <a:cubicBezTo>
                    <a:pt x="0" y="1"/>
                    <a:pt x="0" y="734"/>
                    <a:pt x="467" y="734"/>
                  </a:cubicBezTo>
                  <a:cubicBezTo>
                    <a:pt x="934" y="734"/>
                    <a:pt x="934" y="1"/>
                    <a:pt x="46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18"/>
            <p:cNvSpPr/>
            <p:nvPr/>
          </p:nvSpPr>
          <p:spPr>
            <a:xfrm>
              <a:off x="89085" y="511702"/>
              <a:ext cx="28010" cy="22019"/>
            </a:xfrm>
            <a:custGeom>
              <a:avLst/>
              <a:gdLst/>
              <a:ahLst/>
              <a:cxnLst/>
              <a:rect l="l" t="t" r="r" b="b"/>
              <a:pathLst>
                <a:path w="935" h="735" extrusionOk="0">
                  <a:moveTo>
                    <a:pt x="468" y="1"/>
                  </a:moveTo>
                  <a:cubicBezTo>
                    <a:pt x="1" y="1"/>
                    <a:pt x="1" y="735"/>
                    <a:pt x="468" y="735"/>
                  </a:cubicBezTo>
                  <a:cubicBezTo>
                    <a:pt x="935" y="735"/>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18"/>
            <p:cNvSpPr/>
            <p:nvPr/>
          </p:nvSpPr>
          <p:spPr>
            <a:xfrm>
              <a:off x="115086" y="451761"/>
              <a:ext cx="28010" cy="21030"/>
            </a:xfrm>
            <a:custGeom>
              <a:avLst/>
              <a:gdLst/>
              <a:ahLst/>
              <a:cxnLst/>
              <a:rect l="l" t="t" r="r" b="b"/>
              <a:pathLst>
                <a:path w="935" h="702" extrusionOk="0">
                  <a:moveTo>
                    <a:pt x="467" y="1"/>
                  </a:moveTo>
                  <a:cubicBezTo>
                    <a:pt x="0" y="1"/>
                    <a:pt x="0" y="701"/>
                    <a:pt x="467" y="701"/>
                  </a:cubicBezTo>
                  <a:cubicBezTo>
                    <a:pt x="934" y="701"/>
                    <a:pt x="934" y="1"/>
                    <a:pt x="46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18"/>
            <p:cNvSpPr/>
            <p:nvPr/>
          </p:nvSpPr>
          <p:spPr>
            <a:xfrm>
              <a:off x="147049" y="503734"/>
              <a:ext cx="28010" cy="21989"/>
            </a:xfrm>
            <a:custGeom>
              <a:avLst/>
              <a:gdLst/>
              <a:ahLst/>
              <a:cxnLst/>
              <a:rect l="l" t="t" r="r" b="b"/>
              <a:pathLst>
                <a:path w="935" h="734"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18"/>
            <p:cNvSpPr/>
            <p:nvPr/>
          </p:nvSpPr>
          <p:spPr>
            <a:xfrm>
              <a:off x="7943" y="204958"/>
              <a:ext cx="28010" cy="22019"/>
            </a:xfrm>
            <a:custGeom>
              <a:avLst/>
              <a:gdLst/>
              <a:ahLst/>
              <a:cxnLst/>
              <a:rect l="l" t="t" r="r" b="b"/>
              <a:pathLst>
                <a:path w="935" h="735"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18"/>
            <p:cNvSpPr/>
            <p:nvPr/>
          </p:nvSpPr>
          <p:spPr>
            <a:xfrm>
              <a:off x="13934" y="146995"/>
              <a:ext cx="28010" cy="22019"/>
            </a:xfrm>
            <a:custGeom>
              <a:avLst/>
              <a:gdLst/>
              <a:ahLst/>
              <a:cxnLst/>
              <a:rect l="l" t="t" r="r" b="b"/>
              <a:pathLst>
                <a:path w="935" h="735" extrusionOk="0">
                  <a:moveTo>
                    <a:pt x="468" y="1"/>
                  </a:moveTo>
                  <a:cubicBezTo>
                    <a:pt x="1" y="1"/>
                    <a:pt x="1" y="734"/>
                    <a:pt x="468" y="734"/>
                  </a:cubicBezTo>
                  <a:cubicBezTo>
                    <a:pt x="935" y="734"/>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18"/>
            <p:cNvSpPr/>
            <p:nvPr/>
          </p:nvSpPr>
          <p:spPr>
            <a:xfrm>
              <a:off x="430845" y="285898"/>
              <a:ext cx="28010" cy="22019"/>
            </a:xfrm>
            <a:custGeom>
              <a:avLst/>
              <a:gdLst/>
              <a:ahLst/>
              <a:cxnLst/>
              <a:rect l="l" t="t" r="r" b="b"/>
              <a:pathLst>
                <a:path w="935" h="735" extrusionOk="0">
                  <a:moveTo>
                    <a:pt x="467" y="0"/>
                  </a:moveTo>
                  <a:cubicBezTo>
                    <a:pt x="0" y="0"/>
                    <a:pt x="0" y="734"/>
                    <a:pt x="467" y="734"/>
                  </a:cubicBezTo>
                  <a:cubicBezTo>
                    <a:pt x="934" y="734"/>
                    <a:pt x="934" y="0"/>
                    <a:pt x="467"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18"/>
            <p:cNvSpPr/>
            <p:nvPr/>
          </p:nvSpPr>
          <p:spPr>
            <a:xfrm>
              <a:off x="462808" y="268913"/>
              <a:ext cx="28010" cy="21989"/>
            </a:xfrm>
            <a:custGeom>
              <a:avLst/>
              <a:gdLst/>
              <a:ahLst/>
              <a:cxnLst/>
              <a:rect l="l" t="t" r="r" b="b"/>
              <a:pathLst>
                <a:path w="935" h="734"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18"/>
            <p:cNvSpPr/>
            <p:nvPr/>
          </p:nvSpPr>
          <p:spPr>
            <a:xfrm>
              <a:off x="219990" y="5096"/>
              <a:ext cx="28010" cy="21030"/>
            </a:xfrm>
            <a:custGeom>
              <a:avLst/>
              <a:gdLst/>
              <a:ahLst/>
              <a:cxnLst/>
              <a:rect l="l" t="t" r="r" b="b"/>
              <a:pathLst>
                <a:path w="935" h="702" extrusionOk="0">
                  <a:moveTo>
                    <a:pt x="468" y="1"/>
                  </a:moveTo>
                  <a:cubicBezTo>
                    <a:pt x="1" y="1"/>
                    <a:pt x="1" y="701"/>
                    <a:pt x="468" y="701"/>
                  </a:cubicBezTo>
                  <a:cubicBezTo>
                    <a:pt x="935" y="701"/>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18"/>
            <p:cNvSpPr/>
            <p:nvPr/>
          </p:nvSpPr>
          <p:spPr>
            <a:xfrm>
              <a:off x="578705" y="465750"/>
              <a:ext cx="28010" cy="22019"/>
            </a:xfrm>
            <a:custGeom>
              <a:avLst/>
              <a:gdLst/>
              <a:ahLst/>
              <a:cxnLst/>
              <a:rect l="l" t="t" r="r" b="b"/>
              <a:pathLst>
                <a:path w="935" h="735" extrusionOk="0">
                  <a:moveTo>
                    <a:pt x="468" y="1"/>
                  </a:moveTo>
                  <a:cubicBezTo>
                    <a:pt x="1" y="1"/>
                    <a:pt x="1" y="734"/>
                    <a:pt x="468" y="734"/>
                  </a:cubicBezTo>
                  <a:cubicBezTo>
                    <a:pt x="935" y="734"/>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18"/>
            <p:cNvSpPr/>
            <p:nvPr/>
          </p:nvSpPr>
          <p:spPr>
            <a:xfrm>
              <a:off x="494770" y="523714"/>
              <a:ext cx="28010" cy="22019"/>
            </a:xfrm>
            <a:custGeom>
              <a:avLst/>
              <a:gdLst/>
              <a:ahLst/>
              <a:cxnLst/>
              <a:rect l="l" t="t" r="r" b="b"/>
              <a:pathLst>
                <a:path w="935" h="735"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6" name="Google Shape;2026;p18"/>
          <p:cNvGrpSpPr/>
          <p:nvPr/>
        </p:nvGrpSpPr>
        <p:grpSpPr>
          <a:xfrm rot="10800000">
            <a:off x="8339290" y="1377176"/>
            <a:ext cx="362172" cy="472552"/>
            <a:chOff x="1304140" y="978228"/>
            <a:chExt cx="436509" cy="569545"/>
          </a:xfrm>
        </p:grpSpPr>
        <p:sp>
          <p:nvSpPr>
            <p:cNvPr id="2027" name="Google Shape;2027;p18"/>
            <p:cNvSpPr/>
            <p:nvPr/>
          </p:nvSpPr>
          <p:spPr>
            <a:xfrm>
              <a:off x="1321934" y="978228"/>
              <a:ext cx="418716" cy="433845"/>
            </a:xfrm>
            <a:custGeom>
              <a:avLst/>
              <a:gdLst/>
              <a:ahLst/>
              <a:cxnLst/>
              <a:rect l="l" t="t" r="r" b="b"/>
              <a:pathLst>
                <a:path w="13977" h="14482" extrusionOk="0">
                  <a:moveTo>
                    <a:pt x="12193" y="1"/>
                  </a:moveTo>
                  <a:cubicBezTo>
                    <a:pt x="11019" y="1"/>
                    <a:pt x="8624" y="2538"/>
                    <a:pt x="7306" y="3407"/>
                  </a:cubicBezTo>
                  <a:cubicBezTo>
                    <a:pt x="7155" y="3515"/>
                    <a:pt x="7024" y="3559"/>
                    <a:pt x="6904" y="3559"/>
                  </a:cubicBezTo>
                  <a:cubicBezTo>
                    <a:pt x="6467" y="3559"/>
                    <a:pt x="6173" y="2969"/>
                    <a:pt x="5571" y="2707"/>
                  </a:cubicBezTo>
                  <a:cubicBezTo>
                    <a:pt x="5238" y="2567"/>
                    <a:pt x="4914" y="2426"/>
                    <a:pt x="4624" y="2426"/>
                  </a:cubicBezTo>
                  <a:cubicBezTo>
                    <a:pt x="4362" y="2426"/>
                    <a:pt x="4127" y="2541"/>
                    <a:pt x="3936" y="2873"/>
                  </a:cubicBezTo>
                  <a:cubicBezTo>
                    <a:pt x="3303" y="4041"/>
                    <a:pt x="4037" y="5876"/>
                    <a:pt x="3936" y="7143"/>
                  </a:cubicBezTo>
                  <a:cubicBezTo>
                    <a:pt x="3288" y="6861"/>
                    <a:pt x="2376" y="6317"/>
                    <a:pt x="1586" y="6317"/>
                  </a:cubicBezTo>
                  <a:cubicBezTo>
                    <a:pt x="1442" y="6317"/>
                    <a:pt x="1302" y="6335"/>
                    <a:pt x="1168" y="6376"/>
                  </a:cubicBezTo>
                  <a:cubicBezTo>
                    <a:pt x="0" y="6710"/>
                    <a:pt x="267" y="8344"/>
                    <a:pt x="401" y="9278"/>
                  </a:cubicBezTo>
                  <a:cubicBezTo>
                    <a:pt x="601" y="10946"/>
                    <a:pt x="1235" y="12714"/>
                    <a:pt x="1368" y="14382"/>
                  </a:cubicBezTo>
                  <a:lnTo>
                    <a:pt x="1401" y="14382"/>
                  </a:lnTo>
                  <a:cubicBezTo>
                    <a:pt x="2530" y="14382"/>
                    <a:pt x="3857" y="14480"/>
                    <a:pt x="5122" y="14480"/>
                  </a:cubicBezTo>
                  <a:cubicBezTo>
                    <a:pt x="5502" y="14480"/>
                    <a:pt x="5876" y="14472"/>
                    <a:pt x="6238" y="14448"/>
                  </a:cubicBezTo>
                  <a:cubicBezTo>
                    <a:pt x="7372" y="14415"/>
                    <a:pt x="9207" y="14482"/>
                    <a:pt x="10041" y="13514"/>
                  </a:cubicBezTo>
                  <a:cubicBezTo>
                    <a:pt x="11142" y="12213"/>
                    <a:pt x="8707" y="11580"/>
                    <a:pt x="7939" y="11113"/>
                  </a:cubicBezTo>
                  <a:cubicBezTo>
                    <a:pt x="9340" y="10479"/>
                    <a:pt x="10941" y="10379"/>
                    <a:pt x="12309" y="9512"/>
                  </a:cubicBezTo>
                  <a:cubicBezTo>
                    <a:pt x="13076" y="8978"/>
                    <a:pt x="13977" y="8444"/>
                    <a:pt x="13176" y="7577"/>
                  </a:cubicBezTo>
                  <a:cubicBezTo>
                    <a:pt x="12509" y="6810"/>
                    <a:pt x="11442" y="6309"/>
                    <a:pt x="10575" y="6042"/>
                  </a:cubicBezTo>
                  <a:cubicBezTo>
                    <a:pt x="11375" y="4675"/>
                    <a:pt x="13510" y="772"/>
                    <a:pt x="12543" y="105"/>
                  </a:cubicBezTo>
                  <a:cubicBezTo>
                    <a:pt x="12444" y="34"/>
                    <a:pt x="12327" y="1"/>
                    <a:pt x="12193" y="1"/>
                  </a:cubicBezTo>
                  <a:close/>
                </a:path>
              </a:pathLst>
            </a:custGeom>
            <a:solidFill>
              <a:srgbClr val="C43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18"/>
            <p:cNvSpPr/>
            <p:nvPr/>
          </p:nvSpPr>
          <p:spPr>
            <a:xfrm>
              <a:off x="1304140" y="1073037"/>
              <a:ext cx="322013" cy="474737"/>
            </a:xfrm>
            <a:custGeom>
              <a:avLst/>
              <a:gdLst/>
              <a:ahLst/>
              <a:cxnLst/>
              <a:rect l="l" t="t" r="r" b="b"/>
              <a:pathLst>
                <a:path w="10749" h="15847" extrusionOk="0">
                  <a:moveTo>
                    <a:pt x="10371" y="1"/>
                  </a:moveTo>
                  <a:cubicBezTo>
                    <a:pt x="10313" y="1"/>
                    <a:pt x="10254" y="23"/>
                    <a:pt x="10201" y="75"/>
                  </a:cubicBezTo>
                  <a:cubicBezTo>
                    <a:pt x="8066" y="2210"/>
                    <a:pt x="5931" y="4412"/>
                    <a:pt x="4264" y="6980"/>
                  </a:cubicBezTo>
                  <a:cubicBezTo>
                    <a:pt x="2529" y="9616"/>
                    <a:pt x="995" y="12484"/>
                    <a:pt x="61" y="15520"/>
                  </a:cubicBezTo>
                  <a:cubicBezTo>
                    <a:pt x="1" y="15719"/>
                    <a:pt x="155" y="15846"/>
                    <a:pt x="310" y="15846"/>
                  </a:cubicBezTo>
                  <a:cubicBezTo>
                    <a:pt x="415" y="15846"/>
                    <a:pt x="521" y="15788"/>
                    <a:pt x="561" y="15653"/>
                  </a:cubicBezTo>
                  <a:cubicBezTo>
                    <a:pt x="1495" y="12684"/>
                    <a:pt x="3029" y="9849"/>
                    <a:pt x="4731" y="7247"/>
                  </a:cubicBezTo>
                  <a:cubicBezTo>
                    <a:pt x="6365" y="4712"/>
                    <a:pt x="8467" y="2544"/>
                    <a:pt x="10568" y="442"/>
                  </a:cubicBezTo>
                  <a:cubicBezTo>
                    <a:pt x="10749" y="261"/>
                    <a:pt x="10570" y="1"/>
                    <a:pt x="10371"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18"/>
            <p:cNvSpPr/>
            <p:nvPr/>
          </p:nvSpPr>
          <p:spPr>
            <a:xfrm>
              <a:off x="1369383" y="1235665"/>
              <a:ext cx="155569" cy="125642"/>
            </a:xfrm>
            <a:custGeom>
              <a:avLst/>
              <a:gdLst/>
              <a:ahLst/>
              <a:cxnLst/>
              <a:rect l="l" t="t" r="r" b="b"/>
              <a:pathLst>
                <a:path w="5193" h="4194" extrusionOk="0">
                  <a:moveTo>
                    <a:pt x="255" y="0"/>
                  </a:moveTo>
                  <a:cubicBezTo>
                    <a:pt x="126" y="0"/>
                    <a:pt x="1" y="84"/>
                    <a:pt x="17" y="250"/>
                  </a:cubicBezTo>
                  <a:cubicBezTo>
                    <a:pt x="84" y="1518"/>
                    <a:pt x="484" y="2752"/>
                    <a:pt x="751" y="3986"/>
                  </a:cubicBezTo>
                  <a:cubicBezTo>
                    <a:pt x="751" y="4086"/>
                    <a:pt x="885" y="4187"/>
                    <a:pt x="985" y="4187"/>
                  </a:cubicBezTo>
                  <a:cubicBezTo>
                    <a:pt x="1217" y="4169"/>
                    <a:pt x="1450" y="4163"/>
                    <a:pt x="1683" y="4163"/>
                  </a:cubicBezTo>
                  <a:cubicBezTo>
                    <a:pt x="2210" y="4163"/>
                    <a:pt x="2739" y="4194"/>
                    <a:pt x="3264" y="4194"/>
                  </a:cubicBezTo>
                  <a:cubicBezTo>
                    <a:pt x="3812" y="4194"/>
                    <a:pt x="4356" y="4160"/>
                    <a:pt x="4888" y="4020"/>
                  </a:cubicBezTo>
                  <a:cubicBezTo>
                    <a:pt x="5193" y="3959"/>
                    <a:pt x="5107" y="3507"/>
                    <a:pt x="4835" y="3507"/>
                  </a:cubicBezTo>
                  <a:cubicBezTo>
                    <a:pt x="4810" y="3507"/>
                    <a:pt x="4783" y="3511"/>
                    <a:pt x="4754" y="3519"/>
                  </a:cubicBezTo>
                  <a:cubicBezTo>
                    <a:pt x="4273" y="3636"/>
                    <a:pt x="3782" y="3667"/>
                    <a:pt x="3288" y="3667"/>
                  </a:cubicBezTo>
                  <a:cubicBezTo>
                    <a:pt x="2738" y="3667"/>
                    <a:pt x="2185" y="3629"/>
                    <a:pt x="1641" y="3629"/>
                  </a:cubicBezTo>
                  <a:cubicBezTo>
                    <a:pt x="1494" y="3629"/>
                    <a:pt x="1348" y="3632"/>
                    <a:pt x="1203" y="3639"/>
                  </a:cubicBezTo>
                  <a:lnTo>
                    <a:pt x="1203" y="3639"/>
                  </a:lnTo>
                  <a:cubicBezTo>
                    <a:pt x="938" y="2513"/>
                    <a:pt x="581" y="1411"/>
                    <a:pt x="518" y="250"/>
                  </a:cubicBezTo>
                  <a:cubicBezTo>
                    <a:pt x="518" y="84"/>
                    <a:pt x="384" y="0"/>
                    <a:pt x="255"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18"/>
            <p:cNvSpPr/>
            <p:nvPr/>
          </p:nvSpPr>
          <p:spPr>
            <a:xfrm>
              <a:off x="1422853" y="1210682"/>
              <a:ext cx="90951" cy="89603"/>
            </a:xfrm>
            <a:custGeom>
              <a:avLst/>
              <a:gdLst/>
              <a:ahLst/>
              <a:cxnLst/>
              <a:rect l="l" t="t" r="r" b="b"/>
              <a:pathLst>
                <a:path w="3036" h="2991" extrusionOk="0">
                  <a:moveTo>
                    <a:pt x="267" y="0"/>
                  </a:moveTo>
                  <a:cubicBezTo>
                    <a:pt x="134" y="0"/>
                    <a:pt x="0" y="84"/>
                    <a:pt x="0" y="250"/>
                  </a:cubicBezTo>
                  <a:cubicBezTo>
                    <a:pt x="0" y="1084"/>
                    <a:pt x="67" y="1885"/>
                    <a:pt x="100" y="2719"/>
                  </a:cubicBezTo>
                  <a:cubicBezTo>
                    <a:pt x="130" y="2868"/>
                    <a:pt x="240" y="2991"/>
                    <a:pt x="383" y="2991"/>
                  </a:cubicBezTo>
                  <a:cubicBezTo>
                    <a:pt x="400" y="2991"/>
                    <a:pt x="417" y="2989"/>
                    <a:pt x="434" y="2986"/>
                  </a:cubicBezTo>
                  <a:cubicBezTo>
                    <a:pt x="1201" y="2686"/>
                    <a:pt x="2002" y="2686"/>
                    <a:pt x="2802" y="2552"/>
                  </a:cubicBezTo>
                  <a:cubicBezTo>
                    <a:pt x="2936" y="2519"/>
                    <a:pt x="3036" y="2352"/>
                    <a:pt x="3003" y="2219"/>
                  </a:cubicBezTo>
                  <a:cubicBezTo>
                    <a:pt x="2936" y="2085"/>
                    <a:pt x="2802" y="2018"/>
                    <a:pt x="2669" y="2018"/>
                  </a:cubicBezTo>
                  <a:cubicBezTo>
                    <a:pt x="1974" y="2163"/>
                    <a:pt x="1280" y="2182"/>
                    <a:pt x="607" y="2359"/>
                  </a:cubicBezTo>
                  <a:lnTo>
                    <a:pt x="607" y="2359"/>
                  </a:lnTo>
                  <a:cubicBezTo>
                    <a:pt x="559" y="1653"/>
                    <a:pt x="534" y="964"/>
                    <a:pt x="534" y="250"/>
                  </a:cubicBezTo>
                  <a:cubicBezTo>
                    <a:pt x="534" y="84"/>
                    <a:pt x="401" y="0"/>
                    <a:pt x="267"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18"/>
            <p:cNvSpPr/>
            <p:nvPr/>
          </p:nvSpPr>
          <p:spPr>
            <a:xfrm>
              <a:off x="1473208" y="1117461"/>
              <a:ext cx="125911" cy="118242"/>
            </a:xfrm>
            <a:custGeom>
              <a:avLst/>
              <a:gdLst/>
              <a:ahLst/>
              <a:cxnLst/>
              <a:rect l="l" t="t" r="r" b="b"/>
              <a:pathLst>
                <a:path w="4203" h="3947" extrusionOk="0">
                  <a:moveTo>
                    <a:pt x="318" y="0"/>
                  </a:moveTo>
                  <a:cubicBezTo>
                    <a:pt x="171" y="0"/>
                    <a:pt x="1" y="128"/>
                    <a:pt x="21" y="327"/>
                  </a:cubicBezTo>
                  <a:cubicBezTo>
                    <a:pt x="221" y="1361"/>
                    <a:pt x="187" y="2428"/>
                    <a:pt x="221" y="3463"/>
                  </a:cubicBezTo>
                  <a:cubicBezTo>
                    <a:pt x="221" y="3563"/>
                    <a:pt x="287" y="3696"/>
                    <a:pt x="421" y="3696"/>
                  </a:cubicBezTo>
                  <a:cubicBezTo>
                    <a:pt x="988" y="3796"/>
                    <a:pt x="1555" y="3863"/>
                    <a:pt x="2155" y="3930"/>
                  </a:cubicBezTo>
                  <a:cubicBezTo>
                    <a:pt x="2331" y="3940"/>
                    <a:pt x="2509" y="3947"/>
                    <a:pt x="2689" y="3947"/>
                  </a:cubicBezTo>
                  <a:cubicBezTo>
                    <a:pt x="3090" y="3947"/>
                    <a:pt x="3498" y="3911"/>
                    <a:pt x="3890" y="3796"/>
                  </a:cubicBezTo>
                  <a:cubicBezTo>
                    <a:pt x="4203" y="3734"/>
                    <a:pt x="4105" y="3290"/>
                    <a:pt x="3816" y="3290"/>
                  </a:cubicBezTo>
                  <a:cubicBezTo>
                    <a:pt x="3797" y="3290"/>
                    <a:pt x="3777" y="3292"/>
                    <a:pt x="3757" y="3296"/>
                  </a:cubicBezTo>
                  <a:cubicBezTo>
                    <a:pt x="3401" y="3385"/>
                    <a:pt x="3045" y="3414"/>
                    <a:pt x="2689" y="3414"/>
                  </a:cubicBezTo>
                  <a:cubicBezTo>
                    <a:pt x="2511" y="3414"/>
                    <a:pt x="2333" y="3407"/>
                    <a:pt x="2155" y="3396"/>
                  </a:cubicBezTo>
                  <a:cubicBezTo>
                    <a:pt x="1684" y="3366"/>
                    <a:pt x="1213" y="3311"/>
                    <a:pt x="742" y="3229"/>
                  </a:cubicBezTo>
                  <a:lnTo>
                    <a:pt x="742" y="3229"/>
                  </a:lnTo>
                  <a:cubicBezTo>
                    <a:pt x="691" y="2207"/>
                    <a:pt x="707" y="1186"/>
                    <a:pt x="521" y="194"/>
                  </a:cubicBezTo>
                  <a:cubicBezTo>
                    <a:pt x="507" y="59"/>
                    <a:pt x="418" y="0"/>
                    <a:pt x="318"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18"/>
            <p:cNvSpPr/>
            <p:nvPr/>
          </p:nvSpPr>
          <p:spPr>
            <a:xfrm>
              <a:off x="1524761" y="1114256"/>
              <a:ext cx="61982" cy="58986"/>
            </a:xfrm>
            <a:custGeom>
              <a:avLst/>
              <a:gdLst/>
              <a:ahLst/>
              <a:cxnLst/>
              <a:rect l="l" t="t" r="r" b="b"/>
              <a:pathLst>
                <a:path w="2069" h="1969" extrusionOk="0">
                  <a:moveTo>
                    <a:pt x="301" y="0"/>
                  </a:moveTo>
                  <a:cubicBezTo>
                    <a:pt x="168" y="34"/>
                    <a:pt x="34" y="134"/>
                    <a:pt x="34" y="267"/>
                  </a:cubicBezTo>
                  <a:cubicBezTo>
                    <a:pt x="34" y="734"/>
                    <a:pt x="1" y="1235"/>
                    <a:pt x="168" y="1702"/>
                  </a:cubicBezTo>
                  <a:cubicBezTo>
                    <a:pt x="201" y="1802"/>
                    <a:pt x="301" y="1902"/>
                    <a:pt x="401" y="1902"/>
                  </a:cubicBezTo>
                  <a:cubicBezTo>
                    <a:pt x="868" y="1902"/>
                    <a:pt x="1335" y="1968"/>
                    <a:pt x="1802" y="1968"/>
                  </a:cubicBezTo>
                  <a:cubicBezTo>
                    <a:pt x="1936" y="1968"/>
                    <a:pt x="2069" y="1868"/>
                    <a:pt x="2069" y="1735"/>
                  </a:cubicBezTo>
                  <a:cubicBezTo>
                    <a:pt x="2069" y="1568"/>
                    <a:pt x="1969" y="1468"/>
                    <a:pt x="1802" y="1468"/>
                  </a:cubicBezTo>
                  <a:cubicBezTo>
                    <a:pt x="1402" y="1468"/>
                    <a:pt x="1002" y="1395"/>
                    <a:pt x="601" y="1374"/>
                  </a:cubicBezTo>
                  <a:lnTo>
                    <a:pt x="601" y="1374"/>
                  </a:lnTo>
                  <a:cubicBezTo>
                    <a:pt x="601" y="1349"/>
                    <a:pt x="601" y="1325"/>
                    <a:pt x="601" y="1301"/>
                  </a:cubicBezTo>
                  <a:cubicBezTo>
                    <a:pt x="601" y="1301"/>
                    <a:pt x="601" y="1301"/>
                    <a:pt x="568" y="1268"/>
                  </a:cubicBezTo>
                  <a:cubicBezTo>
                    <a:pt x="568" y="1268"/>
                    <a:pt x="568" y="1201"/>
                    <a:pt x="568" y="1168"/>
                  </a:cubicBezTo>
                  <a:cubicBezTo>
                    <a:pt x="568" y="1168"/>
                    <a:pt x="568" y="1134"/>
                    <a:pt x="568" y="1101"/>
                  </a:cubicBezTo>
                  <a:cubicBezTo>
                    <a:pt x="568" y="1034"/>
                    <a:pt x="568" y="1001"/>
                    <a:pt x="535" y="934"/>
                  </a:cubicBezTo>
                  <a:cubicBezTo>
                    <a:pt x="535" y="734"/>
                    <a:pt x="568" y="501"/>
                    <a:pt x="568" y="267"/>
                  </a:cubicBezTo>
                  <a:cubicBezTo>
                    <a:pt x="568" y="134"/>
                    <a:pt x="434" y="0"/>
                    <a:pt x="301"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18"/>
            <p:cNvSpPr/>
            <p:nvPr/>
          </p:nvSpPr>
          <p:spPr>
            <a:xfrm>
              <a:off x="1567747" y="1071270"/>
              <a:ext cx="60964" cy="60814"/>
            </a:xfrm>
            <a:custGeom>
              <a:avLst/>
              <a:gdLst/>
              <a:ahLst/>
              <a:cxnLst/>
              <a:rect l="l" t="t" r="r" b="b"/>
              <a:pathLst>
                <a:path w="2035" h="2030" extrusionOk="0">
                  <a:moveTo>
                    <a:pt x="267" y="1"/>
                  </a:moveTo>
                  <a:cubicBezTo>
                    <a:pt x="134" y="1"/>
                    <a:pt x="0" y="101"/>
                    <a:pt x="0" y="268"/>
                  </a:cubicBezTo>
                  <a:lnTo>
                    <a:pt x="0" y="1669"/>
                  </a:lnTo>
                  <a:cubicBezTo>
                    <a:pt x="0" y="1769"/>
                    <a:pt x="100" y="1902"/>
                    <a:pt x="200" y="1902"/>
                  </a:cubicBezTo>
                  <a:cubicBezTo>
                    <a:pt x="585" y="1974"/>
                    <a:pt x="970" y="2029"/>
                    <a:pt x="1342" y="2029"/>
                  </a:cubicBezTo>
                  <a:cubicBezTo>
                    <a:pt x="1486" y="2029"/>
                    <a:pt x="1628" y="2021"/>
                    <a:pt x="1768" y="2002"/>
                  </a:cubicBezTo>
                  <a:cubicBezTo>
                    <a:pt x="1902" y="2002"/>
                    <a:pt x="2035" y="1902"/>
                    <a:pt x="2035" y="1769"/>
                  </a:cubicBezTo>
                  <a:cubicBezTo>
                    <a:pt x="2035" y="1647"/>
                    <a:pt x="1952" y="1498"/>
                    <a:pt x="1810" y="1498"/>
                  </a:cubicBezTo>
                  <a:cubicBezTo>
                    <a:pt x="1797" y="1498"/>
                    <a:pt x="1783" y="1499"/>
                    <a:pt x="1768" y="1502"/>
                  </a:cubicBezTo>
                  <a:lnTo>
                    <a:pt x="1034" y="1502"/>
                  </a:lnTo>
                  <a:cubicBezTo>
                    <a:pt x="968" y="1502"/>
                    <a:pt x="934" y="1502"/>
                    <a:pt x="867" y="1469"/>
                  </a:cubicBezTo>
                  <a:lnTo>
                    <a:pt x="734" y="1469"/>
                  </a:lnTo>
                  <a:cubicBezTo>
                    <a:pt x="667" y="1452"/>
                    <a:pt x="601" y="1444"/>
                    <a:pt x="534" y="1435"/>
                  </a:cubicBezTo>
                  <a:lnTo>
                    <a:pt x="534" y="1435"/>
                  </a:lnTo>
                  <a:lnTo>
                    <a:pt x="534" y="268"/>
                  </a:lnTo>
                  <a:cubicBezTo>
                    <a:pt x="534" y="101"/>
                    <a:pt x="434" y="1"/>
                    <a:pt x="267"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18"/>
            <p:cNvSpPr/>
            <p:nvPr/>
          </p:nvSpPr>
          <p:spPr>
            <a:xfrm>
              <a:off x="1620708" y="1230153"/>
              <a:ext cx="14020" cy="11024"/>
            </a:xfrm>
            <a:custGeom>
              <a:avLst/>
              <a:gdLst/>
              <a:ahLst/>
              <a:cxnLst/>
              <a:rect l="l" t="t" r="r" b="b"/>
              <a:pathLst>
                <a:path w="468" h="368" extrusionOk="0">
                  <a:moveTo>
                    <a:pt x="234" y="1"/>
                  </a:moveTo>
                  <a:cubicBezTo>
                    <a:pt x="0" y="1"/>
                    <a:pt x="0" y="368"/>
                    <a:pt x="234" y="368"/>
                  </a:cubicBezTo>
                  <a:cubicBezTo>
                    <a:pt x="467" y="368"/>
                    <a:pt x="467" y="1"/>
                    <a:pt x="234"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18"/>
            <p:cNvSpPr/>
            <p:nvPr/>
          </p:nvSpPr>
          <p:spPr>
            <a:xfrm>
              <a:off x="1628676" y="1204182"/>
              <a:ext cx="14020" cy="11024"/>
            </a:xfrm>
            <a:custGeom>
              <a:avLst/>
              <a:gdLst/>
              <a:ahLst/>
              <a:cxnLst/>
              <a:rect l="l" t="t" r="r" b="b"/>
              <a:pathLst>
                <a:path w="468" h="368" extrusionOk="0">
                  <a:moveTo>
                    <a:pt x="234" y="0"/>
                  </a:moveTo>
                  <a:cubicBezTo>
                    <a:pt x="1" y="0"/>
                    <a:pt x="1" y="367"/>
                    <a:pt x="234" y="367"/>
                  </a:cubicBezTo>
                  <a:cubicBezTo>
                    <a:pt x="468" y="367"/>
                    <a:pt x="468" y="0"/>
                    <a:pt x="234"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18"/>
            <p:cNvSpPr/>
            <p:nvPr/>
          </p:nvSpPr>
          <p:spPr>
            <a:xfrm>
              <a:off x="1641677" y="1227158"/>
              <a:ext cx="14020" cy="11024"/>
            </a:xfrm>
            <a:custGeom>
              <a:avLst/>
              <a:gdLst/>
              <a:ahLst/>
              <a:cxnLst/>
              <a:rect l="l" t="t" r="r" b="b"/>
              <a:pathLst>
                <a:path w="468" h="368" extrusionOk="0">
                  <a:moveTo>
                    <a:pt x="234" y="1"/>
                  </a:moveTo>
                  <a:cubicBezTo>
                    <a:pt x="1" y="1"/>
                    <a:pt x="1" y="368"/>
                    <a:pt x="234" y="368"/>
                  </a:cubicBezTo>
                  <a:cubicBezTo>
                    <a:pt x="468" y="368"/>
                    <a:pt x="468" y="1"/>
                    <a:pt x="234"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18"/>
            <p:cNvSpPr/>
            <p:nvPr/>
          </p:nvSpPr>
          <p:spPr>
            <a:xfrm>
              <a:off x="1628676" y="1036312"/>
              <a:ext cx="14020" cy="11024"/>
            </a:xfrm>
            <a:custGeom>
              <a:avLst/>
              <a:gdLst/>
              <a:ahLst/>
              <a:cxnLst/>
              <a:rect l="l" t="t" r="r" b="b"/>
              <a:pathLst>
                <a:path w="468" h="368" extrusionOk="0">
                  <a:moveTo>
                    <a:pt x="234" y="0"/>
                  </a:moveTo>
                  <a:cubicBezTo>
                    <a:pt x="1" y="0"/>
                    <a:pt x="1" y="367"/>
                    <a:pt x="234" y="367"/>
                  </a:cubicBezTo>
                  <a:cubicBezTo>
                    <a:pt x="468" y="367"/>
                    <a:pt x="468" y="0"/>
                    <a:pt x="234"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18"/>
            <p:cNvSpPr/>
            <p:nvPr/>
          </p:nvSpPr>
          <p:spPr>
            <a:xfrm>
              <a:off x="1638681" y="1057280"/>
              <a:ext cx="14020" cy="11024"/>
            </a:xfrm>
            <a:custGeom>
              <a:avLst/>
              <a:gdLst/>
              <a:ahLst/>
              <a:cxnLst/>
              <a:rect l="l" t="t" r="r" b="b"/>
              <a:pathLst>
                <a:path w="468" h="368" extrusionOk="0">
                  <a:moveTo>
                    <a:pt x="234" y="1"/>
                  </a:moveTo>
                  <a:cubicBezTo>
                    <a:pt x="1" y="1"/>
                    <a:pt x="1" y="368"/>
                    <a:pt x="234" y="368"/>
                  </a:cubicBezTo>
                  <a:cubicBezTo>
                    <a:pt x="468" y="368"/>
                    <a:pt x="468" y="1"/>
                    <a:pt x="234"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18"/>
            <p:cNvSpPr/>
            <p:nvPr/>
          </p:nvSpPr>
          <p:spPr>
            <a:xfrm>
              <a:off x="1651682" y="1030320"/>
              <a:ext cx="14020" cy="11024"/>
            </a:xfrm>
            <a:custGeom>
              <a:avLst/>
              <a:gdLst/>
              <a:ahLst/>
              <a:cxnLst/>
              <a:rect l="l" t="t" r="r" b="b"/>
              <a:pathLst>
                <a:path w="468" h="368" extrusionOk="0">
                  <a:moveTo>
                    <a:pt x="234" y="0"/>
                  </a:moveTo>
                  <a:cubicBezTo>
                    <a:pt x="0" y="0"/>
                    <a:pt x="0" y="367"/>
                    <a:pt x="234" y="367"/>
                  </a:cubicBezTo>
                  <a:cubicBezTo>
                    <a:pt x="467" y="367"/>
                    <a:pt x="467" y="0"/>
                    <a:pt x="234"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18"/>
            <p:cNvSpPr/>
            <p:nvPr/>
          </p:nvSpPr>
          <p:spPr>
            <a:xfrm>
              <a:off x="1451820" y="1101255"/>
              <a:ext cx="14020" cy="11024"/>
            </a:xfrm>
            <a:custGeom>
              <a:avLst/>
              <a:gdLst/>
              <a:ahLst/>
              <a:cxnLst/>
              <a:rect l="l" t="t" r="r" b="b"/>
              <a:pathLst>
                <a:path w="468" h="368" extrusionOk="0">
                  <a:moveTo>
                    <a:pt x="234" y="1"/>
                  </a:moveTo>
                  <a:cubicBezTo>
                    <a:pt x="1" y="1"/>
                    <a:pt x="1" y="368"/>
                    <a:pt x="234" y="368"/>
                  </a:cubicBezTo>
                  <a:cubicBezTo>
                    <a:pt x="468" y="368"/>
                    <a:pt x="468" y="1"/>
                    <a:pt x="234"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18"/>
            <p:cNvSpPr/>
            <p:nvPr/>
          </p:nvSpPr>
          <p:spPr>
            <a:xfrm>
              <a:off x="1457811" y="1073277"/>
              <a:ext cx="14020" cy="11024"/>
            </a:xfrm>
            <a:custGeom>
              <a:avLst/>
              <a:gdLst/>
              <a:ahLst/>
              <a:cxnLst/>
              <a:rect l="l" t="t" r="r" b="b"/>
              <a:pathLst>
                <a:path w="468" h="368" extrusionOk="0">
                  <a:moveTo>
                    <a:pt x="234" y="1"/>
                  </a:moveTo>
                  <a:cubicBezTo>
                    <a:pt x="1" y="1"/>
                    <a:pt x="1" y="368"/>
                    <a:pt x="234" y="368"/>
                  </a:cubicBezTo>
                  <a:cubicBezTo>
                    <a:pt x="468" y="368"/>
                    <a:pt x="468" y="1"/>
                    <a:pt x="234"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18"/>
            <p:cNvSpPr/>
            <p:nvPr/>
          </p:nvSpPr>
          <p:spPr>
            <a:xfrm>
              <a:off x="1471800" y="1092268"/>
              <a:ext cx="14020" cy="11024"/>
            </a:xfrm>
            <a:custGeom>
              <a:avLst/>
              <a:gdLst/>
              <a:ahLst/>
              <a:cxnLst/>
              <a:rect l="l" t="t" r="r" b="b"/>
              <a:pathLst>
                <a:path w="468" h="368" extrusionOk="0">
                  <a:moveTo>
                    <a:pt x="234" y="0"/>
                  </a:moveTo>
                  <a:cubicBezTo>
                    <a:pt x="1" y="0"/>
                    <a:pt x="1" y="367"/>
                    <a:pt x="234" y="367"/>
                  </a:cubicBezTo>
                  <a:cubicBezTo>
                    <a:pt x="468" y="367"/>
                    <a:pt x="468" y="0"/>
                    <a:pt x="234"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18"/>
            <p:cNvSpPr/>
            <p:nvPr/>
          </p:nvSpPr>
          <p:spPr>
            <a:xfrm>
              <a:off x="1544741" y="1374059"/>
              <a:ext cx="15039" cy="10006"/>
            </a:xfrm>
            <a:custGeom>
              <a:avLst/>
              <a:gdLst/>
              <a:ahLst/>
              <a:cxnLst/>
              <a:rect l="l" t="t" r="r" b="b"/>
              <a:pathLst>
                <a:path w="502" h="334" extrusionOk="0">
                  <a:moveTo>
                    <a:pt x="234" y="0"/>
                  </a:moveTo>
                  <a:cubicBezTo>
                    <a:pt x="1" y="0"/>
                    <a:pt x="1" y="334"/>
                    <a:pt x="234" y="334"/>
                  </a:cubicBezTo>
                  <a:lnTo>
                    <a:pt x="268" y="334"/>
                  </a:lnTo>
                  <a:cubicBezTo>
                    <a:pt x="501" y="334"/>
                    <a:pt x="501" y="0"/>
                    <a:pt x="268"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18"/>
            <p:cNvSpPr/>
            <p:nvPr/>
          </p:nvSpPr>
          <p:spPr>
            <a:xfrm>
              <a:off x="1555735" y="1346081"/>
              <a:ext cx="14020" cy="11024"/>
            </a:xfrm>
            <a:custGeom>
              <a:avLst/>
              <a:gdLst/>
              <a:ahLst/>
              <a:cxnLst/>
              <a:rect l="l" t="t" r="r" b="b"/>
              <a:pathLst>
                <a:path w="468" h="368" extrusionOk="0">
                  <a:moveTo>
                    <a:pt x="234" y="0"/>
                  </a:moveTo>
                  <a:cubicBezTo>
                    <a:pt x="1" y="0"/>
                    <a:pt x="1" y="367"/>
                    <a:pt x="234" y="367"/>
                  </a:cubicBezTo>
                  <a:cubicBezTo>
                    <a:pt x="468" y="367"/>
                    <a:pt x="468" y="0"/>
                    <a:pt x="234"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18"/>
            <p:cNvSpPr/>
            <p:nvPr/>
          </p:nvSpPr>
          <p:spPr>
            <a:xfrm>
              <a:off x="1571731" y="1371063"/>
              <a:ext cx="14020" cy="11024"/>
            </a:xfrm>
            <a:custGeom>
              <a:avLst/>
              <a:gdLst/>
              <a:ahLst/>
              <a:cxnLst/>
              <a:rect l="l" t="t" r="r" b="b"/>
              <a:pathLst>
                <a:path w="468" h="368" extrusionOk="0">
                  <a:moveTo>
                    <a:pt x="234" y="0"/>
                  </a:moveTo>
                  <a:cubicBezTo>
                    <a:pt x="1" y="0"/>
                    <a:pt x="1" y="367"/>
                    <a:pt x="234" y="367"/>
                  </a:cubicBezTo>
                  <a:cubicBezTo>
                    <a:pt x="468" y="367"/>
                    <a:pt x="468" y="0"/>
                    <a:pt x="234"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18"/>
            <p:cNvSpPr/>
            <p:nvPr/>
          </p:nvSpPr>
          <p:spPr>
            <a:xfrm>
              <a:off x="1354914" y="1205170"/>
              <a:ext cx="14020" cy="11024"/>
            </a:xfrm>
            <a:custGeom>
              <a:avLst/>
              <a:gdLst/>
              <a:ahLst/>
              <a:cxnLst/>
              <a:rect l="l" t="t" r="r" b="b"/>
              <a:pathLst>
                <a:path w="468" h="368" extrusionOk="0">
                  <a:moveTo>
                    <a:pt x="234" y="1"/>
                  </a:moveTo>
                  <a:cubicBezTo>
                    <a:pt x="0" y="1"/>
                    <a:pt x="0" y="368"/>
                    <a:pt x="234" y="368"/>
                  </a:cubicBezTo>
                  <a:cubicBezTo>
                    <a:pt x="467" y="368"/>
                    <a:pt x="467" y="1"/>
                    <a:pt x="234"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18"/>
            <p:cNvSpPr/>
            <p:nvPr/>
          </p:nvSpPr>
          <p:spPr>
            <a:xfrm>
              <a:off x="1367885" y="1184201"/>
              <a:ext cx="14020" cy="10006"/>
            </a:xfrm>
            <a:custGeom>
              <a:avLst/>
              <a:gdLst/>
              <a:ahLst/>
              <a:cxnLst/>
              <a:rect l="l" t="t" r="r" b="b"/>
              <a:pathLst>
                <a:path w="468" h="334" extrusionOk="0">
                  <a:moveTo>
                    <a:pt x="234" y="0"/>
                  </a:moveTo>
                  <a:cubicBezTo>
                    <a:pt x="1" y="0"/>
                    <a:pt x="1" y="334"/>
                    <a:pt x="234" y="334"/>
                  </a:cubicBezTo>
                  <a:cubicBezTo>
                    <a:pt x="468" y="334"/>
                    <a:pt x="468" y="0"/>
                    <a:pt x="234"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18"/>
            <p:cNvSpPr/>
            <p:nvPr/>
          </p:nvSpPr>
          <p:spPr>
            <a:xfrm>
              <a:off x="1375883" y="1205170"/>
              <a:ext cx="14020" cy="11024"/>
            </a:xfrm>
            <a:custGeom>
              <a:avLst/>
              <a:gdLst/>
              <a:ahLst/>
              <a:cxnLst/>
              <a:rect l="l" t="t" r="r" b="b"/>
              <a:pathLst>
                <a:path w="468" h="368" extrusionOk="0">
                  <a:moveTo>
                    <a:pt x="234" y="1"/>
                  </a:moveTo>
                  <a:cubicBezTo>
                    <a:pt x="1" y="1"/>
                    <a:pt x="1" y="368"/>
                    <a:pt x="234" y="368"/>
                  </a:cubicBezTo>
                  <a:cubicBezTo>
                    <a:pt x="468" y="368"/>
                    <a:pt x="468" y="1"/>
                    <a:pt x="234"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9" name="Google Shape;2049;p18"/>
          <p:cNvGrpSpPr/>
          <p:nvPr/>
        </p:nvGrpSpPr>
        <p:grpSpPr>
          <a:xfrm flipH="1">
            <a:off x="8885559" y="680018"/>
            <a:ext cx="134340" cy="121912"/>
            <a:chOff x="737385" y="1492952"/>
            <a:chExt cx="161913" cy="146935"/>
          </a:xfrm>
        </p:grpSpPr>
        <p:sp>
          <p:nvSpPr>
            <p:cNvPr id="2050" name="Google Shape;2050;p18"/>
            <p:cNvSpPr/>
            <p:nvPr/>
          </p:nvSpPr>
          <p:spPr>
            <a:xfrm>
              <a:off x="737385" y="1587881"/>
              <a:ext cx="67974" cy="52006"/>
            </a:xfrm>
            <a:custGeom>
              <a:avLst/>
              <a:gdLst/>
              <a:ahLst/>
              <a:cxnLst/>
              <a:rect l="l" t="t" r="r" b="b"/>
              <a:pathLst>
                <a:path w="2269" h="1736" extrusionOk="0">
                  <a:moveTo>
                    <a:pt x="1135" y="1"/>
                  </a:moveTo>
                  <a:cubicBezTo>
                    <a:pt x="0" y="1"/>
                    <a:pt x="0" y="1735"/>
                    <a:pt x="1135" y="1735"/>
                  </a:cubicBezTo>
                  <a:cubicBezTo>
                    <a:pt x="2269" y="1735"/>
                    <a:pt x="2269" y="1"/>
                    <a:pt x="1135" y="1"/>
                  </a:cubicBezTo>
                  <a:close/>
                </a:path>
              </a:pathLst>
            </a:custGeom>
            <a:solidFill>
              <a:srgbClr val="C43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18"/>
            <p:cNvSpPr/>
            <p:nvPr/>
          </p:nvSpPr>
          <p:spPr>
            <a:xfrm>
              <a:off x="790346" y="1492952"/>
              <a:ext cx="66985" cy="52995"/>
            </a:xfrm>
            <a:custGeom>
              <a:avLst/>
              <a:gdLst/>
              <a:ahLst/>
              <a:cxnLst/>
              <a:rect l="l" t="t" r="r" b="b"/>
              <a:pathLst>
                <a:path w="2236" h="1769" extrusionOk="0">
                  <a:moveTo>
                    <a:pt x="1101" y="1"/>
                  </a:moveTo>
                  <a:cubicBezTo>
                    <a:pt x="0" y="1"/>
                    <a:pt x="0" y="1769"/>
                    <a:pt x="1101" y="1769"/>
                  </a:cubicBezTo>
                  <a:cubicBezTo>
                    <a:pt x="2235" y="1769"/>
                    <a:pt x="2235" y="1"/>
                    <a:pt x="1101" y="1"/>
                  </a:cubicBezTo>
                  <a:close/>
                </a:path>
              </a:pathLst>
            </a:custGeom>
            <a:solidFill>
              <a:srgbClr val="C43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18"/>
            <p:cNvSpPr/>
            <p:nvPr/>
          </p:nvSpPr>
          <p:spPr>
            <a:xfrm>
              <a:off x="832314" y="1587881"/>
              <a:ext cx="66985" cy="52006"/>
            </a:xfrm>
            <a:custGeom>
              <a:avLst/>
              <a:gdLst/>
              <a:ahLst/>
              <a:cxnLst/>
              <a:rect l="l" t="t" r="r" b="b"/>
              <a:pathLst>
                <a:path w="2236" h="1736" extrusionOk="0">
                  <a:moveTo>
                    <a:pt x="1101" y="1"/>
                  </a:moveTo>
                  <a:cubicBezTo>
                    <a:pt x="0" y="1"/>
                    <a:pt x="0" y="1735"/>
                    <a:pt x="1101" y="1735"/>
                  </a:cubicBezTo>
                  <a:cubicBezTo>
                    <a:pt x="2235" y="1735"/>
                    <a:pt x="2235" y="1"/>
                    <a:pt x="1101" y="1"/>
                  </a:cubicBezTo>
                  <a:close/>
                </a:path>
              </a:pathLst>
            </a:custGeom>
            <a:solidFill>
              <a:srgbClr val="C43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2AA8C532-2C92-2D6F-991A-5D7822A4A525}"/>
              </a:ext>
            </a:extLst>
          </p:cNvPr>
          <p:cNvPicPr>
            <a:picLocks noChangeAspect="1"/>
          </p:cNvPicPr>
          <p:nvPr/>
        </p:nvPicPr>
        <p:blipFill>
          <a:blip r:embed="rId3"/>
          <a:stretch>
            <a:fillRect/>
          </a:stretch>
        </p:blipFill>
        <p:spPr>
          <a:xfrm>
            <a:off x="348519" y="1206158"/>
            <a:ext cx="3325801" cy="2621894"/>
          </a:xfrm>
          <a:prstGeom prst="rect">
            <a:avLst/>
          </a:prstGeom>
        </p:spPr>
      </p:pic>
      <p:sp>
        <p:nvSpPr>
          <p:cNvPr id="6" name="TextBox 5">
            <a:extLst>
              <a:ext uri="{FF2B5EF4-FFF2-40B4-BE49-F238E27FC236}">
                <a16:creationId xmlns:a16="http://schemas.microsoft.com/office/drawing/2014/main" id="{721351FC-76CA-9ED5-AB2F-11B04DE10357}"/>
              </a:ext>
            </a:extLst>
          </p:cNvPr>
          <p:cNvSpPr txBox="1"/>
          <p:nvPr/>
        </p:nvSpPr>
        <p:spPr>
          <a:xfrm>
            <a:off x="348519" y="3915845"/>
            <a:ext cx="3325801" cy="461665"/>
          </a:xfrm>
          <a:prstGeom prst="rect">
            <a:avLst/>
          </a:prstGeom>
          <a:noFill/>
        </p:spPr>
        <p:txBody>
          <a:bodyPr wrap="square" rtlCol="0">
            <a:spAutoFit/>
          </a:bodyPr>
          <a:lstStyle/>
          <a:p>
            <a:pPr algn="ctr"/>
            <a:r>
              <a:rPr lang="en-US" sz="1200" dirty="0" err="1">
                <a:solidFill>
                  <a:schemeClr val="accent2"/>
                </a:solidFill>
                <a:latin typeface="Times New Roman" panose="02020603050405020304" pitchFamily="18" charset="0"/>
                <a:cs typeface="Times New Roman" panose="02020603050405020304" pitchFamily="18" charset="0"/>
              </a:rPr>
              <a:t>Hình</a:t>
            </a:r>
            <a:r>
              <a:rPr lang="en-US" sz="1200" dirty="0">
                <a:solidFill>
                  <a:schemeClr val="accent2"/>
                </a:solidFill>
                <a:latin typeface="Times New Roman" panose="02020603050405020304" pitchFamily="18" charset="0"/>
                <a:cs typeface="Times New Roman" panose="02020603050405020304" pitchFamily="18" charset="0"/>
              </a:rPr>
              <a:t> 1: </a:t>
            </a:r>
            <a:r>
              <a:rPr lang="en-US" sz="1200" dirty="0" err="1">
                <a:solidFill>
                  <a:schemeClr val="accent2"/>
                </a:solidFill>
                <a:latin typeface="Times New Roman" panose="02020603050405020304" pitchFamily="18" charset="0"/>
                <a:cs typeface="Times New Roman" panose="02020603050405020304" pitchFamily="18" charset="0"/>
              </a:rPr>
              <a:t>Thống</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kê</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hiệu</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số</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bàn</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thắng</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trong</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tập</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Big_Dataset</a:t>
            </a:r>
            <a:endParaRPr lang="en-US" sz="1200" dirty="0">
              <a:solidFill>
                <a:schemeClr val="accent2"/>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824ECE2C-A573-DB82-4EB7-F684FFB3BFCA}"/>
              </a:ext>
            </a:extLst>
          </p:cNvPr>
          <p:cNvPicPr>
            <a:picLocks noChangeAspect="1"/>
          </p:cNvPicPr>
          <p:nvPr/>
        </p:nvPicPr>
        <p:blipFill>
          <a:blip r:embed="rId4"/>
          <a:stretch>
            <a:fillRect/>
          </a:stretch>
        </p:blipFill>
        <p:spPr>
          <a:xfrm>
            <a:off x="4458893" y="1206158"/>
            <a:ext cx="3346962" cy="2621894"/>
          </a:xfrm>
          <a:prstGeom prst="rect">
            <a:avLst/>
          </a:prstGeom>
        </p:spPr>
      </p:pic>
      <p:sp>
        <p:nvSpPr>
          <p:cNvPr id="9" name="TextBox 8">
            <a:extLst>
              <a:ext uri="{FF2B5EF4-FFF2-40B4-BE49-F238E27FC236}">
                <a16:creationId xmlns:a16="http://schemas.microsoft.com/office/drawing/2014/main" id="{08578ECA-C038-A661-3484-258C76666188}"/>
              </a:ext>
            </a:extLst>
          </p:cNvPr>
          <p:cNvSpPr txBox="1"/>
          <p:nvPr/>
        </p:nvSpPr>
        <p:spPr>
          <a:xfrm>
            <a:off x="4503436" y="3936822"/>
            <a:ext cx="3325801" cy="461665"/>
          </a:xfrm>
          <a:prstGeom prst="rect">
            <a:avLst/>
          </a:prstGeom>
          <a:noFill/>
        </p:spPr>
        <p:txBody>
          <a:bodyPr wrap="square" rtlCol="0">
            <a:spAutoFit/>
          </a:bodyPr>
          <a:lstStyle/>
          <a:p>
            <a:pPr algn="ctr"/>
            <a:r>
              <a:rPr lang="en-US" sz="1200" dirty="0" err="1">
                <a:solidFill>
                  <a:schemeClr val="accent2"/>
                </a:solidFill>
                <a:latin typeface="Times New Roman" panose="02020603050405020304" pitchFamily="18" charset="0"/>
                <a:cs typeface="Times New Roman" panose="02020603050405020304" pitchFamily="18" charset="0"/>
              </a:rPr>
              <a:t>Hình</a:t>
            </a:r>
            <a:r>
              <a:rPr lang="en-US" sz="1200" dirty="0">
                <a:solidFill>
                  <a:schemeClr val="accent2"/>
                </a:solidFill>
                <a:latin typeface="Times New Roman" panose="02020603050405020304" pitchFamily="18" charset="0"/>
                <a:cs typeface="Times New Roman" panose="02020603050405020304" pitchFamily="18" charset="0"/>
              </a:rPr>
              <a:t> 2: </a:t>
            </a:r>
            <a:r>
              <a:rPr lang="en-US" sz="1200" dirty="0" err="1">
                <a:solidFill>
                  <a:schemeClr val="accent2"/>
                </a:solidFill>
                <a:latin typeface="Times New Roman" panose="02020603050405020304" pitchFamily="18" charset="0"/>
                <a:cs typeface="Times New Roman" panose="02020603050405020304" pitchFamily="18" charset="0"/>
              </a:rPr>
              <a:t>Thống</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kê</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hiệu</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số</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trận</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thua</a:t>
            </a:r>
            <a:r>
              <a:rPr lang="en-US" sz="1200" dirty="0">
                <a:solidFill>
                  <a:schemeClr val="accent2"/>
                </a:solidFill>
                <a:latin typeface="Times New Roman" panose="02020603050405020304" pitchFamily="18" charset="0"/>
                <a:cs typeface="Times New Roman" panose="02020603050405020304" pitchFamily="18" charset="0"/>
              </a:rPr>
              <a:t>/</a:t>
            </a:r>
            <a:r>
              <a:rPr lang="en-US" sz="1200" dirty="0" err="1">
                <a:solidFill>
                  <a:schemeClr val="accent2"/>
                </a:solidFill>
                <a:latin typeface="Times New Roman" panose="02020603050405020304" pitchFamily="18" charset="0"/>
                <a:cs typeface="Times New Roman" panose="02020603050405020304" pitchFamily="18" charset="0"/>
              </a:rPr>
              <a:t>hòa</a:t>
            </a:r>
            <a:r>
              <a:rPr lang="en-US" sz="1200" dirty="0">
                <a:solidFill>
                  <a:schemeClr val="accent2"/>
                </a:solidFill>
                <a:latin typeface="Times New Roman" panose="02020603050405020304" pitchFamily="18" charset="0"/>
                <a:cs typeface="Times New Roman" panose="02020603050405020304" pitchFamily="18" charset="0"/>
              </a:rPr>
              <a:t>/</a:t>
            </a:r>
            <a:r>
              <a:rPr lang="en-US" sz="1200" dirty="0" err="1">
                <a:solidFill>
                  <a:schemeClr val="accent2"/>
                </a:solidFill>
                <a:latin typeface="Times New Roman" panose="02020603050405020304" pitchFamily="18" charset="0"/>
                <a:cs typeface="Times New Roman" panose="02020603050405020304" pitchFamily="18" charset="0"/>
              </a:rPr>
              <a:t>thắng</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của</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đội</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nhà</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trong</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tập</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Big_Dataset</a:t>
            </a:r>
            <a:endParaRPr lang="en-US" sz="1200" dirty="0">
              <a:solidFill>
                <a:schemeClr val="accent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66"/>
        <p:cNvGrpSpPr/>
        <p:nvPr/>
      </p:nvGrpSpPr>
      <p:grpSpPr>
        <a:xfrm>
          <a:off x="0" y="0"/>
          <a:ext cx="0" cy="0"/>
          <a:chOff x="0" y="0"/>
          <a:chExt cx="0" cy="0"/>
        </a:xfrm>
      </p:grpSpPr>
      <p:sp>
        <p:nvSpPr>
          <p:cNvPr id="2067" name="Google Shape;2067;p19"/>
          <p:cNvSpPr txBox="1">
            <a:spLocks noGrp="1"/>
          </p:cNvSpPr>
          <p:nvPr>
            <p:ph type="title"/>
          </p:nvPr>
        </p:nvSpPr>
        <p:spPr>
          <a:xfrm>
            <a:off x="55875" y="104025"/>
            <a:ext cx="82386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a:ea typeface="Times New Roman"/>
                <a:cs typeface="Times New Roman"/>
                <a:sym typeface="Times New Roman"/>
              </a:rPr>
              <a:t>II. Tiền xử lý và trực quan hóa dữ liệu</a:t>
            </a:r>
            <a:endParaRPr dirty="0">
              <a:latin typeface="Times New Roman"/>
              <a:ea typeface="Times New Roman"/>
              <a:cs typeface="Times New Roman"/>
              <a:sym typeface="Times New Roman"/>
            </a:endParaRPr>
          </a:p>
        </p:txBody>
      </p:sp>
      <p:grpSp>
        <p:nvGrpSpPr>
          <p:cNvPr id="2245" name="Google Shape;2245;p19"/>
          <p:cNvGrpSpPr/>
          <p:nvPr/>
        </p:nvGrpSpPr>
        <p:grpSpPr>
          <a:xfrm flipH="1">
            <a:off x="7365625" y="-251591"/>
            <a:ext cx="359392" cy="931707"/>
            <a:chOff x="1823086" y="-208516"/>
            <a:chExt cx="433159" cy="1122944"/>
          </a:xfrm>
        </p:grpSpPr>
        <p:sp>
          <p:nvSpPr>
            <p:cNvPr id="2246" name="Google Shape;2246;p19"/>
            <p:cNvSpPr/>
            <p:nvPr/>
          </p:nvSpPr>
          <p:spPr>
            <a:xfrm>
              <a:off x="1823086" y="-208516"/>
              <a:ext cx="386212" cy="1066577"/>
            </a:xfrm>
            <a:custGeom>
              <a:avLst/>
              <a:gdLst/>
              <a:ahLst/>
              <a:cxnLst/>
              <a:rect l="l" t="t" r="r" b="b"/>
              <a:pathLst>
                <a:path w="12892" h="35603" extrusionOk="0">
                  <a:moveTo>
                    <a:pt x="423" y="1"/>
                  </a:moveTo>
                  <a:cubicBezTo>
                    <a:pt x="221" y="1"/>
                    <a:pt x="0" y="239"/>
                    <a:pt x="116" y="494"/>
                  </a:cubicBezTo>
                  <a:cubicBezTo>
                    <a:pt x="2484" y="5898"/>
                    <a:pt x="2584" y="11702"/>
                    <a:pt x="3051" y="17506"/>
                  </a:cubicBezTo>
                  <a:cubicBezTo>
                    <a:pt x="3251" y="19908"/>
                    <a:pt x="3518" y="22309"/>
                    <a:pt x="4285" y="24644"/>
                  </a:cubicBezTo>
                  <a:cubicBezTo>
                    <a:pt x="4919" y="26579"/>
                    <a:pt x="5853" y="28414"/>
                    <a:pt x="7054" y="30048"/>
                  </a:cubicBezTo>
                  <a:cubicBezTo>
                    <a:pt x="8522" y="32083"/>
                    <a:pt x="10323" y="33851"/>
                    <a:pt x="12224" y="35519"/>
                  </a:cubicBezTo>
                  <a:cubicBezTo>
                    <a:pt x="12291" y="35578"/>
                    <a:pt x="12363" y="35602"/>
                    <a:pt x="12433" y="35602"/>
                  </a:cubicBezTo>
                  <a:cubicBezTo>
                    <a:pt x="12680" y="35602"/>
                    <a:pt x="12892" y="35293"/>
                    <a:pt x="12658" y="35085"/>
                  </a:cubicBezTo>
                  <a:cubicBezTo>
                    <a:pt x="9389" y="32183"/>
                    <a:pt x="6387" y="28947"/>
                    <a:pt x="4986" y="24744"/>
                  </a:cubicBezTo>
                  <a:cubicBezTo>
                    <a:pt x="4185" y="22376"/>
                    <a:pt x="3885" y="19941"/>
                    <a:pt x="3685" y="17506"/>
                  </a:cubicBezTo>
                  <a:cubicBezTo>
                    <a:pt x="3451" y="14771"/>
                    <a:pt x="3351" y="12002"/>
                    <a:pt x="3018" y="9267"/>
                  </a:cubicBezTo>
                  <a:cubicBezTo>
                    <a:pt x="2651" y="6131"/>
                    <a:pt x="1917" y="3062"/>
                    <a:pt x="649" y="160"/>
                  </a:cubicBezTo>
                  <a:cubicBezTo>
                    <a:pt x="598" y="48"/>
                    <a:pt x="513" y="1"/>
                    <a:pt x="423"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19"/>
            <p:cNvSpPr/>
            <p:nvPr/>
          </p:nvSpPr>
          <p:spPr>
            <a:xfrm>
              <a:off x="1901479" y="522606"/>
              <a:ext cx="65247" cy="106080"/>
            </a:xfrm>
            <a:custGeom>
              <a:avLst/>
              <a:gdLst/>
              <a:ahLst/>
              <a:cxnLst/>
              <a:rect l="l" t="t" r="r" b="b"/>
              <a:pathLst>
                <a:path w="2178" h="3541" extrusionOk="0">
                  <a:moveTo>
                    <a:pt x="1846" y="0"/>
                  </a:moveTo>
                  <a:cubicBezTo>
                    <a:pt x="1788" y="0"/>
                    <a:pt x="1726" y="21"/>
                    <a:pt x="1668" y="71"/>
                  </a:cubicBezTo>
                  <a:cubicBezTo>
                    <a:pt x="934" y="671"/>
                    <a:pt x="301" y="1171"/>
                    <a:pt x="101" y="2139"/>
                  </a:cubicBezTo>
                  <a:cubicBezTo>
                    <a:pt x="0" y="2706"/>
                    <a:pt x="101" y="3506"/>
                    <a:pt x="834" y="3540"/>
                  </a:cubicBezTo>
                  <a:cubicBezTo>
                    <a:pt x="844" y="3540"/>
                    <a:pt x="854" y="3540"/>
                    <a:pt x="864" y="3540"/>
                  </a:cubicBezTo>
                  <a:cubicBezTo>
                    <a:pt x="2166" y="3540"/>
                    <a:pt x="2003" y="1332"/>
                    <a:pt x="2102" y="471"/>
                  </a:cubicBezTo>
                  <a:cubicBezTo>
                    <a:pt x="2102" y="438"/>
                    <a:pt x="2102" y="404"/>
                    <a:pt x="2102" y="371"/>
                  </a:cubicBezTo>
                  <a:cubicBezTo>
                    <a:pt x="2177" y="195"/>
                    <a:pt x="2026" y="0"/>
                    <a:pt x="1846"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19"/>
            <p:cNvSpPr/>
            <p:nvPr/>
          </p:nvSpPr>
          <p:spPr>
            <a:xfrm>
              <a:off x="1989398" y="567180"/>
              <a:ext cx="101975" cy="56080"/>
            </a:xfrm>
            <a:custGeom>
              <a:avLst/>
              <a:gdLst/>
              <a:ahLst/>
              <a:cxnLst/>
              <a:rect l="l" t="t" r="r" b="b"/>
              <a:pathLst>
                <a:path w="3404" h="1872" extrusionOk="0">
                  <a:moveTo>
                    <a:pt x="1758" y="1"/>
                  </a:moveTo>
                  <a:cubicBezTo>
                    <a:pt x="1190" y="1"/>
                    <a:pt x="644" y="250"/>
                    <a:pt x="134" y="517"/>
                  </a:cubicBezTo>
                  <a:cubicBezTo>
                    <a:pt x="1" y="584"/>
                    <a:pt x="1" y="751"/>
                    <a:pt x="68" y="851"/>
                  </a:cubicBezTo>
                  <a:cubicBezTo>
                    <a:pt x="1" y="951"/>
                    <a:pt x="1" y="1118"/>
                    <a:pt x="134" y="1218"/>
                  </a:cubicBezTo>
                  <a:cubicBezTo>
                    <a:pt x="545" y="1550"/>
                    <a:pt x="1323" y="1872"/>
                    <a:pt x="2004" y="1872"/>
                  </a:cubicBezTo>
                  <a:cubicBezTo>
                    <a:pt x="2484" y="1872"/>
                    <a:pt x="2916" y="1712"/>
                    <a:pt x="3136" y="1285"/>
                  </a:cubicBezTo>
                  <a:cubicBezTo>
                    <a:pt x="3403" y="751"/>
                    <a:pt x="2836" y="284"/>
                    <a:pt x="2403" y="117"/>
                  </a:cubicBezTo>
                  <a:cubicBezTo>
                    <a:pt x="2185" y="35"/>
                    <a:pt x="1970" y="1"/>
                    <a:pt x="1758"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19"/>
            <p:cNvSpPr/>
            <p:nvPr/>
          </p:nvSpPr>
          <p:spPr>
            <a:xfrm>
              <a:off x="1983407" y="656626"/>
              <a:ext cx="63001" cy="103084"/>
            </a:xfrm>
            <a:custGeom>
              <a:avLst/>
              <a:gdLst/>
              <a:ahLst/>
              <a:cxnLst/>
              <a:rect l="l" t="t" r="r" b="b"/>
              <a:pathLst>
                <a:path w="2103" h="3441" extrusionOk="0">
                  <a:moveTo>
                    <a:pt x="1197" y="1"/>
                  </a:moveTo>
                  <a:cubicBezTo>
                    <a:pt x="1137" y="1"/>
                    <a:pt x="1077" y="30"/>
                    <a:pt x="1035" y="100"/>
                  </a:cubicBezTo>
                  <a:cubicBezTo>
                    <a:pt x="534" y="667"/>
                    <a:pt x="1" y="1401"/>
                    <a:pt x="67" y="2168"/>
                  </a:cubicBezTo>
                  <a:cubicBezTo>
                    <a:pt x="134" y="2668"/>
                    <a:pt x="368" y="3335"/>
                    <a:pt x="935" y="3436"/>
                  </a:cubicBezTo>
                  <a:cubicBezTo>
                    <a:pt x="964" y="3439"/>
                    <a:pt x="993" y="3440"/>
                    <a:pt x="1021" y="3440"/>
                  </a:cubicBezTo>
                  <a:cubicBezTo>
                    <a:pt x="1593" y="3440"/>
                    <a:pt x="1840" y="2812"/>
                    <a:pt x="1935" y="2335"/>
                  </a:cubicBezTo>
                  <a:cubicBezTo>
                    <a:pt x="2102" y="1568"/>
                    <a:pt x="1935" y="967"/>
                    <a:pt x="1602" y="267"/>
                  </a:cubicBezTo>
                  <a:cubicBezTo>
                    <a:pt x="1569" y="167"/>
                    <a:pt x="1502" y="133"/>
                    <a:pt x="1402" y="133"/>
                  </a:cubicBezTo>
                  <a:cubicBezTo>
                    <a:pt x="1363" y="56"/>
                    <a:pt x="1280" y="1"/>
                    <a:pt x="119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19"/>
            <p:cNvSpPr/>
            <p:nvPr/>
          </p:nvSpPr>
          <p:spPr>
            <a:xfrm>
              <a:off x="2070337" y="678254"/>
              <a:ext cx="94965" cy="57249"/>
            </a:xfrm>
            <a:custGeom>
              <a:avLst/>
              <a:gdLst/>
              <a:ahLst/>
              <a:cxnLst/>
              <a:rect l="l" t="t" r="r" b="b"/>
              <a:pathLst>
                <a:path w="3170" h="1911" extrusionOk="0">
                  <a:moveTo>
                    <a:pt x="1804" y="0"/>
                  </a:moveTo>
                  <a:cubicBezTo>
                    <a:pt x="1160" y="0"/>
                    <a:pt x="531" y="518"/>
                    <a:pt x="101" y="979"/>
                  </a:cubicBezTo>
                  <a:cubicBezTo>
                    <a:pt x="1" y="1079"/>
                    <a:pt x="34" y="1246"/>
                    <a:pt x="101" y="1313"/>
                  </a:cubicBezTo>
                  <a:cubicBezTo>
                    <a:pt x="34" y="1446"/>
                    <a:pt x="34" y="1613"/>
                    <a:pt x="168" y="1679"/>
                  </a:cubicBezTo>
                  <a:cubicBezTo>
                    <a:pt x="455" y="1864"/>
                    <a:pt x="794" y="1910"/>
                    <a:pt x="1128" y="1910"/>
                  </a:cubicBezTo>
                  <a:cubicBezTo>
                    <a:pt x="1337" y="1910"/>
                    <a:pt x="1543" y="1892"/>
                    <a:pt x="1735" y="1880"/>
                  </a:cubicBezTo>
                  <a:cubicBezTo>
                    <a:pt x="2269" y="1780"/>
                    <a:pt x="2836" y="1613"/>
                    <a:pt x="3003" y="1046"/>
                  </a:cubicBezTo>
                  <a:cubicBezTo>
                    <a:pt x="3170" y="445"/>
                    <a:pt x="2436" y="45"/>
                    <a:pt x="1969" y="12"/>
                  </a:cubicBezTo>
                  <a:cubicBezTo>
                    <a:pt x="1914" y="4"/>
                    <a:pt x="1859" y="0"/>
                    <a:pt x="180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19"/>
            <p:cNvSpPr/>
            <p:nvPr/>
          </p:nvSpPr>
          <p:spPr>
            <a:xfrm>
              <a:off x="2099334" y="780941"/>
              <a:ext cx="43888" cy="88704"/>
            </a:xfrm>
            <a:custGeom>
              <a:avLst/>
              <a:gdLst/>
              <a:ahLst/>
              <a:cxnLst/>
              <a:rect l="l" t="t" r="r" b="b"/>
              <a:pathLst>
                <a:path w="1465" h="2961" extrusionOk="0">
                  <a:moveTo>
                    <a:pt x="695" y="1"/>
                  </a:moveTo>
                  <a:cubicBezTo>
                    <a:pt x="640" y="1"/>
                    <a:pt x="585" y="16"/>
                    <a:pt x="534" y="53"/>
                  </a:cubicBezTo>
                  <a:cubicBezTo>
                    <a:pt x="100" y="453"/>
                    <a:pt x="34" y="1087"/>
                    <a:pt x="34" y="1621"/>
                  </a:cubicBezTo>
                  <a:cubicBezTo>
                    <a:pt x="0" y="2054"/>
                    <a:pt x="167" y="2755"/>
                    <a:pt x="634" y="2921"/>
                  </a:cubicBezTo>
                  <a:cubicBezTo>
                    <a:pt x="703" y="2948"/>
                    <a:pt x="768" y="2961"/>
                    <a:pt x="827" y="2961"/>
                  </a:cubicBezTo>
                  <a:cubicBezTo>
                    <a:pt x="1285" y="2961"/>
                    <a:pt x="1464" y="2238"/>
                    <a:pt x="1435" y="1854"/>
                  </a:cubicBezTo>
                  <a:cubicBezTo>
                    <a:pt x="1401" y="1354"/>
                    <a:pt x="1134" y="953"/>
                    <a:pt x="1001" y="520"/>
                  </a:cubicBezTo>
                  <a:cubicBezTo>
                    <a:pt x="1001" y="486"/>
                    <a:pt x="1001" y="420"/>
                    <a:pt x="968" y="386"/>
                  </a:cubicBezTo>
                  <a:cubicBezTo>
                    <a:pt x="1072" y="204"/>
                    <a:pt x="891" y="1"/>
                    <a:pt x="695"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19"/>
            <p:cNvSpPr/>
            <p:nvPr/>
          </p:nvSpPr>
          <p:spPr>
            <a:xfrm>
              <a:off x="2147293" y="762369"/>
              <a:ext cx="82952" cy="56680"/>
            </a:xfrm>
            <a:custGeom>
              <a:avLst/>
              <a:gdLst/>
              <a:ahLst/>
              <a:cxnLst/>
              <a:rect l="l" t="t" r="r" b="b"/>
              <a:pathLst>
                <a:path w="2769" h="1892" extrusionOk="0">
                  <a:moveTo>
                    <a:pt x="1861" y="1"/>
                  </a:moveTo>
                  <a:cubicBezTo>
                    <a:pt x="1818" y="1"/>
                    <a:pt x="1776" y="2"/>
                    <a:pt x="1735" y="6"/>
                  </a:cubicBezTo>
                  <a:cubicBezTo>
                    <a:pt x="1034" y="106"/>
                    <a:pt x="501" y="706"/>
                    <a:pt x="200" y="1307"/>
                  </a:cubicBezTo>
                  <a:cubicBezTo>
                    <a:pt x="67" y="1407"/>
                    <a:pt x="0" y="1640"/>
                    <a:pt x="200" y="1740"/>
                  </a:cubicBezTo>
                  <a:cubicBezTo>
                    <a:pt x="412" y="1842"/>
                    <a:pt x="680" y="1892"/>
                    <a:pt x="962" y="1892"/>
                  </a:cubicBezTo>
                  <a:cubicBezTo>
                    <a:pt x="1791" y="1892"/>
                    <a:pt x="2744" y="1461"/>
                    <a:pt x="2769" y="639"/>
                  </a:cubicBezTo>
                  <a:cubicBezTo>
                    <a:pt x="2769" y="156"/>
                    <a:pt x="2276" y="1"/>
                    <a:pt x="1861"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19"/>
            <p:cNvSpPr/>
            <p:nvPr/>
          </p:nvSpPr>
          <p:spPr>
            <a:xfrm>
              <a:off x="2182251" y="841122"/>
              <a:ext cx="73995" cy="73306"/>
            </a:xfrm>
            <a:custGeom>
              <a:avLst/>
              <a:gdLst/>
              <a:ahLst/>
              <a:cxnLst/>
              <a:rect l="l" t="t" r="r" b="b"/>
              <a:pathLst>
                <a:path w="2470" h="2447" extrusionOk="0">
                  <a:moveTo>
                    <a:pt x="267" y="0"/>
                  </a:moveTo>
                  <a:cubicBezTo>
                    <a:pt x="132" y="0"/>
                    <a:pt x="1" y="82"/>
                    <a:pt x="1" y="245"/>
                  </a:cubicBezTo>
                  <a:cubicBezTo>
                    <a:pt x="1" y="779"/>
                    <a:pt x="368" y="1346"/>
                    <a:pt x="668" y="1713"/>
                  </a:cubicBezTo>
                  <a:cubicBezTo>
                    <a:pt x="889" y="1989"/>
                    <a:pt x="1269" y="2447"/>
                    <a:pt x="1657" y="2447"/>
                  </a:cubicBezTo>
                  <a:cubicBezTo>
                    <a:pt x="1739" y="2447"/>
                    <a:pt x="1821" y="2426"/>
                    <a:pt x="1902" y="2380"/>
                  </a:cubicBezTo>
                  <a:cubicBezTo>
                    <a:pt x="2469" y="2080"/>
                    <a:pt x="2236" y="1346"/>
                    <a:pt x="1936" y="946"/>
                  </a:cubicBezTo>
                  <a:cubicBezTo>
                    <a:pt x="1569" y="546"/>
                    <a:pt x="1002" y="79"/>
                    <a:pt x="434" y="45"/>
                  </a:cubicBezTo>
                  <a:cubicBezTo>
                    <a:pt x="384" y="15"/>
                    <a:pt x="325" y="0"/>
                    <a:pt x="267"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4" name="Google Shape;2254;p19"/>
          <p:cNvGrpSpPr/>
          <p:nvPr/>
        </p:nvGrpSpPr>
        <p:grpSpPr>
          <a:xfrm flipH="1">
            <a:off x="7481563" y="-436182"/>
            <a:ext cx="548163" cy="942251"/>
            <a:chOff x="1455834" y="-430995"/>
            <a:chExt cx="660677" cy="1135653"/>
          </a:xfrm>
        </p:grpSpPr>
        <p:sp>
          <p:nvSpPr>
            <p:cNvPr id="2255" name="Google Shape;2255;p19"/>
            <p:cNvSpPr/>
            <p:nvPr/>
          </p:nvSpPr>
          <p:spPr>
            <a:xfrm>
              <a:off x="1455834" y="-342088"/>
              <a:ext cx="651576" cy="1046745"/>
            </a:xfrm>
            <a:custGeom>
              <a:avLst/>
              <a:gdLst/>
              <a:ahLst/>
              <a:cxnLst/>
              <a:rect l="l" t="t" r="r" b="b"/>
              <a:pathLst>
                <a:path w="21750" h="34941" extrusionOk="0">
                  <a:moveTo>
                    <a:pt x="16913" y="1"/>
                  </a:moveTo>
                  <a:cubicBezTo>
                    <a:pt x="14337" y="1"/>
                    <a:pt x="10562" y="1386"/>
                    <a:pt x="8840" y="2318"/>
                  </a:cubicBezTo>
                  <a:cubicBezTo>
                    <a:pt x="5904" y="3852"/>
                    <a:pt x="3603" y="5920"/>
                    <a:pt x="2202" y="8856"/>
                  </a:cubicBezTo>
                  <a:cubicBezTo>
                    <a:pt x="0" y="13192"/>
                    <a:pt x="334" y="18396"/>
                    <a:pt x="667" y="23199"/>
                  </a:cubicBezTo>
                  <a:cubicBezTo>
                    <a:pt x="901" y="27102"/>
                    <a:pt x="1535" y="31138"/>
                    <a:pt x="901" y="34941"/>
                  </a:cubicBezTo>
                  <a:cubicBezTo>
                    <a:pt x="6338" y="32439"/>
                    <a:pt x="12843" y="29704"/>
                    <a:pt x="16445" y="24600"/>
                  </a:cubicBezTo>
                  <a:cubicBezTo>
                    <a:pt x="20248" y="19163"/>
                    <a:pt x="21749" y="14159"/>
                    <a:pt x="20548" y="7521"/>
                  </a:cubicBezTo>
                  <a:cubicBezTo>
                    <a:pt x="20148" y="5153"/>
                    <a:pt x="18380" y="2084"/>
                    <a:pt x="18513" y="49"/>
                  </a:cubicBezTo>
                  <a:lnTo>
                    <a:pt x="18513" y="49"/>
                  </a:lnTo>
                  <a:lnTo>
                    <a:pt x="18180" y="149"/>
                  </a:lnTo>
                  <a:cubicBezTo>
                    <a:pt x="17810" y="47"/>
                    <a:pt x="17382" y="1"/>
                    <a:pt x="16913" y="1"/>
                  </a:cubicBezTo>
                  <a:close/>
                </a:path>
              </a:pathLst>
            </a:custGeom>
            <a:solidFill>
              <a:srgbClr val="C6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19"/>
            <p:cNvSpPr/>
            <p:nvPr/>
          </p:nvSpPr>
          <p:spPr>
            <a:xfrm>
              <a:off x="1538301" y="-430995"/>
              <a:ext cx="578210" cy="1060406"/>
            </a:xfrm>
            <a:custGeom>
              <a:avLst/>
              <a:gdLst/>
              <a:ahLst/>
              <a:cxnLst/>
              <a:rect l="l" t="t" r="r" b="b"/>
              <a:pathLst>
                <a:path w="19301" h="35397" extrusionOk="0">
                  <a:moveTo>
                    <a:pt x="18677" y="0"/>
                  </a:moveTo>
                  <a:cubicBezTo>
                    <a:pt x="18582" y="0"/>
                    <a:pt x="18484" y="34"/>
                    <a:pt x="18396" y="115"/>
                  </a:cubicBezTo>
                  <a:cubicBezTo>
                    <a:pt x="15027" y="2917"/>
                    <a:pt x="12191" y="6153"/>
                    <a:pt x="10490" y="10256"/>
                  </a:cubicBezTo>
                  <a:cubicBezTo>
                    <a:pt x="9423" y="12824"/>
                    <a:pt x="8622" y="15459"/>
                    <a:pt x="7588" y="18061"/>
                  </a:cubicBezTo>
                  <a:cubicBezTo>
                    <a:pt x="6520" y="20730"/>
                    <a:pt x="5420" y="23365"/>
                    <a:pt x="4252" y="26000"/>
                  </a:cubicBezTo>
                  <a:cubicBezTo>
                    <a:pt x="2951" y="28936"/>
                    <a:pt x="1584" y="31871"/>
                    <a:pt x="183" y="34773"/>
                  </a:cubicBezTo>
                  <a:cubicBezTo>
                    <a:pt x="0" y="35093"/>
                    <a:pt x="286" y="35397"/>
                    <a:pt x="559" y="35397"/>
                  </a:cubicBezTo>
                  <a:cubicBezTo>
                    <a:pt x="686" y="35397"/>
                    <a:pt x="809" y="35332"/>
                    <a:pt x="883" y="35174"/>
                  </a:cubicBezTo>
                  <a:cubicBezTo>
                    <a:pt x="3352" y="30103"/>
                    <a:pt x="5687" y="25000"/>
                    <a:pt x="7788" y="19763"/>
                  </a:cubicBezTo>
                  <a:cubicBezTo>
                    <a:pt x="8855" y="17161"/>
                    <a:pt x="9823" y="14525"/>
                    <a:pt x="10757" y="11857"/>
                  </a:cubicBezTo>
                  <a:cubicBezTo>
                    <a:pt x="11524" y="9789"/>
                    <a:pt x="12525" y="7787"/>
                    <a:pt x="13826" y="5986"/>
                  </a:cubicBezTo>
                  <a:cubicBezTo>
                    <a:pt x="15293" y="3985"/>
                    <a:pt x="17095" y="2283"/>
                    <a:pt x="18963" y="682"/>
                  </a:cubicBezTo>
                  <a:cubicBezTo>
                    <a:pt x="19301" y="422"/>
                    <a:pt x="19011" y="0"/>
                    <a:pt x="18677"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19"/>
            <p:cNvSpPr/>
            <p:nvPr/>
          </p:nvSpPr>
          <p:spPr>
            <a:xfrm>
              <a:off x="1524162" y="373308"/>
              <a:ext cx="201494" cy="167043"/>
            </a:xfrm>
            <a:custGeom>
              <a:avLst/>
              <a:gdLst/>
              <a:ahLst/>
              <a:cxnLst/>
              <a:rect l="l" t="t" r="r" b="b"/>
              <a:pathLst>
                <a:path w="6726" h="5576" extrusionOk="0">
                  <a:moveTo>
                    <a:pt x="4720" y="0"/>
                  </a:moveTo>
                  <a:cubicBezTo>
                    <a:pt x="4637" y="0"/>
                    <a:pt x="4555" y="19"/>
                    <a:pt x="4491" y="51"/>
                  </a:cubicBezTo>
                  <a:cubicBezTo>
                    <a:pt x="3156" y="651"/>
                    <a:pt x="1855" y="1385"/>
                    <a:pt x="454" y="1852"/>
                  </a:cubicBezTo>
                  <a:cubicBezTo>
                    <a:pt x="1" y="2003"/>
                    <a:pt x="123" y="2676"/>
                    <a:pt x="523" y="2676"/>
                  </a:cubicBezTo>
                  <a:cubicBezTo>
                    <a:pt x="564" y="2676"/>
                    <a:pt x="608" y="2668"/>
                    <a:pt x="655" y="2653"/>
                  </a:cubicBezTo>
                  <a:cubicBezTo>
                    <a:pt x="1941" y="2214"/>
                    <a:pt x="3150" y="1597"/>
                    <a:pt x="4372" y="1002"/>
                  </a:cubicBezTo>
                  <a:lnTo>
                    <a:pt x="4372" y="1002"/>
                  </a:lnTo>
                  <a:cubicBezTo>
                    <a:pt x="4665" y="2485"/>
                    <a:pt x="5313" y="3873"/>
                    <a:pt x="5825" y="5288"/>
                  </a:cubicBezTo>
                  <a:cubicBezTo>
                    <a:pt x="5891" y="5488"/>
                    <a:pt x="6059" y="5576"/>
                    <a:pt x="6225" y="5576"/>
                  </a:cubicBezTo>
                  <a:cubicBezTo>
                    <a:pt x="6476" y="5576"/>
                    <a:pt x="6726" y="5375"/>
                    <a:pt x="6626" y="5055"/>
                  </a:cubicBezTo>
                  <a:cubicBezTo>
                    <a:pt x="6058" y="3487"/>
                    <a:pt x="5325" y="1952"/>
                    <a:pt x="5091" y="284"/>
                  </a:cubicBezTo>
                  <a:cubicBezTo>
                    <a:pt x="5069" y="81"/>
                    <a:pt x="4893" y="0"/>
                    <a:pt x="4720"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19"/>
            <p:cNvSpPr/>
            <p:nvPr/>
          </p:nvSpPr>
          <p:spPr>
            <a:xfrm>
              <a:off x="1522934" y="228264"/>
              <a:ext cx="280103" cy="217881"/>
            </a:xfrm>
            <a:custGeom>
              <a:avLst/>
              <a:gdLst/>
              <a:ahLst/>
              <a:cxnLst/>
              <a:rect l="l" t="t" r="r" b="b"/>
              <a:pathLst>
                <a:path w="9350" h="7273" extrusionOk="0">
                  <a:moveTo>
                    <a:pt x="6183" y="0"/>
                  </a:moveTo>
                  <a:cubicBezTo>
                    <a:pt x="4107" y="0"/>
                    <a:pt x="2152" y="1072"/>
                    <a:pt x="395" y="2058"/>
                  </a:cubicBezTo>
                  <a:cubicBezTo>
                    <a:pt x="1" y="2283"/>
                    <a:pt x="225" y="2818"/>
                    <a:pt x="586" y="2818"/>
                  </a:cubicBezTo>
                  <a:cubicBezTo>
                    <a:pt x="652" y="2818"/>
                    <a:pt x="723" y="2800"/>
                    <a:pt x="796" y="2758"/>
                  </a:cubicBezTo>
                  <a:cubicBezTo>
                    <a:pt x="2474" y="1857"/>
                    <a:pt x="4326" y="840"/>
                    <a:pt x="6270" y="840"/>
                  </a:cubicBezTo>
                  <a:cubicBezTo>
                    <a:pt x="6287" y="840"/>
                    <a:pt x="6304" y="840"/>
                    <a:pt x="6321" y="840"/>
                  </a:cubicBezTo>
                  <a:lnTo>
                    <a:pt x="6321" y="840"/>
                  </a:lnTo>
                  <a:cubicBezTo>
                    <a:pt x="6680" y="2983"/>
                    <a:pt x="7901" y="4885"/>
                    <a:pt x="8468" y="6995"/>
                  </a:cubicBezTo>
                  <a:cubicBezTo>
                    <a:pt x="8520" y="7189"/>
                    <a:pt x="8673" y="7273"/>
                    <a:pt x="8832" y="7273"/>
                  </a:cubicBezTo>
                  <a:cubicBezTo>
                    <a:pt x="9083" y="7273"/>
                    <a:pt x="9350" y="7067"/>
                    <a:pt x="9268" y="6761"/>
                  </a:cubicBezTo>
                  <a:cubicBezTo>
                    <a:pt x="8701" y="4626"/>
                    <a:pt x="7367" y="2691"/>
                    <a:pt x="7100" y="456"/>
                  </a:cubicBezTo>
                  <a:cubicBezTo>
                    <a:pt x="7067" y="223"/>
                    <a:pt x="6933" y="56"/>
                    <a:pt x="6700" y="23"/>
                  </a:cubicBezTo>
                  <a:cubicBezTo>
                    <a:pt x="6527" y="8"/>
                    <a:pt x="6355" y="0"/>
                    <a:pt x="6183"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19"/>
            <p:cNvSpPr/>
            <p:nvPr/>
          </p:nvSpPr>
          <p:spPr>
            <a:xfrm>
              <a:off x="1512719" y="76270"/>
              <a:ext cx="388219" cy="265753"/>
            </a:xfrm>
            <a:custGeom>
              <a:avLst/>
              <a:gdLst/>
              <a:ahLst/>
              <a:cxnLst/>
              <a:rect l="l" t="t" r="r" b="b"/>
              <a:pathLst>
                <a:path w="12959" h="8871" extrusionOk="0">
                  <a:moveTo>
                    <a:pt x="9243" y="1"/>
                  </a:moveTo>
                  <a:cubicBezTo>
                    <a:pt x="9197" y="1"/>
                    <a:pt x="9152" y="9"/>
                    <a:pt x="9109" y="27"/>
                  </a:cubicBezTo>
                  <a:cubicBezTo>
                    <a:pt x="6240" y="794"/>
                    <a:pt x="3438" y="1761"/>
                    <a:pt x="503" y="2295"/>
                  </a:cubicBezTo>
                  <a:cubicBezTo>
                    <a:pt x="0" y="2389"/>
                    <a:pt x="178" y="3104"/>
                    <a:pt x="646" y="3104"/>
                  </a:cubicBezTo>
                  <a:cubicBezTo>
                    <a:pt x="675" y="3104"/>
                    <a:pt x="705" y="3101"/>
                    <a:pt x="736" y="3095"/>
                  </a:cubicBezTo>
                  <a:cubicBezTo>
                    <a:pt x="3528" y="2582"/>
                    <a:pt x="6226" y="1668"/>
                    <a:pt x="8981" y="916"/>
                  </a:cubicBezTo>
                  <a:lnTo>
                    <a:pt x="8981" y="916"/>
                  </a:lnTo>
                  <a:cubicBezTo>
                    <a:pt x="10166" y="3393"/>
                    <a:pt x="11307" y="5933"/>
                    <a:pt x="12078" y="8566"/>
                  </a:cubicBezTo>
                  <a:cubicBezTo>
                    <a:pt x="12131" y="8779"/>
                    <a:pt x="12291" y="8870"/>
                    <a:pt x="12456" y="8870"/>
                  </a:cubicBezTo>
                  <a:cubicBezTo>
                    <a:pt x="12702" y="8870"/>
                    <a:pt x="12958" y="8666"/>
                    <a:pt x="12878" y="8366"/>
                  </a:cubicBezTo>
                  <a:cubicBezTo>
                    <a:pt x="12078" y="5530"/>
                    <a:pt x="10810" y="2862"/>
                    <a:pt x="9576" y="193"/>
                  </a:cubicBezTo>
                  <a:cubicBezTo>
                    <a:pt x="9502" y="70"/>
                    <a:pt x="9373" y="1"/>
                    <a:pt x="9243"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19"/>
            <p:cNvSpPr/>
            <p:nvPr/>
          </p:nvSpPr>
          <p:spPr>
            <a:xfrm>
              <a:off x="1532699" y="-106248"/>
              <a:ext cx="446786" cy="249426"/>
            </a:xfrm>
            <a:custGeom>
              <a:avLst/>
              <a:gdLst/>
              <a:ahLst/>
              <a:cxnLst/>
              <a:rect l="l" t="t" r="r" b="b"/>
              <a:pathLst>
                <a:path w="14914" h="8326" extrusionOk="0">
                  <a:moveTo>
                    <a:pt x="10815" y="0"/>
                  </a:moveTo>
                  <a:cubicBezTo>
                    <a:pt x="10781" y="0"/>
                    <a:pt x="10746" y="5"/>
                    <a:pt x="10710" y="15"/>
                  </a:cubicBezTo>
                  <a:cubicBezTo>
                    <a:pt x="7308" y="1349"/>
                    <a:pt x="4139" y="3351"/>
                    <a:pt x="503" y="4051"/>
                  </a:cubicBezTo>
                  <a:cubicBezTo>
                    <a:pt x="1" y="4146"/>
                    <a:pt x="178" y="4861"/>
                    <a:pt x="618" y="4861"/>
                  </a:cubicBezTo>
                  <a:cubicBezTo>
                    <a:pt x="645" y="4861"/>
                    <a:pt x="674" y="4858"/>
                    <a:pt x="703" y="4852"/>
                  </a:cubicBezTo>
                  <a:cubicBezTo>
                    <a:pt x="4210" y="4176"/>
                    <a:pt x="7282" y="2291"/>
                    <a:pt x="10577" y="961"/>
                  </a:cubicBezTo>
                  <a:lnTo>
                    <a:pt x="10577" y="961"/>
                  </a:lnTo>
                  <a:cubicBezTo>
                    <a:pt x="11592" y="3362"/>
                    <a:pt x="13160" y="5527"/>
                    <a:pt x="14013" y="8021"/>
                  </a:cubicBezTo>
                  <a:cubicBezTo>
                    <a:pt x="14079" y="8234"/>
                    <a:pt x="14248" y="8325"/>
                    <a:pt x="14415" y="8325"/>
                  </a:cubicBezTo>
                  <a:cubicBezTo>
                    <a:pt x="14665" y="8325"/>
                    <a:pt x="14913" y="8121"/>
                    <a:pt x="14813" y="7821"/>
                  </a:cubicBezTo>
                  <a:cubicBezTo>
                    <a:pt x="13913" y="5186"/>
                    <a:pt x="12211" y="2917"/>
                    <a:pt x="11211" y="315"/>
                  </a:cubicBezTo>
                  <a:cubicBezTo>
                    <a:pt x="11154" y="146"/>
                    <a:pt x="11002" y="0"/>
                    <a:pt x="1081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19"/>
            <p:cNvSpPr/>
            <p:nvPr/>
          </p:nvSpPr>
          <p:spPr>
            <a:xfrm>
              <a:off x="1720100" y="-252581"/>
              <a:ext cx="279863" cy="178007"/>
            </a:xfrm>
            <a:custGeom>
              <a:avLst/>
              <a:gdLst/>
              <a:ahLst/>
              <a:cxnLst/>
              <a:rect l="l" t="t" r="r" b="b"/>
              <a:pathLst>
                <a:path w="9342" h="5942" extrusionOk="0">
                  <a:moveTo>
                    <a:pt x="7095" y="0"/>
                  </a:moveTo>
                  <a:cubicBezTo>
                    <a:pt x="7051" y="0"/>
                    <a:pt x="7004" y="9"/>
                    <a:pt x="6956" y="30"/>
                  </a:cubicBezTo>
                  <a:cubicBezTo>
                    <a:pt x="4688" y="797"/>
                    <a:pt x="2653" y="2065"/>
                    <a:pt x="418" y="2965"/>
                  </a:cubicBezTo>
                  <a:cubicBezTo>
                    <a:pt x="1" y="3115"/>
                    <a:pt x="116" y="3797"/>
                    <a:pt x="503" y="3797"/>
                  </a:cubicBezTo>
                  <a:cubicBezTo>
                    <a:pt x="549" y="3797"/>
                    <a:pt x="599" y="3787"/>
                    <a:pt x="652" y="3766"/>
                  </a:cubicBezTo>
                  <a:cubicBezTo>
                    <a:pt x="2725" y="2918"/>
                    <a:pt x="4680" y="1744"/>
                    <a:pt x="6795" y="970"/>
                  </a:cubicBezTo>
                  <a:lnTo>
                    <a:pt x="6795" y="970"/>
                  </a:lnTo>
                  <a:cubicBezTo>
                    <a:pt x="7288" y="2577"/>
                    <a:pt x="7663" y="4267"/>
                    <a:pt x="8457" y="5734"/>
                  </a:cubicBezTo>
                  <a:cubicBezTo>
                    <a:pt x="8530" y="5880"/>
                    <a:pt x="8652" y="5941"/>
                    <a:pt x="8777" y="5941"/>
                  </a:cubicBezTo>
                  <a:cubicBezTo>
                    <a:pt x="9052" y="5941"/>
                    <a:pt x="9341" y="5645"/>
                    <a:pt x="9158" y="5300"/>
                  </a:cubicBezTo>
                  <a:cubicBezTo>
                    <a:pt x="8357" y="3766"/>
                    <a:pt x="8024" y="1965"/>
                    <a:pt x="7456" y="297"/>
                  </a:cubicBezTo>
                  <a:cubicBezTo>
                    <a:pt x="7403" y="138"/>
                    <a:pt x="7266" y="0"/>
                    <a:pt x="709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19"/>
            <p:cNvSpPr/>
            <p:nvPr/>
          </p:nvSpPr>
          <p:spPr>
            <a:xfrm>
              <a:off x="1919452" y="216941"/>
              <a:ext cx="31006" cy="24026"/>
            </a:xfrm>
            <a:custGeom>
              <a:avLst/>
              <a:gdLst/>
              <a:ahLst/>
              <a:cxnLst/>
              <a:rect l="l" t="t" r="r" b="b"/>
              <a:pathLst>
                <a:path w="1035" h="802" extrusionOk="0">
                  <a:moveTo>
                    <a:pt x="535" y="1"/>
                  </a:moveTo>
                  <a:cubicBezTo>
                    <a:pt x="1" y="1"/>
                    <a:pt x="1" y="801"/>
                    <a:pt x="535" y="801"/>
                  </a:cubicBezTo>
                  <a:cubicBezTo>
                    <a:pt x="1035" y="801"/>
                    <a:pt x="1035" y="1"/>
                    <a:pt x="535"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19"/>
            <p:cNvSpPr/>
            <p:nvPr/>
          </p:nvSpPr>
          <p:spPr>
            <a:xfrm>
              <a:off x="1955429" y="183960"/>
              <a:ext cx="31006" cy="24026"/>
            </a:xfrm>
            <a:custGeom>
              <a:avLst/>
              <a:gdLst/>
              <a:ahLst/>
              <a:cxnLst/>
              <a:rect l="l" t="t" r="r" b="b"/>
              <a:pathLst>
                <a:path w="1035" h="802" extrusionOk="0">
                  <a:moveTo>
                    <a:pt x="501" y="1"/>
                  </a:moveTo>
                  <a:cubicBezTo>
                    <a:pt x="1" y="1"/>
                    <a:pt x="1" y="801"/>
                    <a:pt x="501" y="801"/>
                  </a:cubicBezTo>
                  <a:cubicBezTo>
                    <a:pt x="1035" y="801"/>
                    <a:pt x="1035" y="1"/>
                    <a:pt x="501"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19"/>
            <p:cNvSpPr/>
            <p:nvPr/>
          </p:nvSpPr>
          <p:spPr>
            <a:xfrm>
              <a:off x="1968429" y="242912"/>
              <a:ext cx="31006" cy="24026"/>
            </a:xfrm>
            <a:custGeom>
              <a:avLst/>
              <a:gdLst/>
              <a:ahLst/>
              <a:cxnLst/>
              <a:rect l="l" t="t" r="r" b="b"/>
              <a:pathLst>
                <a:path w="1035" h="802" extrusionOk="0">
                  <a:moveTo>
                    <a:pt x="501" y="1"/>
                  </a:moveTo>
                  <a:cubicBezTo>
                    <a:pt x="0" y="1"/>
                    <a:pt x="0" y="801"/>
                    <a:pt x="501" y="801"/>
                  </a:cubicBezTo>
                  <a:cubicBezTo>
                    <a:pt x="1034" y="801"/>
                    <a:pt x="1034" y="1"/>
                    <a:pt x="501"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19"/>
            <p:cNvSpPr/>
            <p:nvPr/>
          </p:nvSpPr>
          <p:spPr>
            <a:xfrm>
              <a:off x="1586709" y="67044"/>
              <a:ext cx="32025" cy="24026"/>
            </a:xfrm>
            <a:custGeom>
              <a:avLst/>
              <a:gdLst/>
              <a:ahLst/>
              <a:cxnLst/>
              <a:rect l="l" t="t" r="r" b="b"/>
              <a:pathLst>
                <a:path w="1069" h="802" extrusionOk="0">
                  <a:moveTo>
                    <a:pt x="535" y="1"/>
                  </a:moveTo>
                  <a:cubicBezTo>
                    <a:pt x="1" y="1"/>
                    <a:pt x="1" y="802"/>
                    <a:pt x="535" y="802"/>
                  </a:cubicBezTo>
                  <a:cubicBezTo>
                    <a:pt x="1068" y="802"/>
                    <a:pt x="1068" y="1"/>
                    <a:pt x="535"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19"/>
            <p:cNvSpPr/>
            <p:nvPr/>
          </p:nvSpPr>
          <p:spPr>
            <a:xfrm>
              <a:off x="1625681" y="37088"/>
              <a:ext cx="32025" cy="25015"/>
            </a:xfrm>
            <a:custGeom>
              <a:avLst/>
              <a:gdLst/>
              <a:ahLst/>
              <a:cxnLst/>
              <a:rect l="l" t="t" r="r" b="b"/>
              <a:pathLst>
                <a:path w="1069" h="835" extrusionOk="0">
                  <a:moveTo>
                    <a:pt x="535" y="0"/>
                  </a:moveTo>
                  <a:cubicBezTo>
                    <a:pt x="1" y="0"/>
                    <a:pt x="1" y="834"/>
                    <a:pt x="535" y="834"/>
                  </a:cubicBezTo>
                  <a:cubicBezTo>
                    <a:pt x="1068" y="834"/>
                    <a:pt x="1068" y="0"/>
                    <a:pt x="53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19"/>
            <p:cNvSpPr/>
            <p:nvPr/>
          </p:nvSpPr>
          <p:spPr>
            <a:xfrm>
              <a:off x="1736605" y="-219720"/>
              <a:ext cx="31995" cy="24026"/>
            </a:xfrm>
            <a:custGeom>
              <a:avLst/>
              <a:gdLst/>
              <a:ahLst/>
              <a:cxnLst/>
              <a:rect l="l" t="t" r="r" b="b"/>
              <a:pathLst>
                <a:path w="1068" h="802" extrusionOk="0">
                  <a:moveTo>
                    <a:pt x="534" y="0"/>
                  </a:moveTo>
                  <a:cubicBezTo>
                    <a:pt x="1" y="0"/>
                    <a:pt x="1" y="801"/>
                    <a:pt x="534" y="801"/>
                  </a:cubicBezTo>
                  <a:cubicBezTo>
                    <a:pt x="1068" y="801"/>
                    <a:pt x="1068"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19"/>
            <p:cNvSpPr/>
            <p:nvPr/>
          </p:nvSpPr>
          <p:spPr>
            <a:xfrm>
              <a:off x="1779561" y="-252701"/>
              <a:ext cx="31006" cy="25015"/>
            </a:xfrm>
            <a:custGeom>
              <a:avLst/>
              <a:gdLst/>
              <a:ahLst/>
              <a:cxnLst/>
              <a:rect l="l" t="t" r="r" b="b"/>
              <a:pathLst>
                <a:path w="1035" h="835" extrusionOk="0">
                  <a:moveTo>
                    <a:pt x="501" y="1"/>
                  </a:moveTo>
                  <a:cubicBezTo>
                    <a:pt x="1" y="1"/>
                    <a:pt x="1" y="835"/>
                    <a:pt x="501" y="835"/>
                  </a:cubicBezTo>
                  <a:cubicBezTo>
                    <a:pt x="1035" y="835"/>
                    <a:pt x="1035" y="1"/>
                    <a:pt x="501"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19"/>
            <p:cNvSpPr/>
            <p:nvPr/>
          </p:nvSpPr>
          <p:spPr>
            <a:xfrm>
              <a:off x="1785582" y="265918"/>
              <a:ext cx="31995" cy="23996"/>
            </a:xfrm>
            <a:custGeom>
              <a:avLst/>
              <a:gdLst/>
              <a:ahLst/>
              <a:cxnLst/>
              <a:rect l="l" t="t" r="r" b="b"/>
              <a:pathLst>
                <a:path w="1068" h="801" extrusionOk="0">
                  <a:moveTo>
                    <a:pt x="534" y="0"/>
                  </a:moveTo>
                  <a:cubicBezTo>
                    <a:pt x="0" y="0"/>
                    <a:pt x="0" y="801"/>
                    <a:pt x="534" y="801"/>
                  </a:cubicBezTo>
                  <a:cubicBezTo>
                    <a:pt x="1067" y="801"/>
                    <a:pt x="1067"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19"/>
            <p:cNvSpPr/>
            <p:nvPr/>
          </p:nvSpPr>
          <p:spPr>
            <a:xfrm>
              <a:off x="1808558" y="323852"/>
              <a:ext cx="31995" cy="25015"/>
            </a:xfrm>
            <a:custGeom>
              <a:avLst/>
              <a:gdLst/>
              <a:ahLst/>
              <a:cxnLst/>
              <a:rect l="l" t="t" r="r" b="b"/>
              <a:pathLst>
                <a:path w="1068" h="835" extrusionOk="0">
                  <a:moveTo>
                    <a:pt x="534" y="1"/>
                  </a:moveTo>
                  <a:cubicBezTo>
                    <a:pt x="0" y="1"/>
                    <a:pt x="0" y="835"/>
                    <a:pt x="534" y="835"/>
                  </a:cubicBezTo>
                  <a:cubicBezTo>
                    <a:pt x="1068" y="835"/>
                    <a:pt x="1068" y="1"/>
                    <a:pt x="534"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19"/>
            <p:cNvSpPr/>
            <p:nvPr/>
          </p:nvSpPr>
          <p:spPr>
            <a:xfrm>
              <a:off x="1524761" y="369833"/>
              <a:ext cx="32025" cy="23996"/>
            </a:xfrm>
            <a:custGeom>
              <a:avLst/>
              <a:gdLst/>
              <a:ahLst/>
              <a:cxnLst/>
              <a:rect l="l" t="t" r="r" b="b"/>
              <a:pathLst>
                <a:path w="1069" h="801" extrusionOk="0">
                  <a:moveTo>
                    <a:pt x="535" y="0"/>
                  </a:moveTo>
                  <a:cubicBezTo>
                    <a:pt x="1" y="0"/>
                    <a:pt x="1" y="801"/>
                    <a:pt x="535" y="801"/>
                  </a:cubicBezTo>
                  <a:cubicBezTo>
                    <a:pt x="1068" y="801"/>
                    <a:pt x="1068" y="0"/>
                    <a:pt x="53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19"/>
            <p:cNvSpPr/>
            <p:nvPr/>
          </p:nvSpPr>
          <p:spPr>
            <a:xfrm>
              <a:off x="1573738" y="333857"/>
              <a:ext cx="31995" cy="23996"/>
            </a:xfrm>
            <a:custGeom>
              <a:avLst/>
              <a:gdLst/>
              <a:ahLst/>
              <a:cxnLst/>
              <a:rect l="l" t="t" r="r" b="b"/>
              <a:pathLst>
                <a:path w="1068" h="801" extrusionOk="0">
                  <a:moveTo>
                    <a:pt x="534" y="0"/>
                  </a:moveTo>
                  <a:cubicBezTo>
                    <a:pt x="0" y="0"/>
                    <a:pt x="0" y="801"/>
                    <a:pt x="534" y="801"/>
                  </a:cubicBezTo>
                  <a:cubicBezTo>
                    <a:pt x="1068" y="801"/>
                    <a:pt x="1068"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19"/>
            <p:cNvSpPr/>
            <p:nvPr/>
          </p:nvSpPr>
          <p:spPr>
            <a:xfrm>
              <a:off x="1632690" y="545701"/>
              <a:ext cx="31006" cy="23996"/>
            </a:xfrm>
            <a:custGeom>
              <a:avLst/>
              <a:gdLst/>
              <a:ahLst/>
              <a:cxnLst/>
              <a:rect l="l" t="t" r="r" b="b"/>
              <a:pathLst>
                <a:path w="1035" h="801" extrusionOk="0">
                  <a:moveTo>
                    <a:pt x="534" y="0"/>
                  </a:moveTo>
                  <a:cubicBezTo>
                    <a:pt x="0" y="0"/>
                    <a:pt x="0" y="801"/>
                    <a:pt x="534" y="801"/>
                  </a:cubicBezTo>
                  <a:cubicBezTo>
                    <a:pt x="1034" y="801"/>
                    <a:pt x="1034"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19"/>
            <p:cNvSpPr/>
            <p:nvPr/>
          </p:nvSpPr>
          <p:spPr>
            <a:xfrm>
              <a:off x="1599709" y="597644"/>
              <a:ext cx="32025" cy="25015"/>
            </a:xfrm>
            <a:custGeom>
              <a:avLst/>
              <a:gdLst/>
              <a:ahLst/>
              <a:cxnLst/>
              <a:rect l="l" t="t" r="r" b="b"/>
              <a:pathLst>
                <a:path w="1069" h="835" extrusionOk="0">
                  <a:moveTo>
                    <a:pt x="534" y="1"/>
                  </a:moveTo>
                  <a:cubicBezTo>
                    <a:pt x="1" y="1"/>
                    <a:pt x="1" y="835"/>
                    <a:pt x="534" y="835"/>
                  </a:cubicBezTo>
                  <a:cubicBezTo>
                    <a:pt x="1068" y="835"/>
                    <a:pt x="1068" y="1"/>
                    <a:pt x="534"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75" name="Google Shape;2275;p19"/>
          <p:cNvGrpSpPr/>
          <p:nvPr/>
        </p:nvGrpSpPr>
        <p:grpSpPr>
          <a:xfrm flipH="1">
            <a:off x="6986707" y="-461408"/>
            <a:ext cx="676573" cy="945704"/>
            <a:chOff x="1897495" y="-461400"/>
            <a:chExt cx="815443" cy="1139815"/>
          </a:xfrm>
        </p:grpSpPr>
        <p:sp>
          <p:nvSpPr>
            <p:cNvPr id="2276" name="Google Shape;2276;p19"/>
            <p:cNvSpPr/>
            <p:nvPr/>
          </p:nvSpPr>
          <p:spPr>
            <a:xfrm>
              <a:off x="1897495" y="-345293"/>
              <a:ext cx="815443" cy="1023708"/>
            </a:xfrm>
            <a:custGeom>
              <a:avLst/>
              <a:gdLst/>
              <a:ahLst/>
              <a:cxnLst/>
              <a:rect l="l" t="t" r="r" b="b"/>
              <a:pathLst>
                <a:path w="27220" h="34172" extrusionOk="0">
                  <a:moveTo>
                    <a:pt x="7239" y="1"/>
                  </a:moveTo>
                  <a:cubicBezTo>
                    <a:pt x="7053" y="1"/>
                    <a:pt x="6874" y="8"/>
                    <a:pt x="6705" y="23"/>
                  </a:cubicBezTo>
                  <a:cubicBezTo>
                    <a:pt x="4470" y="3992"/>
                    <a:pt x="3536" y="8496"/>
                    <a:pt x="2035" y="12665"/>
                  </a:cubicBezTo>
                  <a:cubicBezTo>
                    <a:pt x="1607" y="13858"/>
                    <a:pt x="1" y="17770"/>
                    <a:pt x="1459" y="17770"/>
                  </a:cubicBezTo>
                  <a:cubicBezTo>
                    <a:pt x="1591" y="17770"/>
                    <a:pt x="1749" y="17738"/>
                    <a:pt x="1935" y="17669"/>
                  </a:cubicBezTo>
                  <a:cubicBezTo>
                    <a:pt x="3669" y="16968"/>
                    <a:pt x="4236" y="14433"/>
                    <a:pt x="6338" y="13833"/>
                  </a:cubicBezTo>
                  <a:lnTo>
                    <a:pt x="6338" y="13833"/>
                  </a:lnTo>
                  <a:cubicBezTo>
                    <a:pt x="7405" y="16401"/>
                    <a:pt x="2969" y="18503"/>
                    <a:pt x="3436" y="21071"/>
                  </a:cubicBezTo>
                  <a:cubicBezTo>
                    <a:pt x="3669" y="22806"/>
                    <a:pt x="7405" y="28276"/>
                    <a:pt x="9273" y="28510"/>
                  </a:cubicBezTo>
                  <a:cubicBezTo>
                    <a:pt x="9290" y="28511"/>
                    <a:pt x="9307" y="28512"/>
                    <a:pt x="9324" y="28512"/>
                  </a:cubicBezTo>
                  <a:cubicBezTo>
                    <a:pt x="10766" y="28512"/>
                    <a:pt x="12521" y="23463"/>
                    <a:pt x="13943" y="23463"/>
                  </a:cubicBezTo>
                  <a:cubicBezTo>
                    <a:pt x="14092" y="23463"/>
                    <a:pt x="14236" y="23518"/>
                    <a:pt x="14377" y="23640"/>
                  </a:cubicBezTo>
                  <a:cubicBezTo>
                    <a:pt x="16011" y="24907"/>
                    <a:pt x="12542" y="29110"/>
                    <a:pt x="13109" y="30611"/>
                  </a:cubicBezTo>
                  <a:cubicBezTo>
                    <a:pt x="13910" y="32846"/>
                    <a:pt x="20782" y="33780"/>
                    <a:pt x="22883" y="34114"/>
                  </a:cubicBezTo>
                  <a:cubicBezTo>
                    <a:pt x="23175" y="34153"/>
                    <a:pt x="23443" y="34172"/>
                    <a:pt x="23691" y="34172"/>
                  </a:cubicBezTo>
                  <a:cubicBezTo>
                    <a:pt x="26409" y="34172"/>
                    <a:pt x="26547" y="31901"/>
                    <a:pt x="26853" y="29210"/>
                  </a:cubicBezTo>
                  <a:cubicBezTo>
                    <a:pt x="27086" y="27009"/>
                    <a:pt x="27219" y="24674"/>
                    <a:pt x="27086" y="22339"/>
                  </a:cubicBezTo>
                  <a:cubicBezTo>
                    <a:pt x="26986" y="19070"/>
                    <a:pt x="24651" y="20004"/>
                    <a:pt x="22082" y="19303"/>
                  </a:cubicBezTo>
                  <a:cubicBezTo>
                    <a:pt x="17546" y="18036"/>
                    <a:pt x="23584" y="17802"/>
                    <a:pt x="25218" y="17569"/>
                  </a:cubicBezTo>
                  <a:cubicBezTo>
                    <a:pt x="27086" y="17335"/>
                    <a:pt x="26986" y="17102"/>
                    <a:pt x="26853" y="15234"/>
                  </a:cubicBezTo>
                  <a:cubicBezTo>
                    <a:pt x="26752" y="13733"/>
                    <a:pt x="26752" y="12432"/>
                    <a:pt x="26386" y="11031"/>
                  </a:cubicBezTo>
                  <a:cubicBezTo>
                    <a:pt x="25918" y="8781"/>
                    <a:pt x="24929" y="8033"/>
                    <a:pt x="23430" y="8033"/>
                  </a:cubicBezTo>
                  <a:cubicBezTo>
                    <a:pt x="22685" y="8033"/>
                    <a:pt x="21812" y="8218"/>
                    <a:pt x="20815" y="8496"/>
                  </a:cubicBezTo>
                  <a:cubicBezTo>
                    <a:pt x="20323" y="8660"/>
                    <a:pt x="19140" y="9169"/>
                    <a:pt x="18237" y="9169"/>
                  </a:cubicBezTo>
                  <a:cubicBezTo>
                    <a:pt x="17854" y="9169"/>
                    <a:pt x="17521" y="9077"/>
                    <a:pt x="17312" y="8829"/>
                  </a:cubicBezTo>
                  <a:cubicBezTo>
                    <a:pt x="15911" y="7428"/>
                    <a:pt x="19047" y="6728"/>
                    <a:pt x="19881" y="6394"/>
                  </a:cubicBezTo>
                  <a:cubicBezTo>
                    <a:pt x="21482" y="5794"/>
                    <a:pt x="23950" y="5227"/>
                    <a:pt x="21716" y="3459"/>
                  </a:cubicBezTo>
                  <a:cubicBezTo>
                    <a:pt x="20448" y="2658"/>
                    <a:pt x="18447" y="2525"/>
                    <a:pt x="17079" y="2191"/>
                  </a:cubicBezTo>
                  <a:cubicBezTo>
                    <a:pt x="14548" y="1535"/>
                    <a:pt x="9999" y="1"/>
                    <a:pt x="7239" y="1"/>
                  </a:cubicBezTo>
                  <a:close/>
                </a:path>
              </a:pathLst>
            </a:custGeom>
            <a:solidFill>
              <a:srgbClr val="83C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19"/>
            <p:cNvSpPr/>
            <p:nvPr/>
          </p:nvSpPr>
          <p:spPr>
            <a:xfrm>
              <a:off x="2063148" y="-461400"/>
              <a:ext cx="574974" cy="1048962"/>
            </a:xfrm>
            <a:custGeom>
              <a:avLst/>
              <a:gdLst/>
              <a:ahLst/>
              <a:cxnLst/>
              <a:rect l="l" t="t" r="r" b="b"/>
              <a:pathLst>
                <a:path w="19193" h="35015" extrusionOk="0">
                  <a:moveTo>
                    <a:pt x="382" y="0"/>
                  </a:moveTo>
                  <a:cubicBezTo>
                    <a:pt x="201" y="0"/>
                    <a:pt x="1" y="156"/>
                    <a:pt x="41" y="396"/>
                  </a:cubicBezTo>
                  <a:cubicBezTo>
                    <a:pt x="574" y="2731"/>
                    <a:pt x="1742" y="4966"/>
                    <a:pt x="2876" y="7034"/>
                  </a:cubicBezTo>
                  <a:cubicBezTo>
                    <a:pt x="4110" y="9303"/>
                    <a:pt x="5344" y="11538"/>
                    <a:pt x="6579" y="13806"/>
                  </a:cubicBezTo>
                  <a:cubicBezTo>
                    <a:pt x="9014" y="18342"/>
                    <a:pt x="11516" y="22879"/>
                    <a:pt x="14051" y="27349"/>
                  </a:cubicBezTo>
                  <a:cubicBezTo>
                    <a:pt x="15518" y="29884"/>
                    <a:pt x="16986" y="32386"/>
                    <a:pt x="18521" y="34854"/>
                  </a:cubicBezTo>
                  <a:cubicBezTo>
                    <a:pt x="18583" y="34968"/>
                    <a:pt x="18677" y="35014"/>
                    <a:pt x="18771" y="35014"/>
                  </a:cubicBezTo>
                  <a:cubicBezTo>
                    <a:pt x="18981" y="35014"/>
                    <a:pt x="19192" y="34784"/>
                    <a:pt x="19054" y="34554"/>
                  </a:cubicBezTo>
                  <a:cubicBezTo>
                    <a:pt x="13717" y="25848"/>
                    <a:pt x="8947" y="16841"/>
                    <a:pt x="4044" y="7902"/>
                  </a:cubicBezTo>
                  <a:cubicBezTo>
                    <a:pt x="2709" y="5467"/>
                    <a:pt x="1275" y="2965"/>
                    <a:pt x="641" y="230"/>
                  </a:cubicBezTo>
                  <a:cubicBezTo>
                    <a:pt x="614" y="69"/>
                    <a:pt x="502" y="0"/>
                    <a:pt x="382"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19"/>
            <p:cNvSpPr/>
            <p:nvPr/>
          </p:nvSpPr>
          <p:spPr>
            <a:xfrm>
              <a:off x="2112814" y="-304284"/>
              <a:ext cx="166684" cy="157666"/>
            </a:xfrm>
            <a:custGeom>
              <a:avLst/>
              <a:gdLst/>
              <a:ahLst/>
              <a:cxnLst/>
              <a:rect l="l" t="t" r="r" b="b"/>
              <a:pathLst>
                <a:path w="5564" h="5263" extrusionOk="0">
                  <a:moveTo>
                    <a:pt x="1439" y="0"/>
                  </a:moveTo>
                  <a:cubicBezTo>
                    <a:pt x="1101" y="0"/>
                    <a:pt x="860" y="241"/>
                    <a:pt x="718" y="555"/>
                  </a:cubicBezTo>
                  <a:cubicBezTo>
                    <a:pt x="384" y="1156"/>
                    <a:pt x="217" y="1789"/>
                    <a:pt x="151" y="2457"/>
                  </a:cubicBezTo>
                  <a:cubicBezTo>
                    <a:pt x="84" y="3290"/>
                    <a:pt x="117" y="4124"/>
                    <a:pt x="17" y="4958"/>
                  </a:cubicBezTo>
                  <a:cubicBezTo>
                    <a:pt x="0" y="5163"/>
                    <a:pt x="149" y="5263"/>
                    <a:pt x="307" y="5263"/>
                  </a:cubicBezTo>
                  <a:cubicBezTo>
                    <a:pt x="458" y="5263"/>
                    <a:pt x="618" y="5171"/>
                    <a:pt x="651" y="4992"/>
                  </a:cubicBezTo>
                  <a:cubicBezTo>
                    <a:pt x="784" y="3691"/>
                    <a:pt x="584" y="2356"/>
                    <a:pt x="1085" y="1156"/>
                  </a:cubicBezTo>
                  <a:cubicBezTo>
                    <a:pt x="1151" y="989"/>
                    <a:pt x="1251" y="789"/>
                    <a:pt x="1351" y="689"/>
                  </a:cubicBezTo>
                  <a:cubicBezTo>
                    <a:pt x="1371" y="650"/>
                    <a:pt x="1379" y="633"/>
                    <a:pt x="1382" y="633"/>
                  </a:cubicBezTo>
                  <a:cubicBezTo>
                    <a:pt x="1385" y="633"/>
                    <a:pt x="1385" y="641"/>
                    <a:pt x="1385" y="655"/>
                  </a:cubicBezTo>
                  <a:cubicBezTo>
                    <a:pt x="1452" y="622"/>
                    <a:pt x="1385" y="622"/>
                    <a:pt x="1418" y="622"/>
                  </a:cubicBezTo>
                  <a:lnTo>
                    <a:pt x="1485" y="622"/>
                  </a:lnTo>
                  <a:cubicBezTo>
                    <a:pt x="1852" y="722"/>
                    <a:pt x="2252" y="1089"/>
                    <a:pt x="2619" y="1289"/>
                  </a:cubicBezTo>
                  <a:cubicBezTo>
                    <a:pt x="3019" y="1489"/>
                    <a:pt x="3420" y="1656"/>
                    <a:pt x="3787" y="1856"/>
                  </a:cubicBezTo>
                  <a:cubicBezTo>
                    <a:pt x="4187" y="2090"/>
                    <a:pt x="4587" y="2323"/>
                    <a:pt x="4954" y="2557"/>
                  </a:cubicBezTo>
                  <a:cubicBezTo>
                    <a:pt x="5012" y="2597"/>
                    <a:pt x="5069" y="2614"/>
                    <a:pt x="5124" y="2614"/>
                  </a:cubicBezTo>
                  <a:cubicBezTo>
                    <a:pt x="5383" y="2614"/>
                    <a:pt x="5563" y="2216"/>
                    <a:pt x="5288" y="2023"/>
                  </a:cubicBezTo>
                  <a:cubicBezTo>
                    <a:pt x="4554" y="1523"/>
                    <a:pt x="3787" y="1122"/>
                    <a:pt x="2986" y="755"/>
                  </a:cubicBezTo>
                  <a:cubicBezTo>
                    <a:pt x="2519" y="522"/>
                    <a:pt x="2119" y="155"/>
                    <a:pt x="1618" y="21"/>
                  </a:cubicBezTo>
                  <a:cubicBezTo>
                    <a:pt x="1556" y="7"/>
                    <a:pt x="1496" y="0"/>
                    <a:pt x="1439"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19"/>
            <p:cNvSpPr/>
            <p:nvPr/>
          </p:nvSpPr>
          <p:spPr>
            <a:xfrm>
              <a:off x="2178776" y="-133328"/>
              <a:ext cx="228696" cy="228396"/>
            </a:xfrm>
            <a:custGeom>
              <a:avLst/>
              <a:gdLst/>
              <a:ahLst/>
              <a:cxnLst/>
              <a:rect l="l" t="t" r="r" b="b"/>
              <a:pathLst>
                <a:path w="7634" h="7624" extrusionOk="0">
                  <a:moveTo>
                    <a:pt x="1506" y="1"/>
                  </a:moveTo>
                  <a:cubicBezTo>
                    <a:pt x="1383" y="1"/>
                    <a:pt x="1245" y="110"/>
                    <a:pt x="1218" y="219"/>
                  </a:cubicBezTo>
                  <a:cubicBezTo>
                    <a:pt x="717" y="2587"/>
                    <a:pt x="284" y="4922"/>
                    <a:pt x="17" y="7324"/>
                  </a:cubicBezTo>
                  <a:cubicBezTo>
                    <a:pt x="0" y="7524"/>
                    <a:pt x="150" y="7624"/>
                    <a:pt x="309" y="7624"/>
                  </a:cubicBezTo>
                  <a:cubicBezTo>
                    <a:pt x="467" y="7624"/>
                    <a:pt x="634" y="7524"/>
                    <a:pt x="651" y="7324"/>
                  </a:cubicBezTo>
                  <a:cubicBezTo>
                    <a:pt x="873" y="5096"/>
                    <a:pt x="1278" y="2899"/>
                    <a:pt x="1749" y="732"/>
                  </a:cubicBezTo>
                  <a:lnTo>
                    <a:pt x="1749" y="732"/>
                  </a:lnTo>
                  <a:cubicBezTo>
                    <a:pt x="3636" y="1390"/>
                    <a:pt x="5479" y="2290"/>
                    <a:pt x="7055" y="3488"/>
                  </a:cubicBezTo>
                  <a:cubicBezTo>
                    <a:pt x="7116" y="3537"/>
                    <a:pt x="7176" y="3558"/>
                    <a:pt x="7232" y="3558"/>
                  </a:cubicBezTo>
                  <a:cubicBezTo>
                    <a:pt x="7479" y="3558"/>
                    <a:pt x="7634" y="3145"/>
                    <a:pt x="7389" y="2954"/>
                  </a:cubicBezTo>
                  <a:cubicBezTo>
                    <a:pt x="5654" y="1653"/>
                    <a:pt x="3619" y="686"/>
                    <a:pt x="1585" y="19"/>
                  </a:cubicBezTo>
                  <a:cubicBezTo>
                    <a:pt x="1560" y="6"/>
                    <a:pt x="1533" y="1"/>
                    <a:pt x="1506"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19"/>
            <p:cNvSpPr/>
            <p:nvPr/>
          </p:nvSpPr>
          <p:spPr>
            <a:xfrm>
              <a:off x="2245726" y="-14016"/>
              <a:ext cx="256676" cy="324949"/>
            </a:xfrm>
            <a:custGeom>
              <a:avLst/>
              <a:gdLst/>
              <a:ahLst/>
              <a:cxnLst/>
              <a:rect l="l" t="t" r="r" b="b"/>
              <a:pathLst>
                <a:path w="8568" h="10847" extrusionOk="0">
                  <a:moveTo>
                    <a:pt x="1357" y="0"/>
                  </a:moveTo>
                  <a:cubicBezTo>
                    <a:pt x="1199" y="0"/>
                    <a:pt x="1051" y="107"/>
                    <a:pt x="1051" y="305"/>
                  </a:cubicBezTo>
                  <a:cubicBezTo>
                    <a:pt x="1151" y="3774"/>
                    <a:pt x="150" y="7110"/>
                    <a:pt x="17" y="10546"/>
                  </a:cubicBezTo>
                  <a:cubicBezTo>
                    <a:pt x="0" y="10746"/>
                    <a:pt x="150" y="10846"/>
                    <a:pt x="309" y="10846"/>
                  </a:cubicBezTo>
                  <a:cubicBezTo>
                    <a:pt x="467" y="10846"/>
                    <a:pt x="634" y="10746"/>
                    <a:pt x="650" y="10546"/>
                  </a:cubicBezTo>
                  <a:cubicBezTo>
                    <a:pt x="778" y="7272"/>
                    <a:pt x="1692" y="4088"/>
                    <a:pt x="1692" y="794"/>
                  </a:cubicBezTo>
                  <a:lnTo>
                    <a:pt x="1692" y="794"/>
                  </a:lnTo>
                  <a:cubicBezTo>
                    <a:pt x="3789" y="1755"/>
                    <a:pt x="6004" y="2529"/>
                    <a:pt x="7989" y="3708"/>
                  </a:cubicBezTo>
                  <a:cubicBezTo>
                    <a:pt x="8044" y="3746"/>
                    <a:pt x="8099" y="3763"/>
                    <a:pt x="8150" y="3763"/>
                  </a:cubicBezTo>
                  <a:cubicBezTo>
                    <a:pt x="8405" y="3763"/>
                    <a:pt x="8567" y="3341"/>
                    <a:pt x="8289" y="3174"/>
                  </a:cubicBezTo>
                  <a:cubicBezTo>
                    <a:pt x="6154" y="1873"/>
                    <a:pt x="3786" y="1106"/>
                    <a:pt x="1518" y="38"/>
                  </a:cubicBezTo>
                  <a:cubicBezTo>
                    <a:pt x="1467" y="13"/>
                    <a:pt x="1411" y="0"/>
                    <a:pt x="135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19"/>
            <p:cNvSpPr/>
            <p:nvPr/>
          </p:nvSpPr>
          <p:spPr>
            <a:xfrm>
              <a:off x="2354134" y="146605"/>
              <a:ext cx="132532" cy="171297"/>
            </a:xfrm>
            <a:custGeom>
              <a:avLst/>
              <a:gdLst/>
              <a:ahLst/>
              <a:cxnLst/>
              <a:rect l="l" t="t" r="r" b="b"/>
              <a:pathLst>
                <a:path w="4424" h="5718" extrusionOk="0">
                  <a:moveTo>
                    <a:pt x="760" y="1"/>
                  </a:moveTo>
                  <a:cubicBezTo>
                    <a:pt x="625" y="1"/>
                    <a:pt x="490" y="76"/>
                    <a:pt x="467" y="214"/>
                  </a:cubicBezTo>
                  <a:cubicBezTo>
                    <a:pt x="234" y="1948"/>
                    <a:pt x="0" y="3683"/>
                    <a:pt x="0" y="5417"/>
                  </a:cubicBezTo>
                  <a:cubicBezTo>
                    <a:pt x="0" y="5618"/>
                    <a:pt x="159" y="5718"/>
                    <a:pt x="317" y="5718"/>
                  </a:cubicBezTo>
                  <a:cubicBezTo>
                    <a:pt x="476" y="5718"/>
                    <a:pt x="634" y="5618"/>
                    <a:pt x="634" y="5417"/>
                  </a:cubicBezTo>
                  <a:cubicBezTo>
                    <a:pt x="634" y="3875"/>
                    <a:pt x="805" y="2304"/>
                    <a:pt x="1016" y="757"/>
                  </a:cubicBezTo>
                  <a:lnTo>
                    <a:pt x="1016" y="757"/>
                  </a:lnTo>
                  <a:cubicBezTo>
                    <a:pt x="1943" y="1205"/>
                    <a:pt x="2830" y="1775"/>
                    <a:pt x="3770" y="2215"/>
                  </a:cubicBezTo>
                  <a:cubicBezTo>
                    <a:pt x="3816" y="2236"/>
                    <a:pt x="3861" y="2245"/>
                    <a:pt x="3905" y="2245"/>
                  </a:cubicBezTo>
                  <a:cubicBezTo>
                    <a:pt x="4209" y="2245"/>
                    <a:pt x="4424" y="1794"/>
                    <a:pt x="4103" y="1648"/>
                  </a:cubicBezTo>
                  <a:cubicBezTo>
                    <a:pt x="3002" y="1181"/>
                    <a:pt x="2035" y="514"/>
                    <a:pt x="934" y="47"/>
                  </a:cubicBezTo>
                  <a:cubicBezTo>
                    <a:pt x="883" y="16"/>
                    <a:pt x="821" y="1"/>
                    <a:pt x="760"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19"/>
            <p:cNvSpPr/>
            <p:nvPr/>
          </p:nvSpPr>
          <p:spPr>
            <a:xfrm>
              <a:off x="2447056" y="299348"/>
              <a:ext cx="169589" cy="204310"/>
            </a:xfrm>
            <a:custGeom>
              <a:avLst/>
              <a:gdLst/>
              <a:ahLst/>
              <a:cxnLst/>
              <a:rect l="l" t="t" r="r" b="b"/>
              <a:pathLst>
                <a:path w="5661" h="6820" extrusionOk="0">
                  <a:moveTo>
                    <a:pt x="824" y="1"/>
                  </a:moveTo>
                  <a:cubicBezTo>
                    <a:pt x="701" y="1"/>
                    <a:pt x="562" y="115"/>
                    <a:pt x="534" y="252"/>
                  </a:cubicBezTo>
                  <a:cubicBezTo>
                    <a:pt x="0" y="2253"/>
                    <a:pt x="34" y="4455"/>
                    <a:pt x="167" y="6490"/>
                  </a:cubicBezTo>
                  <a:cubicBezTo>
                    <a:pt x="184" y="6711"/>
                    <a:pt x="349" y="6819"/>
                    <a:pt x="506" y="6819"/>
                  </a:cubicBezTo>
                  <a:cubicBezTo>
                    <a:pt x="657" y="6819"/>
                    <a:pt x="801" y="6719"/>
                    <a:pt x="801" y="6523"/>
                  </a:cubicBezTo>
                  <a:cubicBezTo>
                    <a:pt x="675" y="4632"/>
                    <a:pt x="638" y="2623"/>
                    <a:pt x="1056" y="748"/>
                  </a:cubicBezTo>
                  <a:lnTo>
                    <a:pt x="1056" y="748"/>
                  </a:lnTo>
                  <a:cubicBezTo>
                    <a:pt x="2421" y="1283"/>
                    <a:pt x="3810" y="1697"/>
                    <a:pt x="5171" y="2253"/>
                  </a:cubicBezTo>
                  <a:cubicBezTo>
                    <a:pt x="5215" y="2273"/>
                    <a:pt x="5256" y="2282"/>
                    <a:pt x="5294" y="2282"/>
                  </a:cubicBezTo>
                  <a:cubicBezTo>
                    <a:pt x="5570" y="2282"/>
                    <a:pt x="5661" y="1799"/>
                    <a:pt x="5338" y="1653"/>
                  </a:cubicBezTo>
                  <a:cubicBezTo>
                    <a:pt x="3870" y="1052"/>
                    <a:pt x="2369" y="619"/>
                    <a:pt x="901" y="18"/>
                  </a:cubicBezTo>
                  <a:cubicBezTo>
                    <a:pt x="877" y="6"/>
                    <a:pt x="851" y="1"/>
                    <a:pt x="824"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19"/>
            <p:cNvSpPr/>
            <p:nvPr/>
          </p:nvSpPr>
          <p:spPr>
            <a:xfrm>
              <a:off x="2522004" y="425790"/>
              <a:ext cx="120399" cy="140800"/>
            </a:xfrm>
            <a:custGeom>
              <a:avLst/>
              <a:gdLst/>
              <a:ahLst/>
              <a:cxnLst/>
              <a:rect l="l" t="t" r="r" b="b"/>
              <a:pathLst>
                <a:path w="4019" h="4700" extrusionOk="0">
                  <a:moveTo>
                    <a:pt x="534" y="0"/>
                  </a:moveTo>
                  <a:cubicBezTo>
                    <a:pt x="401" y="0"/>
                    <a:pt x="267" y="67"/>
                    <a:pt x="234" y="200"/>
                  </a:cubicBezTo>
                  <a:cubicBezTo>
                    <a:pt x="0" y="1601"/>
                    <a:pt x="0" y="3002"/>
                    <a:pt x="0" y="4370"/>
                  </a:cubicBezTo>
                  <a:cubicBezTo>
                    <a:pt x="0" y="4591"/>
                    <a:pt x="165" y="4700"/>
                    <a:pt x="327" y="4700"/>
                  </a:cubicBezTo>
                  <a:cubicBezTo>
                    <a:pt x="482" y="4700"/>
                    <a:pt x="634" y="4600"/>
                    <a:pt x="634" y="4403"/>
                  </a:cubicBezTo>
                  <a:cubicBezTo>
                    <a:pt x="634" y="3143"/>
                    <a:pt x="604" y="1853"/>
                    <a:pt x="798" y="618"/>
                  </a:cubicBezTo>
                  <a:lnTo>
                    <a:pt x="798" y="618"/>
                  </a:lnTo>
                  <a:cubicBezTo>
                    <a:pt x="1714" y="705"/>
                    <a:pt x="2642" y="1075"/>
                    <a:pt x="3403" y="1501"/>
                  </a:cubicBezTo>
                  <a:cubicBezTo>
                    <a:pt x="3459" y="1532"/>
                    <a:pt x="3514" y="1545"/>
                    <a:pt x="3565" y="1545"/>
                  </a:cubicBezTo>
                  <a:cubicBezTo>
                    <a:pt x="3847" y="1545"/>
                    <a:pt x="4019" y="1137"/>
                    <a:pt x="3736" y="968"/>
                  </a:cubicBezTo>
                  <a:cubicBezTo>
                    <a:pt x="2769" y="434"/>
                    <a:pt x="1635" y="0"/>
                    <a:pt x="534"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19"/>
            <p:cNvSpPr/>
            <p:nvPr/>
          </p:nvSpPr>
          <p:spPr>
            <a:xfrm>
              <a:off x="2081331" y="278888"/>
              <a:ext cx="34002" cy="26003"/>
            </a:xfrm>
            <a:custGeom>
              <a:avLst/>
              <a:gdLst/>
              <a:ahLst/>
              <a:cxnLst/>
              <a:rect l="l" t="t" r="r" b="b"/>
              <a:pathLst>
                <a:path w="1135" h="868" extrusionOk="0">
                  <a:moveTo>
                    <a:pt x="568" y="1"/>
                  </a:moveTo>
                  <a:cubicBezTo>
                    <a:pt x="1" y="1"/>
                    <a:pt x="1"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19"/>
            <p:cNvSpPr/>
            <p:nvPr/>
          </p:nvSpPr>
          <p:spPr>
            <a:xfrm>
              <a:off x="2116319" y="320856"/>
              <a:ext cx="34002" cy="26003"/>
            </a:xfrm>
            <a:custGeom>
              <a:avLst/>
              <a:gdLst/>
              <a:ahLst/>
              <a:cxnLst/>
              <a:rect l="l" t="t" r="r" b="b"/>
              <a:pathLst>
                <a:path w="1135" h="868" extrusionOk="0">
                  <a:moveTo>
                    <a:pt x="567" y="1"/>
                  </a:moveTo>
                  <a:cubicBezTo>
                    <a:pt x="0" y="1"/>
                    <a:pt x="0" y="868"/>
                    <a:pt x="567" y="868"/>
                  </a:cubicBezTo>
                  <a:cubicBezTo>
                    <a:pt x="1134" y="868"/>
                    <a:pt x="1134"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19"/>
            <p:cNvSpPr/>
            <p:nvPr/>
          </p:nvSpPr>
          <p:spPr>
            <a:xfrm>
              <a:off x="2130308" y="260915"/>
              <a:ext cx="34002" cy="26992"/>
            </a:xfrm>
            <a:custGeom>
              <a:avLst/>
              <a:gdLst/>
              <a:ahLst/>
              <a:cxnLst/>
              <a:rect l="l" t="t" r="r" b="b"/>
              <a:pathLst>
                <a:path w="1135" h="901" extrusionOk="0">
                  <a:moveTo>
                    <a:pt x="567" y="0"/>
                  </a:moveTo>
                  <a:cubicBezTo>
                    <a:pt x="0" y="0"/>
                    <a:pt x="0" y="901"/>
                    <a:pt x="567" y="901"/>
                  </a:cubicBezTo>
                  <a:cubicBezTo>
                    <a:pt x="1134" y="901"/>
                    <a:pt x="1134"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19"/>
            <p:cNvSpPr/>
            <p:nvPr/>
          </p:nvSpPr>
          <p:spPr>
            <a:xfrm>
              <a:off x="2604920" y="13094"/>
              <a:ext cx="34032" cy="26003"/>
            </a:xfrm>
            <a:custGeom>
              <a:avLst/>
              <a:gdLst/>
              <a:ahLst/>
              <a:cxnLst/>
              <a:rect l="l" t="t" r="r" b="b"/>
              <a:pathLst>
                <a:path w="1136" h="868" extrusionOk="0">
                  <a:moveTo>
                    <a:pt x="568" y="1"/>
                  </a:moveTo>
                  <a:cubicBezTo>
                    <a:pt x="1" y="1"/>
                    <a:pt x="1"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19"/>
            <p:cNvSpPr/>
            <p:nvPr/>
          </p:nvSpPr>
          <p:spPr>
            <a:xfrm>
              <a:off x="2594945" y="69051"/>
              <a:ext cx="33013" cy="26003"/>
            </a:xfrm>
            <a:custGeom>
              <a:avLst/>
              <a:gdLst/>
              <a:ahLst/>
              <a:cxnLst/>
              <a:rect l="l" t="t" r="r" b="b"/>
              <a:pathLst>
                <a:path w="1102" h="868" extrusionOk="0">
                  <a:moveTo>
                    <a:pt x="567" y="1"/>
                  </a:moveTo>
                  <a:cubicBezTo>
                    <a:pt x="0" y="1"/>
                    <a:pt x="0" y="868"/>
                    <a:pt x="567" y="868"/>
                  </a:cubicBezTo>
                  <a:cubicBezTo>
                    <a:pt x="1101" y="868"/>
                    <a:pt x="1101"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19"/>
            <p:cNvSpPr/>
            <p:nvPr/>
          </p:nvSpPr>
          <p:spPr>
            <a:xfrm>
              <a:off x="2538988" y="27083"/>
              <a:ext cx="34002" cy="26003"/>
            </a:xfrm>
            <a:custGeom>
              <a:avLst/>
              <a:gdLst/>
              <a:ahLst/>
              <a:cxnLst/>
              <a:rect l="l" t="t" r="r" b="b"/>
              <a:pathLst>
                <a:path w="1135" h="868" extrusionOk="0">
                  <a:moveTo>
                    <a:pt x="567" y="1"/>
                  </a:moveTo>
                  <a:cubicBezTo>
                    <a:pt x="0" y="1"/>
                    <a:pt x="0" y="868"/>
                    <a:pt x="567" y="868"/>
                  </a:cubicBezTo>
                  <a:cubicBezTo>
                    <a:pt x="1134" y="868"/>
                    <a:pt x="1134"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19"/>
            <p:cNvSpPr/>
            <p:nvPr/>
          </p:nvSpPr>
          <p:spPr>
            <a:xfrm>
              <a:off x="2455054" y="585662"/>
              <a:ext cx="34002" cy="27022"/>
            </a:xfrm>
            <a:custGeom>
              <a:avLst/>
              <a:gdLst/>
              <a:ahLst/>
              <a:cxnLst/>
              <a:rect l="l" t="t" r="r" b="b"/>
              <a:pathLst>
                <a:path w="1135" h="902" extrusionOk="0">
                  <a:moveTo>
                    <a:pt x="567" y="0"/>
                  </a:moveTo>
                  <a:cubicBezTo>
                    <a:pt x="0" y="0"/>
                    <a:pt x="0" y="901"/>
                    <a:pt x="567" y="901"/>
                  </a:cubicBezTo>
                  <a:cubicBezTo>
                    <a:pt x="1134" y="901"/>
                    <a:pt x="1134"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19"/>
            <p:cNvSpPr/>
            <p:nvPr/>
          </p:nvSpPr>
          <p:spPr>
            <a:xfrm>
              <a:off x="2493007" y="603635"/>
              <a:ext cx="34032" cy="26033"/>
            </a:xfrm>
            <a:custGeom>
              <a:avLst/>
              <a:gdLst/>
              <a:ahLst/>
              <a:cxnLst/>
              <a:rect l="l" t="t" r="r" b="b"/>
              <a:pathLst>
                <a:path w="1136" h="869" extrusionOk="0">
                  <a:moveTo>
                    <a:pt x="568" y="1"/>
                  </a:moveTo>
                  <a:cubicBezTo>
                    <a:pt x="1" y="1"/>
                    <a:pt x="1"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19"/>
            <p:cNvSpPr/>
            <p:nvPr/>
          </p:nvSpPr>
          <p:spPr>
            <a:xfrm>
              <a:off x="2639908" y="390802"/>
              <a:ext cx="34002" cy="26003"/>
            </a:xfrm>
            <a:custGeom>
              <a:avLst/>
              <a:gdLst/>
              <a:ahLst/>
              <a:cxnLst/>
              <a:rect l="l" t="t" r="r" b="b"/>
              <a:pathLst>
                <a:path w="1135" h="868" extrusionOk="0">
                  <a:moveTo>
                    <a:pt x="567" y="1"/>
                  </a:moveTo>
                  <a:cubicBezTo>
                    <a:pt x="0" y="1"/>
                    <a:pt x="0" y="868"/>
                    <a:pt x="567" y="868"/>
                  </a:cubicBezTo>
                  <a:cubicBezTo>
                    <a:pt x="1135" y="868"/>
                    <a:pt x="1135"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19"/>
            <p:cNvSpPr/>
            <p:nvPr/>
          </p:nvSpPr>
          <p:spPr>
            <a:xfrm>
              <a:off x="2639908" y="355844"/>
              <a:ext cx="34002" cy="26003"/>
            </a:xfrm>
            <a:custGeom>
              <a:avLst/>
              <a:gdLst/>
              <a:ahLst/>
              <a:cxnLst/>
              <a:rect l="l" t="t" r="r" b="b"/>
              <a:pathLst>
                <a:path w="1135" h="868" extrusionOk="0">
                  <a:moveTo>
                    <a:pt x="567" y="0"/>
                  </a:moveTo>
                  <a:cubicBezTo>
                    <a:pt x="0" y="0"/>
                    <a:pt x="0" y="867"/>
                    <a:pt x="567" y="867"/>
                  </a:cubicBezTo>
                  <a:cubicBezTo>
                    <a:pt x="1135" y="867"/>
                    <a:pt x="1135"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19"/>
            <p:cNvSpPr/>
            <p:nvPr/>
          </p:nvSpPr>
          <p:spPr>
            <a:xfrm>
              <a:off x="2116319" y="-49842"/>
              <a:ext cx="34002" cy="26992"/>
            </a:xfrm>
            <a:custGeom>
              <a:avLst/>
              <a:gdLst/>
              <a:ahLst/>
              <a:cxnLst/>
              <a:rect l="l" t="t" r="r" b="b"/>
              <a:pathLst>
                <a:path w="1135" h="901" extrusionOk="0">
                  <a:moveTo>
                    <a:pt x="567" y="0"/>
                  </a:moveTo>
                  <a:cubicBezTo>
                    <a:pt x="0" y="0"/>
                    <a:pt x="0" y="901"/>
                    <a:pt x="567" y="901"/>
                  </a:cubicBezTo>
                  <a:cubicBezTo>
                    <a:pt x="1134" y="901"/>
                    <a:pt x="1134"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19"/>
            <p:cNvSpPr/>
            <p:nvPr/>
          </p:nvSpPr>
          <p:spPr>
            <a:xfrm>
              <a:off x="2319146" y="-206719"/>
              <a:ext cx="33013" cy="26003"/>
            </a:xfrm>
            <a:custGeom>
              <a:avLst/>
              <a:gdLst/>
              <a:ahLst/>
              <a:cxnLst/>
              <a:rect l="l" t="t" r="r" b="b"/>
              <a:pathLst>
                <a:path w="1102" h="868" extrusionOk="0">
                  <a:moveTo>
                    <a:pt x="568" y="0"/>
                  </a:moveTo>
                  <a:cubicBezTo>
                    <a:pt x="1" y="0"/>
                    <a:pt x="1" y="867"/>
                    <a:pt x="568" y="867"/>
                  </a:cubicBezTo>
                  <a:cubicBezTo>
                    <a:pt x="1102" y="867"/>
                    <a:pt x="1102" y="0"/>
                    <a:pt x="568"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19"/>
            <p:cNvSpPr/>
            <p:nvPr/>
          </p:nvSpPr>
          <p:spPr>
            <a:xfrm>
              <a:off x="2434055" y="101043"/>
              <a:ext cx="34002" cy="26003"/>
            </a:xfrm>
            <a:custGeom>
              <a:avLst/>
              <a:gdLst/>
              <a:ahLst/>
              <a:cxnLst/>
              <a:rect l="l" t="t" r="r" b="b"/>
              <a:pathLst>
                <a:path w="1135" h="868" extrusionOk="0">
                  <a:moveTo>
                    <a:pt x="568" y="0"/>
                  </a:moveTo>
                  <a:cubicBezTo>
                    <a:pt x="1" y="0"/>
                    <a:pt x="1" y="867"/>
                    <a:pt x="568" y="867"/>
                  </a:cubicBezTo>
                  <a:cubicBezTo>
                    <a:pt x="1135" y="867"/>
                    <a:pt x="1135" y="0"/>
                    <a:pt x="568"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19"/>
            <p:cNvSpPr/>
            <p:nvPr/>
          </p:nvSpPr>
          <p:spPr>
            <a:xfrm>
              <a:off x="2172275" y="125007"/>
              <a:ext cx="34002" cy="26003"/>
            </a:xfrm>
            <a:custGeom>
              <a:avLst/>
              <a:gdLst/>
              <a:ahLst/>
              <a:cxnLst/>
              <a:rect l="l" t="t" r="r" b="b"/>
              <a:pathLst>
                <a:path w="1135" h="868" extrusionOk="0">
                  <a:moveTo>
                    <a:pt x="567" y="1"/>
                  </a:moveTo>
                  <a:cubicBezTo>
                    <a:pt x="0" y="1"/>
                    <a:pt x="0" y="868"/>
                    <a:pt x="567" y="868"/>
                  </a:cubicBezTo>
                  <a:cubicBezTo>
                    <a:pt x="1134" y="868"/>
                    <a:pt x="1134"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8" name="Google Shape;2298;p19"/>
          <p:cNvGrpSpPr/>
          <p:nvPr/>
        </p:nvGrpSpPr>
        <p:grpSpPr>
          <a:xfrm flipH="1">
            <a:off x="8241946" y="216535"/>
            <a:ext cx="1166826" cy="746025"/>
            <a:chOff x="-206267" y="355694"/>
            <a:chExt cx="1406323" cy="899150"/>
          </a:xfrm>
        </p:grpSpPr>
        <p:sp>
          <p:nvSpPr>
            <p:cNvPr id="2299" name="Google Shape;2299;p19"/>
            <p:cNvSpPr/>
            <p:nvPr/>
          </p:nvSpPr>
          <p:spPr>
            <a:xfrm>
              <a:off x="-206267" y="355694"/>
              <a:ext cx="1329334" cy="847138"/>
            </a:xfrm>
            <a:custGeom>
              <a:avLst/>
              <a:gdLst/>
              <a:ahLst/>
              <a:cxnLst/>
              <a:rect l="l" t="t" r="r" b="b"/>
              <a:pathLst>
                <a:path w="44374" h="28278" extrusionOk="0">
                  <a:moveTo>
                    <a:pt x="486" y="0"/>
                  </a:moveTo>
                  <a:cubicBezTo>
                    <a:pt x="131" y="0"/>
                    <a:pt x="1" y="542"/>
                    <a:pt x="380" y="606"/>
                  </a:cubicBezTo>
                  <a:cubicBezTo>
                    <a:pt x="7585" y="1873"/>
                    <a:pt x="13723" y="6143"/>
                    <a:pt x="19227" y="10713"/>
                  </a:cubicBezTo>
                  <a:cubicBezTo>
                    <a:pt x="21862" y="12914"/>
                    <a:pt x="24397" y="15149"/>
                    <a:pt x="26832" y="17518"/>
                  </a:cubicBezTo>
                  <a:cubicBezTo>
                    <a:pt x="29134" y="19786"/>
                    <a:pt x="31436" y="22021"/>
                    <a:pt x="34038" y="23956"/>
                  </a:cubicBezTo>
                  <a:cubicBezTo>
                    <a:pt x="35472" y="24990"/>
                    <a:pt x="37006" y="25957"/>
                    <a:pt x="38641" y="26658"/>
                  </a:cubicBezTo>
                  <a:cubicBezTo>
                    <a:pt x="39408" y="27025"/>
                    <a:pt x="40242" y="27325"/>
                    <a:pt x="41076" y="27592"/>
                  </a:cubicBezTo>
                  <a:cubicBezTo>
                    <a:pt x="42010" y="27858"/>
                    <a:pt x="42944" y="27925"/>
                    <a:pt x="43845" y="28259"/>
                  </a:cubicBezTo>
                  <a:cubicBezTo>
                    <a:pt x="43882" y="28271"/>
                    <a:pt x="43918" y="28277"/>
                    <a:pt x="43951" y="28277"/>
                  </a:cubicBezTo>
                  <a:cubicBezTo>
                    <a:pt x="44271" y="28277"/>
                    <a:pt x="44374" y="27746"/>
                    <a:pt x="44011" y="27625"/>
                  </a:cubicBezTo>
                  <a:cubicBezTo>
                    <a:pt x="43211" y="27358"/>
                    <a:pt x="42377" y="27291"/>
                    <a:pt x="41543" y="27058"/>
                  </a:cubicBezTo>
                  <a:cubicBezTo>
                    <a:pt x="40776" y="26858"/>
                    <a:pt x="40008" y="26591"/>
                    <a:pt x="39241" y="26257"/>
                  </a:cubicBezTo>
                  <a:cubicBezTo>
                    <a:pt x="37774" y="25624"/>
                    <a:pt x="36373" y="24823"/>
                    <a:pt x="35038" y="23889"/>
                  </a:cubicBezTo>
                  <a:cubicBezTo>
                    <a:pt x="32370" y="22054"/>
                    <a:pt x="30035" y="19786"/>
                    <a:pt x="27733" y="17518"/>
                  </a:cubicBezTo>
                  <a:cubicBezTo>
                    <a:pt x="25298" y="15183"/>
                    <a:pt x="22796" y="12914"/>
                    <a:pt x="20194" y="10713"/>
                  </a:cubicBezTo>
                  <a:cubicBezTo>
                    <a:pt x="17492" y="8445"/>
                    <a:pt x="14657" y="6243"/>
                    <a:pt x="11622" y="4375"/>
                  </a:cubicBezTo>
                  <a:cubicBezTo>
                    <a:pt x="8219" y="2307"/>
                    <a:pt x="4483" y="706"/>
                    <a:pt x="547" y="5"/>
                  </a:cubicBezTo>
                  <a:cubicBezTo>
                    <a:pt x="526" y="2"/>
                    <a:pt x="506" y="0"/>
                    <a:pt x="486" y="0"/>
                  </a:cubicBezTo>
                  <a:close/>
                </a:path>
              </a:pathLst>
            </a:custGeom>
            <a:solidFill>
              <a:srgbClr val="83C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19"/>
            <p:cNvSpPr/>
            <p:nvPr/>
          </p:nvSpPr>
          <p:spPr>
            <a:xfrm>
              <a:off x="597494" y="885935"/>
              <a:ext cx="69981" cy="159014"/>
            </a:xfrm>
            <a:custGeom>
              <a:avLst/>
              <a:gdLst/>
              <a:ahLst/>
              <a:cxnLst/>
              <a:rect l="l" t="t" r="r" b="b"/>
              <a:pathLst>
                <a:path w="2336" h="5308" extrusionOk="0">
                  <a:moveTo>
                    <a:pt x="793" y="0"/>
                  </a:moveTo>
                  <a:cubicBezTo>
                    <a:pt x="659" y="0"/>
                    <a:pt x="517" y="84"/>
                    <a:pt x="501" y="250"/>
                  </a:cubicBezTo>
                  <a:cubicBezTo>
                    <a:pt x="401" y="1385"/>
                    <a:pt x="0" y="2419"/>
                    <a:pt x="267" y="3553"/>
                  </a:cubicBezTo>
                  <a:cubicBezTo>
                    <a:pt x="401" y="4020"/>
                    <a:pt x="601" y="5020"/>
                    <a:pt x="1101" y="5254"/>
                  </a:cubicBezTo>
                  <a:cubicBezTo>
                    <a:pt x="1185" y="5291"/>
                    <a:pt x="1261" y="5308"/>
                    <a:pt x="1330" y="5308"/>
                  </a:cubicBezTo>
                  <a:cubicBezTo>
                    <a:pt x="1508" y="5308"/>
                    <a:pt x="1639" y="5198"/>
                    <a:pt x="1735" y="5054"/>
                  </a:cubicBezTo>
                  <a:cubicBezTo>
                    <a:pt x="1768" y="5020"/>
                    <a:pt x="1802" y="4987"/>
                    <a:pt x="1802" y="4954"/>
                  </a:cubicBezTo>
                  <a:cubicBezTo>
                    <a:pt x="1902" y="4754"/>
                    <a:pt x="1968" y="4553"/>
                    <a:pt x="2035" y="4353"/>
                  </a:cubicBezTo>
                  <a:cubicBezTo>
                    <a:pt x="2335" y="3119"/>
                    <a:pt x="1535" y="1818"/>
                    <a:pt x="1235" y="651"/>
                  </a:cubicBezTo>
                  <a:cubicBezTo>
                    <a:pt x="1201" y="517"/>
                    <a:pt x="1101" y="484"/>
                    <a:pt x="1001" y="484"/>
                  </a:cubicBezTo>
                  <a:cubicBezTo>
                    <a:pt x="1001" y="384"/>
                    <a:pt x="1034" y="317"/>
                    <a:pt x="1034" y="250"/>
                  </a:cubicBezTo>
                  <a:cubicBezTo>
                    <a:pt x="1051" y="84"/>
                    <a:pt x="926" y="0"/>
                    <a:pt x="793" y="0"/>
                  </a:cubicBezTo>
                  <a:close/>
                </a:path>
              </a:pathLst>
            </a:custGeom>
            <a:solidFill>
              <a:srgbClr val="83C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19"/>
            <p:cNvSpPr/>
            <p:nvPr/>
          </p:nvSpPr>
          <p:spPr>
            <a:xfrm>
              <a:off x="702218" y="915411"/>
              <a:ext cx="138134" cy="70969"/>
            </a:xfrm>
            <a:custGeom>
              <a:avLst/>
              <a:gdLst/>
              <a:ahLst/>
              <a:cxnLst/>
              <a:rect l="l" t="t" r="r" b="b"/>
              <a:pathLst>
                <a:path w="4611" h="2369" extrusionOk="0">
                  <a:moveTo>
                    <a:pt x="3670" y="0"/>
                  </a:moveTo>
                  <a:cubicBezTo>
                    <a:pt x="3399" y="0"/>
                    <a:pt x="3117" y="57"/>
                    <a:pt x="2942" y="100"/>
                  </a:cubicBezTo>
                  <a:cubicBezTo>
                    <a:pt x="1875" y="300"/>
                    <a:pt x="974" y="1034"/>
                    <a:pt x="207" y="1735"/>
                  </a:cubicBezTo>
                  <a:cubicBezTo>
                    <a:pt x="0" y="1916"/>
                    <a:pt x="174" y="2177"/>
                    <a:pt x="387" y="2177"/>
                  </a:cubicBezTo>
                  <a:cubicBezTo>
                    <a:pt x="448" y="2177"/>
                    <a:pt x="514" y="2154"/>
                    <a:pt x="574" y="2102"/>
                  </a:cubicBezTo>
                  <a:cubicBezTo>
                    <a:pt x="607" y="2202"/>
                    <a:pt x="674" y="2269"/>
                    <a:pt x="774" y="2269"/>
                  </a:cubicBezTo>
                  <a:cubicBezTo>
                    <a:pt x="807" y="2302"/>
                    <a:pt x="841" y="2302"/>
                    <a:pt x="874" y="2302"/>
                  </a:cubicBezTo>
                  <a:cubicBezTo>
                    <a:pt x="908" y="2302"/>
                    <a:pt x="941" y="2335"/>
                    <a:pt x="1008" y="2335"/>
                  </a:cubicBezTo>
                  <a:cubicBezTo>
                    <a:pt x="1041" y="2369"/>
                    <a:pt x="1108" y="2369"/>
                    <a:pt x="1174" y="2369"/>
                  </a:cubicBezTo>
                  <a:cubicBezTo>
                    <a:pt x="1241" y="2335"/>
                    <a:pt x="1308" y="2335"/>
                    <a:pt x="1375" y="2302"/>
                  </a:cubicBezTo>
                  <a:cubicBezTo>
                    <a:pt x="1508" y="2302"/>
                    <a:pt x="1675" y="2269"/>
                    <a:pt x="1842" y="2202"/>
                  </a:cubicBezTo>
                  <a:cubicBezTo>
                    <a:pt x="3076" y="2068"/>
                    <a:pt x="4610" y="1635"/>
                    <a:pt x="4410" y="434"/>
                  </a:cubicBezTo>
                  <a:cubicBezTo>
                    <a:pt x="4354" y="95"/>
                    <a:pt x="4021" y="0"/>
                    <a:pt x="3670" y="0"/>
                  </a:cubicBezTo>
                  <a:close/>
                </a:path>
              </a:pathLst>
            </a:custGeom>
            <a:solidFill>
              <a:srgbClr val="83C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19"/>
            <p:cNvSpPr/>
            <p:nvPr/>
          </p:nvSpPr>
          <p:spPr>
            <a:xfrm>
              <a:off x="751374" y="1028883"/>
              <a:ext cx="62971" cy="125642"/>
            </a:xfrm>
            <a:custGeom>
              <a:avLst/>
              <a:gdLst/>
              <a:ahLst/>
              <a:cxnLst/>
              <a:rect l="l" t="t" r="r" b="b"/>
              <a:pathLst>
                <a:path w="2102" h="4194" extrusionOk="0">
                  <a:moveTo>
                    <a:pt x="680" y="0"/>
                  </a:moveTo>
                  <a:cubicBezTo>
                    <a:pt x="571" y="0"/>
                    <a:pt x="457" y="56"/>
                    <a:pt x="401" y="182"/>
                  </a:cubicBezTo>
                  <a:cubicBezTo>
                    <a:pt x="0" y="1116"/>
                    <a:pt x="34" y="2283"/>
                    <a:pt x="367" y="3251"/>
                  </a:cubicBezTo>
                  <a:cubicBezTo>
                    <a:pt x="491" y="3621"/>
                    <a:pt x="816" y="4194"/>
                    <a:pt x="1207" y="4194"/>
                  </a:cubicBezTo>
                  <a:cubicBezTo>
                    <a:pt x="1343" y="4194"/>
                    <a:pt x="1488" y="4124"/>
                    <a:pt x="1635" y="3951"/>
                  </a:cubicBezTo>
                  <a:cubicBezTo>
                    <a:pt x="2102" y="3351"/>
                    <a:pt x="1868" y="2450"/>
                    <a:pt x="1735" y="1783"/>
                  </a:cubicBezTo>
                  <a:cubicBezTo>
                    <a:pt x="1635" y="1416"/>
                    <a:pt x="1435" y="349"/>
                    <a:pt x="934" y="282"/>
                  </a:cubicBezTo>
                  <a:cubicBezTo>
                    <a:pt x="973" y="107"/>
                    <a:pt x="832" y="0"/>
                    <a:pt x="680" y="0"/>
                  </a:cubicBezTo>
                  <a:close/>
                </a:path>
              </a:pathLst>
            </a:custGeom>
            <a:solidFill>
              <a:srgbClr val="83C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19"/>
            <p:cNvSpPr/>
            <p:nvPr/>
          </p:nvSpPr>
          <p:spPr>
            <a:xfrm>
              <a:off x="853402" y="1015612"/>
              <a:ext cx="117823" cy="84001"/>
            </a:xfrm>
            <a:custGeom>
              <a:avLst/>
              <a:gdLst/>
              <a:ahLst/>
              <a:cxnLst/>
              <a:rect l="l" t="t" r="r" b="b"/>
              <a:pathLst>
                <a:path w="3933" h="2804" extrusionOk="0">
                  <a:moveTo>
                    <a:pt x="2844" y="0"/>
                  </a:moveTo>
                  <a:cubicBezTo>
                    <a:pt x="2375" y="0"/>
                    <a:pt x="1847" y="391"/>
                    <a:pt x="1531" y="658"/>
                  </a:cubicBezTo>
                  <a:cubicBezTo>
                    <a:pt x="964" y="1092"/>
                    <a:pt x="297" y="1759"/>
                    <a:pt x="64" y="2493"/>
                  </a:cubicBezTo>
                  <a:cubicBezTo>
                    <a:pt x="1" y="2681"/>
                    <a:pt x="160" y="2803"/>
                    <a:pt x="321" y="2803"/>
                  </a:cubicBezTo>
                  <a:cubicBezTo>
                    <a:pt x="417" y="2803"/>
                    <a:pt x="514" y="2759"/>
                    <a:pt x="564" y="2660"/>
                  </a:cubicBezTo>
                  <a:cubicBezTo>
                    <a:pt x="588" y="2708"/>
                    <a:pt x="631" y="2739"/>
                    <a:pt x="691" y="2739"/>
                  </a:cubicBezTo>
                  <a:cubicBezTo>
                    <a:pt x="713" y="2739"/>
                    <a:pt x="737" y="2735"/>
                    <a:pt x="764" y="2726"/>
                  </a:cubicBezTo>
                  <a:cubicBezTo>
                    <a:pt x="1565" y="2626"/>
                    <a:pt x="2465" y="2459"/>
                    <a:pt x="3132" y="1959"/>
                  </a:cubicBezTo>
                  <a:cubicBezTo>
                    <a:pt x="3666" y="1559"/>
                    <a:pt x="3933" y="691"/>
                    <a:pt x="3333" y="191"/>
                  </a:cubicBezTo>
                  <a:cubicBezTo>
                    <a:pt x="3187" y="55"/>
                    <a:pt x="3020" y="0"/>
                    <a:pt x="2844" y="0"/>
                  </a:cubicBezTo>
                  <a:close/>
                </a:path>
              </a:pathLst>
            </a:custGeom>
            <a:solidFill>
              <a:srgbClr val="83C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19"/>
            <p:cNvSpPr/>
            <p:nvPr/>
          </p:nvSpPr>
          <p:spPr>
            <a:xfrm>
              <a:off x="921251" y="1139478"/>
              <a:ext cx="62971" cy="115366"/>
            </a:xfrm>
            <a:custGeom>
              <a:avLst/>
              <a:gdLst/>
              <a:ahLst/>
              <a:cxnLst/>
              <a:rect l="l" t="t" r="r" b="b"/>
              <a:pathLst>
                <a:path w="2102" h="3851" extrusionOk="0">
                  <a:moveTo>
                    <a:pt x="388" y="1"/>
                  </a:moveTo>
                  <a:cubicBezTo>
                    <a:pt x="284" y="1"/>
                    <a:pt x="184" y="59"/>
                    <a:pt x="167" y="192"/>
                  </a:cubicBezTo>
                  <a:cubicBezTo>
                    <a:pt x="0" y="1193"/>
                    <a:pt x="67" y="2127"/>
                    <a:pt x="467" y="3028"/>
                  </a:cubicBezTo>
                  <a:cubicBezTo>
                    <a:pt x="597" y="3288"/>
                    <a:pt x="929" y="3851"/>
                    <a:pt x="1291" y="3851"/>
                  </a:cubicBezTo>
                  <a:cubicBezTo>
                    <a:pt x="1393" y="3851"/>
                    <a:pt x="1498" y="3806"/>
                    <a:pt x="1601" y="3695"/>
                  </a:cubicBezTo>
                  <a:cubicBezTo>
                    <a:pt x="2102" y="3161"/>
                    <a:pt x="1968" y="2394"/>
                    <a:pt x="1768" y="1760"/>
                  </a:cubicBezTo>
                  <a:cubicBezTo>
                    <a:pt x="1601" y="1193"/>
                    <a:pt x="1301" y="393"/>
                    <a:pt x="701" y="192"/>
                  </a:cubicBezTo>
                  <a:cubicBezTo>
                    <a:pt x="684" y="176"/>
                    <a:pt x="676" y="176"/>
                    <a:pt x="667" y="176"/>
                  </a:cubicBezTo>
                  <a:cubicBezTo>
                    <a:pt x="659" y="176"/>
                    <a:pt x="651" y="176"/>
                    <a:pt x="634" y="159"/>
                  </a:cubicBezTo>
                  <a:cubicBezTo>
                    <a:pt x="601" y="59"/>
                    <a:pt x="492" y="1"/>
                    <a:pt x="388" y="1"/>
                  </a:cubicBezTo>
                  <a:close/>
                </a:path>
              </a:pathLst>
            </a:custGeom>
            <a:solidFill>
              <a:srgbClr val="83C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19"/>
            <p:cNvSpPr/>
            <p:nvPr/>
          </p:nvSpPr>
          <p:spPr>
            <a:xfrm>
              <a:off x="999165" y="1094485"/>
              <a:ext cx="88974" cy="73576"/>
            </a:xfrm>
            <a:custGeom>
              <a:avLst/>
              <a:gdLst/>
              <a:ahLst/>
              <a:cxnLst/>
              <a:rect l="l" t="t" r="r" b="b"/>
              <a:pathLst>
                <a:path w="2970" h="2456" extrusionOk="0">
                  <a:moveTo>
                    <a:pt x="2122" y="1"/>
                  </a:moveTo>
                  <a:cubicBezTo>
                    <a:pt x="1736" y="1"/>
                    <a:pt x="1337" y="359"/>
                    <a:pt x="1102" y="594"/>
                  </a:cubicBezTo>
                  <a:cubicBezTo>
                    <a:pt x="668" y="961"/>
                    <a:pt x="201" y="1494"/>
                    <a:pt x="34" y="2028"/>
                  </a:cubicBezTo>
                  <a:cubicBezTo>
                    <a:pt x="1" y="2228"/>
                    <a:pt x="101" y="2328"/>
                    <a:pt x="234" y="2362"/>
                  </a:cubicBezTo>
                  <a:cubicBezTo>
                    <a:pt x="305" y="2409"/>
                    <a:pt x="376" y="2456"/>
                    <a:pt x="459" y="2456"/>
                  </a:cubicBezTo>
                  <a:cubicBezTo>
                    <a:pt x="493" y="2456"/>
                    <a:pt x="529" y="2448"/>
                    <a:pt x="568" y="2428"/>
                  </a:cubicBezTo>
                  <a:cubicBezTo>
                    <a:pt x="1168" y="2161"/>
                    <a:pt x="1769" y="2061"/>
                    <a:pt x="2303" y="1628"/>
                  </a:cubicBezTo>
                  <a:cubicBezTo>
                    <a:pt x="2670" y="1327"/>
                    <a:pt x="2970" y="427"/>
                    <a:pt x="2436" y="93"/>
                  </a:cubicBezTo>
                  <a:cubicBezTo>
                    <a:pt x="2335" y="28"/>
                    <a:pt x="2229" y="1"/>
                    <a:pt x="2122" y="1"/>
                  </a:cubicBezTo>
                  <a:close/>
                </a:path>
              </a:pathLst>
            </a:custGeom>
            <a:solidFill>
              <a:srgbClr val="83C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19"/>
            <p:cNvSpPr/>
            <p:nvPr/>
          </p:nvSpPr>
          <p:spPr>
            <a:xfrm>
              <a:off x="1060693" y="1176263"/>
              <a:ext cx="139362" cy="76422"/>
            </a:xfrm>
            <a:custGeom>
              <a:avLst/>
              <a:gdLst/>
              <a:ahLst/>
              <a:cxnLst/>
              <a:rect l="l" t="t" r="r" b="b"/>
              <a:pathLst>
                <a:path w="4652" h="2551" extrusionOk="0">
                  <a:moveTo>
                    <a:pt x="368" y="0"/>
                  </a:moveTo>
                  <a:cubicBezTo>
                    <a:pt x="187" y="0"/>
                    <a:pt x="0" y="192"/>
                    <a:pt x="115" y="399"/>
                  </a:cubicBezTo>
                  <a:cubicBezTo>
                    <a:pt x="482" y="1099"/>
                    <a:pt x="1383" y="1633"/>
                    <a:pt x="2050" y="2033"/>
                  </a:cubicBezTo>
                  <a:cubicBezTo>
                    <a:pt x="2413" y="2238"/>
                    <a:pt x="2977" y="2550"/>
                    <a:pt x="3458" y="2550"/>
                  </a:cubicBezTo>
                  <a:cubicBezTo>
                    <a:pt x="3684" y="2550"/>
                    <a:pt x="3891" y="2481"/>
                    <a:pt x="4051" y="2300"/>
                  </a:cubicBezTo>
                  <a:cubicBezTo>
                    <a:pt x="4652" y="1666"/>
                    <a:pt x="3885" y="966"/>
                    <a:pt x="3351" y="732"/>
                  </a:cubicBezTo>
                  <a:cubicBezTo>
                    <a:pt x="2484" y="365"/>
                    <a:pt x="1516" y="299"/>
                    <a:pt x="616" y="165"/>
                  </a:cubicBezTo>
                  <a:cubicBezTo>
                    <a:pt x="582" y="165"/>
                    <a:pt x="582" y="132"/>
                    <a:pt x="582" y="132"/>
                  </a:cubicBezTo>
                  <a:cubicBezTo>
                    <a:pt x="530" y="39"/>
                    <a:pt x="450" y="0"/>
                    <a:pt x="368" y="0"/>
                  </a:cubicBezTo>
                  <a:close/>
                </a:path>
              </a:pathLst>
            </a:custGeom>
            <a:solidFill>
              <a:srgbClr val="83C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7" name="Google Shape;2307;p19"/>
          <p:cNvGrpSpPr/>
          <p:nvPr/>
        </p:nvGrpSpPr>
        <p:grpSpPr>
          <a:xfrm flipH="1">
            <a:off x="8123388" y="-280695"/>
            <a:ext cx="363800" cy="984632"/>
            <a:chOff x="904476" y="-243594"/>
            <a:chExt cx="438472" cy="1186732"/>
          </a:xfrm>
        </p:grpSpPr>
        <p:sp>
          <p:nvSpPr>
            <p:cNvPr id="2308" name="Google Shape;2308;p19"/>
            <p:cNvSpPr/>
            <p:nvPr/>
          </p:nvSpPr>
          <p:spPr>
            <a:xfrm>
              <a:off x="904476" y="362824"/>
              <a:ext cx="134719" cy="198648"/>
            </a:xfrm>
            <a:custGeom>
              <a:avLst/>
              <a:gdLst/>
              <a:ahLst/>
              <a:cxnLst/>
              <a:rect l="l" t="t" r="r" b="b"/>
              <a:pathLst>
                <a:path w="4497" h="6631" extrusionOk="0">
                  <a:moveTo>
                    <a:pt x="4430" y="1"/>
                  </a:moveTo>
                  <a:cubicBezTo>
                    <a:pt x="4429" y="1"/>
                    <a:pt x="4429" y="2"/>
                    <a:pt x="4428" y="3"/>
                  </a:cubicBezTo>
                  <a:lnTo>
                    <a:pt x="4428" y="3"/>
                  </a:lnTo>
                  <a:cubicBezTo>
                    <a:pt x="4451" y="2"/>
                    <a:pt x="4474" y="1"/>
                    <a:pt x="4496" y="1"/>
                  </a:cubicBezTo>
                  <a:close/>
                  <a:moveTo>
                    <a:pt x="4428" y="3"/>
                  </a:moveTo>
                  <a:cubicBezTo>
                    <a:pt x="1897" y="113"/>
                    <a:pt x="192" y="2657"/>
                    <a:pt x="60" y="5004"/>
                  </a:cubicBezTo>
                  <a:cubicBezTo>
                    <a:pt x="1" y="6109"/>
                    <a:pt x="548" y="6631"/>
                    <a:pt x="1247" y="6631"/>
                  </a:cubicBezTo>
                  <a:cubicBezTo>
                    <a:pt x="1730" y="6631"/>
                    <a:pt x="2285" y="6382"/>
                    <a:pt x="2762" y="5905"/>
                  </a:cubicBezTo>
                  <a:cubicBezTo>
                    <a:pt x="3729" y="4904"/>
                    <a:pt x="3996" y="3270"/>
                    <a:pt x="4163" y="1969"/>
                  </a:cubicBezTo>
                  <a:cubicBezTo>
                    <a:pt x="4263" y="1403"/>
                    <a:pt x="4196" y="471"/>
                    <a:pt x="4428" y="3"/>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19"/>
            <p:cNvSpPr/>
            <p:nvPr/>
          </p:nvSpPr>
          <p:spPr>
            <a:xfrm>
              <a:off x="1121083" y="147893"/>
              <a:ext cx="221865" cy="139272"/>
            </a:xfrm>
            <a:custGeom>
              <a:avLst/>
              <a:gdLst/>
              <a:ahLst/>
              <a:cxnLst/>
              <a:rect l="l" t="t" r="r" b="b"/>
              <a:pathLst>
                <a:path w="7406" h="4649" extrusionOk="0">
                  <a:moveTo>
                    <a:pt x="294" y="1"/>
                  </a:moveTo>
                  <a:cubicBezTo>
                    <a:pt x="218" y="1"/>
                    <a:pt x="143" y="2"/>
                    <a:pt x="67" y="4"/>
                  </a:cubicBezTo>
                  <a:lnTo>
                    <a:pt x="1" y="137"/>
                  </a:lnTo>
                  <a:cubicBezTo>
                    <a:pt x="367" y="1005"/>
                    <a:pt x="834" y="2039"/>
                    <a:pt x="1402" y="2739"/>
                  </a:cubicBezTo>
                  <a:cubicBezTo>
                    <a:pt x="2106" y="3561"/>
                    <a:pt x="3506" y="4648"/>
                    <a:pt x="4715" y="4648"/>
                  </a:cubicBezTo>
                  <a:cubicBezTo>
                    <a:pt x="5223" y="4648"/>
                    <a:pt x="5697" y="4457"/>
                    <a:pt x="6072" y="3973"/>
                  </a:cubicBezTo>
                  <a:cubicBezTo>
                    <a:pt x="7406" y="2239"/>
                    <a:pt x="4971" y="704"/>
                    <a:pt x="3570" y="438"/>
                  </a:cubicBezTo>
                  <a:cubicBezTo>
                    <a:pt x="2540" y="219"/>
                    <a:pt x="1394" y="1"/>
                    <a:pt x="294" y="1"/>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19"/>
            <p:cNvSpPr/>
            <p:nvPr/>
          </p:nvSpPr>
          <p:spPr>
            <a:xfrm>
              <a:off x="926523" y="45086"/>
              <a:ext cx="117673" cy="243525"/>
            </a:xfrm>
            <a:custGeom>
              <a:avLst/>
              <a:gdLst/>
              <a:ahLst/>
              <a:cxnLst/>
              <a:rect l="l" t="t" r="r" b="b"/>
              <a:pathLst>
                <a:path w="3928" h="8129" extrusionOk="0">
                  <a:moveTo>
                    <a:pt x="3827" y="0"/>
                  </a:moveTo>
                  <a:cubicBezTo>
                    <a:pt x="1492" y="0"/>
                    <a:pt x="24" y="4070"/>
                    <a:pt x="24" y="5938"/>
                  </a:cubicBezTo>
                  <a:cubicBezTo>
                    <a:pt x="1" y="7075"/>
                    <a:pt x="583" y="8129"/>
                    <a:pt x="1413" y="8129"/>
                  </a:cubicBezTo>
                  <a:cubicBezTo>
                    <a:pt x="1751" y="8129"/>
                    <a:pt x="2130" y="7954"/>
                    <a:pt x="2526" y="7539"/>
                  </a:cubicBezTo>
                  <a:cubicBezTo>
                    <a:pt x="3660" y="6405"/>
                    <a:pt x="3827" y="4670"/>
                    <a:pt x="3894" y="3169"/>
                  </a:cubicBezTo>
                  <a:cubicBezTo>
                    <a:pt x="3927" y="2102"/>
                    <a:pt x="3827" y="1068"/>
                    <a:pt x="3827"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19"/>
            <p:cNvSpPr/>
            <p:nvPr/>
          </p:nvSpPr>
          <p:spPr>
            <a:xfrm>
              <a:off x="1114103" y="299887"/>
              <a:ext cx="171147" cy="210272"/>
            </a:xfrm>
            <a:custGeom>
              <a:avLst/>
              <a:gdLst/>
              <a:ahLst/>
              <a:cxnLst/>
              <a:rect l="l" t="t" r="r" b="b"/>
              <a:pathLst>
                <a:path w="5713" h="7019" extrusionOk="0">
                  <a:moveTo>
                    <a:pt x="133" y="0"/>
                  </a:moveTo>
                  <a:lnTo>
                    <a:pt x="200" y="134"/>
                  </a:lnTo>
                  <a:cubicBezTo>
                    <a:pt x="0" y="934"/>
                    <a:pt x="467" y="2002"/>
                    <a:pt x="667" y="2802"/>
                  </a:cubicBezTo>
                  <a:cubicBezTo>
                    <a:pt x="1001" y="4370"/>
                    <a:pt x="1635" y="6472"/>
                    <a:pt x="3436" y="6939"/>
                  </a:cubicBezTo>
                  <a:cubicBezTo>
                    <a:pt x="3627" y="6993"/>
                    <a:pt x="3803" y="7018"/>
                    <a:pt x="3965" y="7018"/>
                  </a:cubicBezTo>
                  <a:cubicBezTo>
                    <a:pt x="5388" y="7018"/>
                    <a:pt x="5713" y="5068"/>
                    <a:pt x="5204" y="3870"/>
                  </a:cubicBezTo>
                  <a:cubicBezTo>
                    <a:pt x="4570" y="2302"/>
                    <a:pt x="3336" y="1601"/>
                    <a:pt x="1868" y="901"/>
                  </a:cubicBezTo>
                  <a:cubicBezTo>
                    <a:pt x="1334" y="601"/>
                    <a:pt x="701" y="200"/>
                    <a:pt x="133"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19"/>
            <p:cNvSpPr/>
            <p:nvPr/>
          </p:nvSpPr>
          <p:spPr>
            <a:xfrm>
              <a:off x="962380" y="553670"/>
              <a:ext cx="142747" cy="313715"/>
            </a:xfrm>
            <a:custGeom>
              <a:avLst/>
              <a:gdLst/>
              <a:ahLst/>
              <a:cxnLst/>
              <a:rect l="l" t="t" r="r" b="b"/>
              <a:pathLst>
                <a:path w="4765" h="10472" extrusionOk="0">
                  <a:moveTo>
                    <a:pt x="3964" y="1"/>
                  </a:moveTo>
                  <a:cubicBezTo>
                    <a:pt x="3936" y="25"/>
                    <a:pt x="3909" y="51"/>
                    <a:pt x="3883" y="78"/>
                  </a:cubicBezTo>
                  <a:lnTo>
                    <a:pt x="3883" y="78"/>
                  </a:lnTo>
                  <a:cubicBezTo>
                    <a:pt x="3932" y="52"/>
                    <a:pt x="3981" y="26"/>
                    <a:pt x="4031" y="1"/>
                  </a:cubicBezTo>
                  <a:close/>
                  <a:moveTo>
                    <a:pt x="3883" y="78"/>
                  </a:moveTo>
                  <a:cubicBezTo>
                    <a:pt x="1280" y="1479"/>
                    <a:pt x="0" y="4425"/>
                    <a:pt x="295" y="7340"/>
                  </a:cubicBezTo>
                  <a:cubicBezTo>
                    <a:pt x="379" y="8517"/>
                    <a:pt x="1052" y="10472"/>
                    <a:pt x="2413" y="10472"/>
                  </a:cubicBezTo>
                  <a:cubicBezTo>
                    <a:pt x="2672" y="10472"/>
                    <a:pt x="2955" y="10401"/>
                    <a:pt x="3264" y="10242"/>
                  </a:cubicBezTo>
                  <a:cubicBezTo>
                    <a:pt x="4765" y="9441"/>
                    <a:pt x="4264" y="6506"/>
                    <a:pt x="4031" y="5238"/>
                  </a:cubicBezTo>
                  <a:cubicBezTo>
                    <a:pt x="3869" y="4168"/>
                    <a:pt x="2981" y="1047"/>
                    <a:pt x="3883" y="78"/>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19"/>
            <p:cNvSpPr/>
            <p:nvPr/>
          </p:nvSpPr>
          <p:spPr>
            <a:xfrm>
              <a:off x="1109101" y="685593"/>
              <a:ext cx="152124" cy="257545"/>
            </a:xfrm>
            <a:custGeom>
              <a:avLst/>
              <a:gdLst/>
              <a:ahLst/>
              <a:cxnLst/>
              <a:rect l="l" t="t" r="r" b="b"/>
              <a:pathLst>
                <a:path w="5078" h="8597" extrusionOk="0">
                  <a:moveTo>
                    <a:pt x="1101" y="0"/>
                  </a:moveTo>
                  <a:cubicBezTo>
                    <a:pt x="467" y="2002"/>
                    <a:pt x="0" y="6838"/>
                    <a:pt x="1868" y="8173"/>
                  </a:cubicBezTo>
                  <a:cubicBezTo>
                    <a:pt x="2271" y="8469"/>
                    <a:pt x="2642" y="8597"/>
                    <a:pt x="2976" y="8597"/>
                  </a:cubicBezTo>
                  <a:cubicBezTo>
                    <a:pt x="4331" y="8597"/>
                    <a:pt x="5078" y="6502"/>
                    <a:pt x="4837" y="5137"/>
                  </a:cubicBezTo>
                  <a:cubicBezTo>
                    <a:pt x="4537" y="3503"/>
                    <a:pt x="3136" y="1468"/>
                    <a:pt x="1868" y="467"/>
                  </a:cubicBezTo>
                  <a:cubicBezTo>
                    <a:pt x="1635" y="300"/>
                    <a:pt x="1335" y="200"/>
                    <a:pt x="1101"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19"/>
            <p:cNvSpPr/>
            <p:nvPr/>
          </p:nvSpPr>
          <p:spPr>
            <a:xfrm>
              <a:off x="1073125" y="-243594"/>
              <a:ext cx="112161" cy="1077032"/>
            </a:xfrm>
            <a:custGeom>
              <a:avLst/>
              <a:gdLst/>
              <a:ahLst/>
              <a:cxnLst/>
              <a:rect l="l" t="t" r="r" b="b"/>
              <a:pathLst>
                <a:path w="3744" h="35952" extrusionOk="0">
                  <a:moveTo>
                    <a:pt x="1294" y="1"/>
                  </a:moveTo>
                  <a:cubicBezTo>
                    <a:pt x="1173" y="1"/>
                    <a:pt x="1061" y="70"/>
                    <a:pt x="1034" y="230"/>
                  </a:cubicBezTo>
                  <a:cubicBezTo>
                    <a:pt x="501" y="2499"/>
                    <a:pt x="334" y="4800"/>
                    <a:pt x="234" y="7102"/>
                  </a:cubicBezTo>
                  <a:cubicBezTo>
                    <a:pt x="134" y="9470"/>
                    <a:pt x="0" y="11839"/>
                    <a:pt x="0" y="14207"/>
                  </a:cubicBezTo>
                  <a:cubicBezTo>
                    <a:pt x="0" y="16575"/>
                    <a:pt x="100" y="18944"/>
                    <a:pt x="301" y="21279"/>
                  </a:cubicBezTo>
                  <a:cubicBezTo>
                    <a:pt x="467" y="23580"/>
                    <a:pt x="734" y="25882"/>
                    <a:pt x="1301" y="28117"/>
                  </a:cubicBezTo>
                  <a:cubicBezTo>
                    <a:pt x="1935" y="30652"/>
                    <a:pt x="2769" y="33121"/>
                    <a:pt x="3103" y="35722"/>
                  </a:cubicBezTo>
                  <a:cubicBezTo>
                    <a:pt x="3129" y="35883"/>
                    <a:pt x="3241" y="35952"/>
                    <a:pt x="3362" y="35952"/>
                  </a:cubicBezTo>
                  <a:cubicBezTo>
                    <a:pt x="3543" y="35952"/>
                    <a:pt x="3743" y="35796"/>
                    <a:pt x="3703" y="35556"/>
                  </a:cubicBezTo>
                  <a:cubicBezTo>
                    <a:pt x="3403" y="33321"/>
                    <a:pt x="2736" y="31186"/>
                    <a:pt x="2169" y="29018"/>
                  </a:cubicBezTo>
                  <a:cubicBezTo>
                    <a:pt x="1568" y="26749"/>
                    <a:pt x="1201" y="24514"/>
                    <a:pt x="968" y="22179"/>
                  </a:cubicBezTo>
                  <a:cubicBezTo>
                    <a:pt x="567" y="17576"/>
                    <a:pt x="534" y="12939"/>
                    <a:pt x="801" y="8303"/>
                  </a:cubicBezTo>
                  <a:cubicBezTo>
                    <a:pt x="968" y="5668"/>
                    <a:pt x="1001" y="2999"/>
                    <a:pt x="1635" y="397"/>
                  </a:cubicBezTo>
                  <a:cubicBezTo>
                    <a:pt x="1675" y="157"/>
                    <a:pt x="1475" y="1"/>
                    <a:pt x="129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19"/>
            <p:cNvSpPr/>
            <p:nvPr/>
          </p:nvSpPr>
          <p:spPr>
            <a:xfrm>
              <a:off x="949020" y="-33577"/>
              <a:ext cx="148379" cy="280432"/>
            </a:xfrm>
            <a:custGeom>
              <a:avLst/>
              <a:gdLst/>
              <a:ahLst/>
              <a:cxnLst/>
              <a:rect l="l" t="t" r="r" b="b"/>
              <a:pathLst>
                <a:path w="4953" h="9361" extrusionOk="0">
                  <a:moveTo>
                    <a:pt x="4497" y="1"/>
                  </a:moveTo>
                  <a:cubicBezTo>
                    <a:pt x="4404" y="1"/>
                    <a:pt x="4311" y="37"/>
                    <a:pt x="4243" y="124"/>
                  </a:cubicBezTo>
                  <a:cubicBezTo>
                    <a:pt x="2442" y="2826"/>
                    <a:pt x="641" y="5695"/>
                    <a:pt x="40" y="8964"/>
                  </a:cubicBezTo>
                  <a:cubicBezTo>
                    <a:pt x="0" y="9204"/>
                    <a:pt x="201" y="9360"/>
                    <a:pt x="381" y="9360"/>
                  </a:cubicBezTo>
                  <a:cubicBezTo>
                    <a:pt x="502" y="9360"/>
                    <a:pt x="614" y="9291"/>
                    <a:pt x="641" y="9131"/>
                  </a:cubicBezTo>
                  <a:cubicBezTo>
                    <a:pt x="1241" y="5928"/>
                    <a:pt x="3009" y="3093"/>
                    <a:pt x="4811" y="458"/>
                  </a:cubicBezTo>
                  <a:cubicBezTo>
                    <a:pt x="4953" y="221"/>
                    <a:pt x="4725" y="1"/>
                    <a:pt x="4497"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19"/>
            <p:cNvSpPr/>
            <p:nvPr/>
          </p:nvSpPr>
          <p:spPr>
            <a:xfrm>
              <a:off x="1072016" y="255883"/>
              <a:ext cx="139422" cy="185886"/>
            </a:xfrm>
            <a:custGeom>
              <a:avLst/>
              <a:gdLst/>
              <a:ahLst/>
              <a:cxnLst/>
              <a:rect l="l" t="t" r="r" b="b"/>
              <a:pathLst>
                <a:path w="4654" h="6205" extrusionOk="0">
                  <a:moveTo>
                    <a:pt x="431" y="0"/>
                  </a:moveTo>
                  <a:cubicBezTo>
                    <a:pt x="204" y="0"/>
                    <a:pt x="1" y="306"/>
                    <a:pt x="204" y="535"/>
                  </a:cubicBezTo>
                  <a:cubicBezTo>
                    <a:pt x="971" y="1369"/>
                    <a:pt x="1672" y="2236"/>
                    <a:pt x="2339" y="3137"/>
                  </a:cubicBezTo>
                  <a:cubicBezTo>
                    <a:pt x="2973" y="4004"/>
                    <a:pt x="3573" y="4972"/>
                    <a:pt x="3974" y="5972"/>
                  </a:cubicBezTo>
                  <a:cubicBezTo>
                    <a:pt x="4028" y="6135"/>
                    <a:pt x="4159" y="6204"/>
                    <a:pt x="4287" y="6204"/>
                  </a:cubicBezTo>
                  <a:cubicBezTo>
                    <a:pt x="4474" y="6204"/>
                    <a:pt x="4653" y="6057"/>
                    <a:pt x="4574" y="5839"/>
                  </a:cubicBezTo>
                  <a:cubicBezTo>
                    <a:pt x="3740" y="3671"/>
                    <a:pt x="2206" y="1769"/>
                    <a:pt x="638" y="102"/>
                  </a:cubicBezTo>
                  <a:cubicBezTo>
                    <a:pt x="574" y="30"/>
                    <a:pt x="501" y="0"/>
                    <a:pt x="431"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19"/>
            <p:cNvSpPr/>
            <p:nvPr/>
          </p:nvSpPr>
          <p:spPr>
            <a:xfrm>
              <a:off x="1005186" y="527189"/>
              <a:ext cx="112730" cy="285225"/>
            </a:xfrm>
            <a:custGeom>
              <a:avLst/>
              <a:gdLst/>
              <a:ahLst/>
              <a:cxnLst/>
              <a:rect l="l" t="t" r="r" b="b"/>
              <a:pathLst>
                <a:path w="3763" h="9521" extrusionOk="0">
                  <a:moveTo>
                    <a:pt x="3282" y="1"/>
                  </a:moveTo>
                  <a:cubicBezTo>
                    <a:pt x="3210" y="1"/>
                    <a:pt x="3135" y="25"/>
                    <a:pt x="3069" y="84"/>
                  </a:cubicBezTo>
                  <a:cubicBezTo>
                    <a:pt x="534" y="2219"/>
                    <a:pt x="0" y="6189"/>
                    <a:pt x="534" y="9291"/>
                  </a:cubicBezTo>
                  <a:cubicBezTo>
                    <a:pt x="560" y="9451"/>
                    <a:pt x="673" y="9520"/>
                    <a:pt x="793" y="9520"/>
                  </a:cubicBezTo>
                  <a:cubicBezTo>
                    <a:pt x="974" y="9520"/>
                    <a:pt x="1174" y="9364"/>
                    <a:pt x="1134" y="9124"/>
                  </a:cubicBezTo>
                  <a:cubicBezTo>
                    <a:pt x="667" y="6222"/>
                    <a:pt x="1134" y="2519"/>
                    <a:pt x="3503" y="518"/>
                  </a:cubicBezTo>
                  <a:cubicBezTo>
                    <a:pt x="3763" y="310"/>
                    <a:pt x="3536" y="1"/>
                    <a:pt x="3282"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19"/>
            <p:cNvSpPr/>
            <p:nvPr/>
          </p:nvSpPr>
          <p:spPr>
            <a:xfrm>
              <a:off x="931735" y="330292"/>
              <a:ext cx="160333" cy="197450"/>
            </a:xfrm>
            <a:custGeom>
              <a:avLst/>
              <a:gdLst/>
              <a:ahLst/>
              <a:cxnLst/>
              <a:rect l="l" t="t" r="r" b="b"/>
              <a:pathLst>
                <a:path w="5352" h="6591" extrusionOk="0">
                  <a:moveTo>
                    <a:pt x="4956" y="0"/>
                  </a:moveTo>
                  <a:cubicBezTo>
                    <a:pt x="4924" y="0"/>
                    <a:pt x="4890" y="6"/>
                    <a:pt x="4854" y="19"/>
                  </a:cubicBezTo>
                  <a:cubicBezTo>
                    <a:pt x="2319" y="1087"/>
                    <a:pt x="284" y="3522"/>
                    <a:pt x="17" y="6290"/>
                  </a:cubicBezTo>
                  <a:cubicBezTo>
                    <a:pt x="0" y="6491"/>
                    <a:pt x="150" y="6591"/>
                    <a:pt x="309" y="6591"/>
                  </a:cubicBezTo>
                  <a:cubicBezTo>
                    <a:pt x="467" y="6591"/>
                    <a:pt x="634" y="6491"/>
                    <a:pt x="651" y="6290"/>
                  </a:cubicBezTo>
                  <a:cubicBezTo>
                    <a:pt x="884" y="3822"/>
                    <a:pt x="2786" y="1554"/>
                    <a:pt x="5021" y="620"/>
                  </a:cubicBezTo>
                  <a:cubicBezTo>
                    <a:pt x="5351" y="499"/>
                    <a:pt x="5249" y="0"/>
                    <a:pt x="4956"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19"/>
            <p:cNvSpPr/>
            <p:nvPr/>
          </p:nvSpPr>
          <p:spPr>
            <a:xfrm>
              <a:off x="1075821" y="128692"/>
              <a:ext cx="182142" cy="123395"/>
            </a:xfrm>
            <a:custGeom>
              <a:avLst/>
              <a:gdLst/>
              <a:ahLst/>
              <a:cxnLst/>
              <a:rect l="l" t="t" r="r" b="b"/>
              <a:pathLst>
                <a:path w="6080" h="4119" extrusionOk="0">
                  <a:moveTo>
                    <a:pt x="480" y="0"/>
                  </a:moveTo>
                  <a:cubicBezTo>
                    <a:pt x="191" y="0"/>
                    <a:pt x="0" y="409"/>
                    <a:pt x="311" y="578"/>
                  </a:cubicBezTo>
                  <a:cubicBezTo>
                    <a:pt x="1245" y="1079"/>
                    <a:pt x="2312" y="1245"/>
                    <a:pt x="3213" y="1812"/>
                  </a:cubicBezTo>
                  <a:cubicBezTo>
                    <a:pt x="4047" y="2346"/>
                    <a:pt x="4847" y="3113"/>
                    <a:pt x="5381" y="3981"/>
                  </a:cubicBezTo>
                  <a:cubicBezTo>
                    <a:pt x="5449" y="4078"/>
                    <a:pt x="5543" y="4119"/>
                    <a:pt x="5637" y="4119"/>
                  </a:cubicBezTo>
                  <a:cubicBezTo>
                    <a:pt x="5861" y="4119"/>
                    <a:pt x="6080" y="3883"/>
                    <a:pt x="5915" y="3647"/>
                  </a:cubicBezTo>
                  <a:cubicBezTo>
                    <a:pt x="5381" y="2713"/>
                    <a:pt x="4547" y="1979"/>
                    <a:pt x="3680" y="1379"/>
                  </a:cubicBezTo>
                  <a:cubicBezTo>
                    <a:pt x="2746" y="712"/>
                    <a:pt x="1612" y="545"/>
                    <a:pt x="644" y="44"/>
                  </a:cubicBezTo>
                  <a:cubicBezTo>
                    <a:pt x="588" y="14"/>
                    <a:pt x="532" y="0"/>
                    <a:pt x="480"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19"/>
            <p:cNvSpPr/>
            <p:nvPr/>
          </p:nvSpPr>
          <p:spPr>
            <a:xfrm>
              <a:off x="994192" y="204958"/>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19"/>
            <p:cNvSpPr/>
            <p:nvPr/>
          </p:nvSpPr>
          <p:spPr>
            <a:xfrm>
              <a:off x="1001172" y="174973"/>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19"/>
            <p:cNvSpPr/>
            <p:nvPr/>
          </p:nvSpPr>
          <p:spPr>
            <a:xfrm>
              <a:off x="1257979" y="207954"/>
              <a:ext cx="20012" cy="16027"/>
            </a:xfrm>
            <a:custGeom>
              <a:avLst/>
              <a:gdLst/>
              <a:ahLst/>
              <a:cxnLst/>
              <a:rect l="l" t="t" r="r" b="b"/>
              <a:pathLst>
                <a:path w="668" h="535" extrusionOk="0">
                  <a:moveTo>
                    <a:pt x="334" y="0"/>
                  </a:moveTo>
                  <a:cubicBezTo>
                    <a:pt x="0" y="0"/>
                    <a:pt x="0"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19"/>
            <p:cNvSpPr/>
            <p:nvPr/>
          </p:nvSpPr>
          <p:spPr>
            <a:xfrm>
              <a:off x="1264959" y="244919"/>
              <a:ext cx="20042" cy="16027"/>
            </a:xfrm>
            <a:custGeom>
              <a:avLst/>
              <a:gdLst/>
              <a:ahLst/>
              <a:cxnLst/>
              <a:rect l="l" t="t" r="r" b="b"/>
              <a:pathLst>
                <a:path w="669" h="535" extrusionOk="0">
                  <a:moveTo>
                    <a:pt x="335" y="1"/>
                  </a:moveTo>
                  <a:cubicBezTo>
                    <a:pt x="1" y="1"/>
                    <a:pt x="1" y="534"/>
                    <a:pt x="335" y="534"/>
                  </a:cubicBezTo>
                  <a:cubicBezTo>
                    <a:pt x="668" y="534"/>
                    <a:pt x="668" y="1"/>
                    <a:pt x="335"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19"/>
            <p:cNvSpPr/>
            <p:nvPr/>
          </p:nvSpPr>
          <p:spPr>
            <a:xfrm>
              <a:off x="1283950" y="223950"/>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19"/>
            <p:cNvSpPr/>
            <p:nvPr/>
          </p:nvSpPr>
          <p:spPr>
            <a:xfrm>
              <a:off x="973194" y="477733"/>
              <a:ext cx="20012" cy="15039"/>
            </a:xfrm>
            <a:custGeom>
              <a:avLst/>
              <a:gdLst/>
              <a:ahLst/>
              <a:cxnLst/>
              <a:rect l="l" t="t" r="r" b="b"/>
              <a:pathLst>
                <a:path w="668" h="502" extrusionOk="0">
                  <a:moveTo>
                    <a:pt x="334" y="1"/>
                  </a:moveTo>
                  <a:cubicBezTo>
                    <a:pt x="1" y="1"/>
                    <a:pt x="1" y="501"/>
                    <a:pt x="334" y="501"/>
                  </a:cubicBezTo>
                  <a:cubicBezTo>
                    <a:pt x="668" y="501"/>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19"/>
            <p:cNvSpPr/>
            <p:nvPr/>
          </p:nvSpPr>
          <p:spPr>
            <a:xfrm>
              <a:off x="980203" y="450773"/>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19"/>
            <p:cNvSpPr/>
            <p:nvPr/>
          </p:nvSpPr>
          <p:spPr>
            <a:xfrm>
              <a:off x="1211009" y="461766"/>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19"/>
            <p:cNvSpPr/>
            <p:nvPr/>
          </p:nvSpPr>
          <p:spPr>
            <a:xfrm>
              <a:off x="1222991" y="431781"/>
              <a:ext cx="20042" cy="16027"/>
            </a:xfrm>
            <a:custGeom>
              <a:avLst/>
              <a:gdLst/>
              <a:ahLst/>
              <a:cxnLst/>
              <a:rect l="l" t="t" r="r" b="b"/>
              <a:pathLst>
                <a:path w="669" h="535" extrusionOk="0">
                  <a:moveTo>
                    <a:pt x="335" y="0"/>
                  </a:moveTo>
                  <a:cubicBezTo>
                    <a:pt x="1" y="0"/>
                    <a:pt x="1" y="534"/>
                    <a:pt x="335" y="534"/>
                  </a:cubicBezTo>
                  <a:cubicBezTo>
                    <a:pt x="668" y="534"/>
                    <a:pt x="668" y="0"/>
                    <a:pt x="335"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19"/>
            <p:cNvSpPr/>
            <p:nvPr/>
          </p:nvSpPr>
          <p:spPr>
            <a:xfrm>
              <a:off x="1240006" y="457752"/>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19"/>
            <p:cNvSpPr/>
            <p:nvPr/>
          </p:nvSpPr>
          <p:spPr>
            <a:xfrm>
              <a:off x="1022171" y="830458"/>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19"/>
            <p:cNvSpPr/>
            <p:nvPr/>
          </p:nvSpPr>
          <p:spPr>
            <a:xfrm>
              <a:off x="1047153" y="816469"/>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19"/>
            <p:cNvSpPr/>
            <p:nvPr/>
          </p:nvSpPr>
          <p:spPr>
            <a:xfrm>
              <a:off x="1174044" y="866434"/>
              <a:ext cx="20012" cy="16027"/>
            </a:xfrm>
            <a:custGeom>
              <a:avLst/>
              <a:gdLst/>
              <a:ahLst/>
              <a:cxnLst/>
              <a:rect l="l" t="t" r="r" b="b"/>
              <a:pathLst>
                <a:path w="668" h="535" extrusionOk="0">
                  <a:moveTo>
                    <a:pt x="334" y="1"/>
                  </a:moveTo>
                  <a:cubicBezTo>
                    <a:pt x="0" y="1"/>
                    <a:pt x="0" y="534"/>
                    <a:pt x="334" y="534"/>
                  </a:cubicBezTo>
                  <a:cubicBezTo>
                    <a:pt x="668" y="534"/>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19"/>
            <p:cNvSpPr/>
            <p:nvPr/>
          </p:nvSpPr>
          <p:spPr>
            <a:xfrm>
              <a:off x="1191029" y="837467"/>
              <a:ext cx="21030" cy="15009"/>
            </a:xfrm>
            <a:custGeom>
              <a:avLst/>
              <a:gdLst/>
              <a:ahLst/>
              <a:cxnLst/>
              <a:rect l="l" t="t" r="r" b="b"/>
              <a:pathLst>
                <a:path w="702" h="501" extrusionOk="0">
                  <a:moveTo>
                    <a:pt x="367" y="0"/>
                  </a:moveTo>
                  <a:cubicBezTo>
                    <a:pt x="1" y="0"/>
                    <a:pt x="1" y="501"/>
                    <a:pt x="367" y="501"/>
                  </a:cubicBezTo>
                  <a:cubicBezTo>
                    <a:pt x="701" y="501"/>
                    <a:pt x="701" y="0"/>
                    <a:pt x="367"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19"/>
            <p:cNvSpPr/>
            <p:nvPr/>
          </p:nvSpPr>
          <p:spPr>
            <a:xfrm>
              <a:off x="1207025" y="866434"/>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5" name="Google Shape;2335;p19"/>
          <p:cNvGrpSpPr/>
          <p:nvPr/>
        </p:nvGrpSpPr>
        <p:grpSpPr>
          <a:xfrm flipH="1">
            <a:off x="8532685" y="-170594"/>
            <a:ext cx="747610" cy="722927"/>
            <a:chOff x="-168381" y="-168706"/>
            <a:chExt cx="901061" cy="871312"/>
          </a:xfrm>
        </p:grpSpPr>
        <p:sp>
          <p:nvSpPr>
            <p:cNvPr id="2336" name="Google Shape;2336;p19"/>
            <p:cNvSpPr/>
            <p:nvPr/>
          </p:nvSpPr>
          <p:spPr>
            <a:xfrm>
              <a:off x="-157717" y="-134796"/>
              <a:ext cx="890397" cy="837402"/>
            </a:xfrm>
            <a:custGeom>
              <a:avLst/>
              <a:gdLst/>
              <a:ahLst/>
              <a:cxnLst/>
              <a:rect l="l" t="t" r="r" b="b"/>
              <a:pathLst>
                <a:path w="29722" h="27953" extrusionOk="0">
                  <a:moveTo>
                    <a:pt x="568" y="1"/>
                  </a:moveTo>
                  <a:cubicBezTo>
                    <a:pt x="334" y="3603"/>
                    <a:pt x="34" y="8507"/>
                    <a:pt x="101" y="10442"/>
                  </a:cubicBezTo>
                  <a:cubicBezTo>
                    <a:pt x="201" y="13444"/>
                    <a:pt x="1" y="14978"/>
                    <a:pt x="368" y="17880"/>
                  </a:cubicBezTo>
                  <a:cubicBezTo>
                    <a:pt x="609" y="19676"/>
                    <a:pt x="721" y="23022"/>
                    <a:pt x="2365" y="23022"/>
                  </a:cubicBezTo>
                  <a:cubicBezTo>
                    <a:pt x="2767" y="23022"/>
                    <a:pt x="3261" y="22822"/>
                    <a:pt x="3870" y="22350"/>
                  </a:cubicBezTo>
                  <a:cubicBezTo>
                    <a:pt x="4427" y="21877"/>
                    <a:pt x="5052" y="20848"/>
                    <a:pt x="5709" y="20848"/>
                  </a:cubicBezTo>
                  <a:cubicBezTo>
                    <a:pt x="5840" y="20848"/>
                    <a:pt x="5972" y="20888"/>
                    <a:pt x="6105" y="20983"/>
                  </a:cubicBezTo>
                  <a:cubicBezTo>
                    <a:pt x="6572" y="21383"/>
                    <a:pt x="6672" y="23217"/>
                    <a:pt x="6772" y="23718"/>
                  </a:cubicBezTo>
                  <a:cubicBezTo>
                    <a:pt x="7062" y="24907"/>
                    <a:pt x="7320" y="27398"/>
                    <a:pt x="8831" y="27398"/>
                  </a:cubicBezTo>
                  <a:cubicBezTo>
                    <a:pt x="8888" y="27398"/>
                    <a:pt x="8947" y="27394"/>
                    <a:pt x="9007" y="27387"/>
                  </a:cubicBezTo>
                  <a:cubicBezTo>
                    <a:pt x="10442" y="27187"/>
                    <a:pt x="11809" y="24285"/>
                    <a:pt x="13043" y="23518"/>
                  </a:cubicBezTo>
                  <a:cubicBezTo>
                    <a:pt x="14017" y="24583"/>
                    <a:pt x="15074" y="27952"/>
                    <a:pt x="16721" y="27952"/>
                  </a:cubicBezTo>
                  <a:cubicBezTo>
                    <a:pt x="16880" y="27952"/>
                    <a:pt x="17043" y="27921"/>
                    <a:pt x="17213" y="27854"/>
                  </a:cubicBezTo>
                  <a:cubicBezTo>
                    <a:pt x="18381" y="27387"/>
                    <a:pt x="18747" y="25452"/>
                    <a:pt x="20115" y="24085"/>
                  </a:cubicBezTo>
                  <a:cubicBezTo>
                    <a:pt x="21574" y="24241"/>
                    <a:pt x="24886" y="25639"/>
                    <a:pt x="26727" y="25639"/>
                  </a:cubicBezTo>
                  <a:cubicBezTo>
                    <a:pt x="27242" y="25639"/>
                    <a:pt x="27642" y="25530"/>
                    <a:pt x="27854" y="25252"/>
                  </a:cubicBezTo>
                  <a:cubicBezTo>
                    <a:pt x="28821" y="23985"/>
                    <a:pt x="26119" y="18681"/>
                    <a:pt x="25752" y="17513"/>
                  </a:cubicBezTo>
                  <a:cubicBezTo>
                    <a:pt x="27187" y="16813"/>
                    <a:pt x="29722" y="16246"/>
                    <a:pt x="28655" y="14311"/>
                  </a:cubicBezTo>
                  <a:cubicBezTo>
                    <a:pt x="27954" y="12943"/>
                    <a:pt x="26119" y="12176"/>
                    <a:pt x="25152" y="10909"/>
                  </a:cubicBezTo>
                  <a:cubicBezTo>
                    <a:pt x="26420" y="10141"/>
                    <a:pt x="29422" y="9774"/>
                    <a:pt x="28655" y="7906"/>
                  </a:cubicBezTo>
                  <a:cubicBezTo>
                    <a:pt x="28054" y="6472"/>
                    <a:pt x="25252" y="5705"/>
                    <a:pt x="23985" y="5104"/>
                  </a:cubicBezTo>
                  <a:cubicBezTo>
                    <a:pt x="25052" y="4137"/>
                    <a:pt x="26720" y="3670"/>
                    <a:pt x="25152" y="2302"/>
                  </a:cubicBezTo>
                  <a:cubicBezTo>
                    <a:pt x="24185" y="1335"/>
                    <a:pt x="22250" y="1035"/>
                    <a:pt x="20982" y="868"/>
                  </a:cubicBezTo>
                  <a:cubicBezTo>
                    <a:pt x="17413" y="268"/>
                    <a:pt x="4270" y="1"/>
                    <a:pt x="568" y="1"/>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19"/>
            <p:cNvSpPr/>
            <p:nvPr/>
          </p:nvSpPr>
          <p:spPr>
            <a:xfrm>
              <a:off x="-168381" y="-168706"/>
              <a:ext cx="804808" cy="754000"/>
            </a:xfrm>
            <a:custGeom>
              <a:avLst/>
              <a:gdLst/>
              <a:ahLst/>
              <a:cxnLst/>
              <a:rect l="l" t="t" r="r" b="b"/>
              <a:pathLst>
                <a:path w="26865" h="25169" extrusionOk="0">
                  <a:moveTo>
                    <a:pt x="581" y="0"/>
                  </a:moveTo>
                  <a:cubicBezTo>
                    <a:pt x="295" y="0"/>
                    <a:pt x="1" y="425"/>
                    <a:pt x="257" y="733"/>
                  </a:cubicBezTo>
                  <a:cubicBezTo>
                    <a:pt x="2959" y="4202"/>
                    <a:pt x="6528" y="6870"/>
                    <a:pt x="9763" y="9772"/>
                  </a:cubicBezTo>
                  <a:cubicBezTo>
                    <a:pt x="13366" y="12975"/>
                    <a:pt x="16568" y="16577"/>
                    <a:pt x="20104" y="19846"/>
                  </a:cubicBezTo>
                  <a:cubicBezTo>
                    <a:pt x="22039" y="21648"/>
                    <a:pt x="23940" y="23549"/>
                    <a:pt x="26075" y="25083"/>
                  </a:cubicBezTo>
                  <a:cubicBezTo>
                    <a:pt x="26153" y="25143"/>
                    <a:pt x="26230" y="25168"/>
                    <a:pt x="26303" y="25168"/>
                  </a:cubicBezTo>
                  <a:cubicBezTo>
                    <a:pt x="26636" y="25168"/>
                    <a:pt x="26865" y="24629"/>
                    <a:pt x="26509" y="24383"/>
                  </a:cubicBezTo>
                  <a:cubicBezTo>
                    <a:pt x="24574" y="22982"/>
                    <a:pt x="22873" y="21247"/>
                    <a:pt x="21105" y="19646"/>
                  </a:cubicBezTo>
                  <a:cubicBezTo>
                    <a:pt x="19337" y="18045"/>
                    <a:pt x="17669" y="16310"/>
                    <a:pt x="16001" y="14609"/>
                  </a:cubicBezTo>
                  <a:cubicBezTo>
                    <a:pt x="14333" y="12941"/>
                    <a:pt x="12666" y="11273"/>
                    <a:pt x="10931" y="9706"/>
                  </a:cubicBezTo>
                  <a:cubicBezTo>
                    <a:pt x="9330" y="8238"/>
                    <a:pt x="7662" y="6870"/>
                    <a:pt x="6061" y="5436"/>
                  </a:cubicBezTo>
                  <a:cubicBezTo>
                    <a:pt x="4193" y="3801"/>
                    <a:pt x="2358" y="2100"/>
                    <a:pt x="824" y="132"/>
                  </a:cubicBezTo>
                  <a:cubicBezTo>
                    <a:pt x="754" y="39"/>
                    <a:pt x="668" y="0"/>
                    <a:pt x="581"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19"/>
            <p:cNvSpPr/>
            <p:nvPr/>
          </p:nvSpPr>
          <p:spPr>
            <a:xfrm>
              <a:off x="380880" y="342484"/>
              <a:ext cx="199876" cy="224232"/>
            </a:xfrm>
            <a:custGeom>
              <a:avLst/>
              <a:gdLst/>
              <a:ahLst/>
              <a:cxnLst/>
              <a:rect l="l" t="t" r="r" b="b"/>
              <a:pathLst>
                <a:path w="6672" h="7485" extrusionOk="0">
                  <a:moveTo>
                    <a:pt x="5644" y="1"/>
                  </a:moveTo>
                  <a:cubicBezTo>
                    <a:pt x="3868" y="1"/>
                    <a:pt x="2120" y="503"/>
                    <a:pt x="401" y="780"/>
                  </a:cubicBezTo>
                  <a:cubicBezTo>
                    <a:pt x="200" y="813"/>
                    <a:pt x="100" y="1013"/>
                    <a:pt x="100" y="1180"/>
                  </a:cubicBezTo>
                  <a:cubicBezTo>
                    <a:pt x="0" y="3148"/>
                    <a:pt x="100" y="5116"/>
                    <a:pt x="100" y="7084"/>
                  </a:cubicBezTo>
                  <a:cubicBezTo>
                    <a:pt x="100" y="7351"/>
                    <a:pt x="309" y="7485"/>
                    <a:pt x="517" y="7485"/>
                  </a:cubicBezTo>
                  <a:cubicBezTo>
                    <a:pt x="726" y="7485"/>
                    <a:pt x="934" y="7351"/>
                    <a:pt x="934" y="7084"/>
                  </a:cubicBezTo>
                  <a:cubicBezTo>
                    <a:pt x="903" y="5232"/>
                    <a:pt x="842" y="3379"/>
                    <a:pt x="918" y="1526"/>
                  </a:cubicBezTo>
                  <a:lnTo>
                    <a:pt x="918" y="1526"/>
                  </a:lnTo>
                  <a:cubicBezTo>
                    <a:pt x="2493" y="1248"/>
                    <a:pt x="4069" y="834"/>
                    <a:pt x="5644" y="834"/>
                  </a:cubicBezTo>
                  <a:cubicBezTo>
                    <a:pt x="5797" y="834"/>
                    <a:pt x="5951" y="838"/>
                    <a:pt x="6105" y="846"/>
                  </a:cubicBezTo>
                  <a:cubicBezTo>
                    <a:pt x="6672" y="846"/>
                    <a:pt x="6638" y="13"/>
                    <a:pt x="6105" y="13"/>
                  </a:cubicBezTo>
                  <a:cubicBezTo>
                    <a:pt x="5951" y="5"/>
                    <a:pt x="5798" y="1"/>
                    <a:pt x="5644"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19"/>
            <p:cNvSpPr/>
            <p:nvPr/>
          </p:nvSpPr>
          <p:spPr>
            <a:xfrm>
              <a:off x="243984" y="203700"/>
              <a:ext cx="219978" cy="244124"/>
            </a:xfrm>
            <a:custGeom>
              <a:avLst/>
              <a:gdLst/>
              <a:ahLst/>
              <a:cxnLst/>
              <a:rect l="l" t="t" r="r" b="b"/>
              <a:pathLst>
                <a:path w="7343" h="8149" extrusionOk="0">
                  <a:moveTo>
                    <a:pt x="6692" y="1"/>
                  </a:moveTo>
                  <a:cubicBezTo>
                    <a:pt x="6664" y="1"/>
                    <a:pt x="6635" y="3"/>
                    <a:pt x="6605" y="9"/>
                  </a:cubicBezTo>
                  <a:cubicBezTo>
                    <a:pt x="4570" y="276"/>
                    <a:pt x="2569" y="576"/>
                    <a:pt x="534" y="676"/>
                  </a:cubicBezTo>
                  <a:cubicBezTo>
                    <a:pt x="301" y="676"/>
                    <a:pt x="100" y="843"/>
                    <a:pt x="100" y="1076"/>
                  </a:cubicBezTo>
                  <a:cubicBezTo>
                    <a:pt x="0" y="3311"/>
                    <a:pt x="100" y="5546"/>
                    <a:pt x="100" y="7748"/>
                  </a:cubicBezTo>
                  <a:cubicBezTo>
                    <a:pt x="100" y="8015"/>
                    <a:pt x="309" y="8148"/>
                    <a:pt x="517" y="8148"/>
                  </a:cubicBezTo>
                  <a:cubicBezTo>
                    <a:pt x="726" y="8148"/>
                    <a:pt x="934" y="8015"/>
                    <a:pt x="934" y="7748"/>
                  </a:cubicBezTo>
                  <a:cubicBezTo>
                    <a:pt x="934" y="5682"/>
                    <a:pt x="846" y="3587"/>
                    <a:pt x="918" y="1490"/>
                  </a:cubicBezTo>
                  <a:lnTo>
                    <a:pt x="918" y="1490"/>
                  </a:lnTo>
                  <a:cubicBezTo>
                    <a:pt x="2892" y="1373"/>
                    <a:pt x="4865" y="1091"/>
                    <a:pt x="6839" y="809"/>
                  </a:cubicBezTo>
                  <a:cubicBezTo>
                    <a:pt x="7342" y="747"/>
                    <a:pt x="7163" y="1"/>
                    <a:pt x="6692"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19"/>
            <p:cNvSpPr/>
            <p:nvPr/>
          </p:nvSpPr>
          <p:spPr>
            <a:xfrm>
              <a:off x="73119" y="64048"/>
              <a:ext cx="303799" cy="334805"/>
            </a:xfrm>
            <a:custGeom>
              <a:avLst/>
              <a:gdLst/>
              <a:ahLst/>
              <a:cxnLst/>
              <a:rect l="l" t="t" r="r" b="b"/>
              <a:pathLst>
                <a:path w="10141" h="11176" extrusionOk="0">
                  <a:moveTo>
                    <a:pt x="9607" y="1"/>
                  </a:moveTo>
                  <a:cubicBezTo>
                    <a:pt x="6705" y="1"/>
                    <a:pt x="3803" y="101"/>
                    <a:pt x="901" y="301"/>
                  </a:cubicBezTo>
                  <a:cubicBezTo>
                    <a:pt x="667" y="301"/>
                    <a:pt x="501" y="468"/>
                    <a:pt x="501" y="701"/>
                  </a:cubicBezTo>
                  <a:cubicBezTo>
                    <a:pt x="200" y="4070"/>
                    <a:pt x="0" y="7406"/>
                    <a:pt x="0" y="10775"/>
                  </a:cubicBezTo>
                  <a:cubicBezTo>
                    <a:pt x="0" y="11042"/>
                    <a:pt x="209" y="11176"/>
                    <a:pt x="417" y="11176"/>
                  </a:cubicBezTo>
                  <a:cubicBezTo>
                    <a:pt x="626" y="11176"/>
                    <a:pt x="834" y="11042"/>
                    <a:pt x="834" y="10775"/>
                  </a:cubicBezTo>
                  <a:cubicBezTo>
                    <a:pt x="834" y="7542"/>
                    <a:pt x="1019" y="4339"/>
                    <a:pt x="1299" y="1108"/>
                  </a:cubicBezTo>
                  <a:lnTo>
                    <a:pt x="1299" y="1108"/>
                  </a:lnTo>
                  <a:cubicBezTo>
                    <a:pt x="4068" y="926"/>
                    <a:pt x="6838" y="835"/>
                    <a:pt x="9607" y="835"/>
                  </a:cubicBezTo>
                  <a:cubicBezTo>
                    <a:pt x="10141" y="835"/>
                    <a:pt x="10141" y="1"/>
                    <a:pt x="960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19"/>
            <p:cNvSpPr/>
            <p:nvPr/>
          </p:nvSpPr>
          <p:spPr>
            <a:xfrm>
              <a:off x="-59793" y="-50082"/>
              <a:ext cx="283847" cy="333038"/>
            </a:xfrm>
            <a:custGeom>
              <a:avLst/>
              <a:gdLst/>
              <a:ahLst/>
              <a:cxnLst/>
              <a:rect l="l" t="t" r="r" b="b"/>
              <a:pathLst>
                <a:path w="9475" h="11117" extrusionOk="0">
                  <a:moveTo>
                    <a:pt x="4345" y="0"/>
                  </a:moveTo>
                  <a:cubicBezTo>
                    <a:pt x="3143" y="0"/>
                    <a:pt x="1946" y="77"/>
                    <a:pt x="768" y="342"/>
                  </a:cubicBezTo>
                  <a:cubicBezTo>
                    <a:pt x="601" y="375"/>
                    <a:pt x="501" y="575"/>
                    <a:pt x="468" y="742"/>
                  </a:cubicBezTo>
                  <a:cubicBezTo>
                    <a:pt x="168" y="4044"/>
                    <a:pt x="1" y="7380"/>
                    <a:pt x="1" y="10716"/>
                  </a:cubicBezTo>
                  <a:cubicBezTo>
                    <a:pt x="1" y="10983"/>
                    <a:pt x="209" y="11116"/>
                    <a:pt x="418" y="11116"/>
                  </a:cubicBezTo>
                  <a:cubicBezTo>
                    <a:pt x="626" y="11116"/>
                    <a:pt x="835" y="10983"/>
                    <a:pt x="835" y="10716"/>
                  </a:cubicBezTo>
                  <a:cubicBezTo>
                    <a:pt x="835" y="7495"/>
                    <a:pt x="990" y="4274"/>
                    <a:pt x="1271" y="1084"/>
                  </a:cubicBezTo>
                  <a:lnTo>
                    <a:pt x="1271" y="1084"/>
                  </a:lnTo>
                  <a:cubicBezTo>
                    <a:pt x="2280" y="878"/>
                    <a:pt x="3303" y="814"/>
                    <a:pt x="4328" y="814"/>
                  </a:cubicBezTo>
                  <a:cubicBezTo>
                    <a:pt x="5862" y="814"/>
                    <a:pt x="7401" y="956"/>
                    <a:pt x="8907" y="976"/>
                  </a:cubicBezTo>
                  <a:cubicBezTo>
                    <a:pt x="9474" y="976"/>
                    <a:pt x="9474" y="142"/>
                    <a:pt x="8907" y="142"/>
                  </a:cubicBezTo>
                  <a:cubicBezTo>
                    <a:pt x="7397" y="123"/>
                    <a:pt x="5867" y="0"/>
                    <a:pt x="4345"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19"/>
            <p:cNvSpPr/>
            <p:nvPr/>
          </p:nvSpPr>
          <p:spPr>
            <a:xfrm>
              <a:off x="459812" y="66055"/>
              <a:ext cx="28010" cy="21030"/>
            </a:xfrm>
            <a:custGeom>
              <a:avLst/>
              <a:gdLst/>
              <a:ahLst/>
              <a:cxnLst/>
              <a:rect l="l" t="t" r="r" b="b"/>
              <a:pathLst>
                <a:path w="935" h="702" extrusionOk="0">
                  <a:moveTo>
                    <a:pt x="467" y="1"/>
                  </a:moveTo>
                  <a:cubicBezTo>
                    <a:pt x="0" y="1"/>
                    <a:pt x="0" y="701"/>
                    <a:pt x="467" y="701"/>
                  </a:cubicBezTo>
                  <a:cubicBezTo>
                    <a:pt x="934" y="701"/>
                    <a:pt x="934" y="1"/>
                    <a:pt x="46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19"/>
            <p:cNvSpPr/>
            <p:nvPr/>
          </p:nvSpPr>
          <p:spPr>
            <a:xfrm>
              <a:off x="471794" y="121023"/>
              <a:ext cx="28010" cy="22019"/>
            </a:xfrm>
            <a:custGeom>
              <a:avLst/>
              <a:gdLst/>
              <a:ahLst/>
              <a:cxnLst/>
              <a:rect l="l" t="t" r="r" b="b"/>
              <a:pathLst>
                <a:path w="935" h="735"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19"/>
            <p:cNvSpPr/>
            <p:nvPr/>
          </p:nvSpPr>
          <p:spPr>
            <a:xfrm>
              <a:off x="512773" y="80044"/>
              <a:ext cx="28010" cy="22019"/>
            </a:xfrm>
            <a:custGeom>
              <a:avLst/>
              <a:gdLst/>
              <a:ahLst/>
              <a:cxnLst/>
              <a:rect l="l" t="t" r="r" b="b"/>
              <a:pathLst>
                <a:path w="935" h="735" extrusionOk="0">
                  <a:moveTo>
                    <a:pt x="467" y="1"/>
                  </a:moveTo>
                  <a:cubicBezTo>
                    <a:pt x="0" y="1"/>
                    <a:pt x="0" y="734"/>
                    <a:pt x="467" y="734"/>
                  </a:cubicBezTo>
                  <a:cubicBezTo>
                    <a:pt x="934" y="734"/>
                    <a:pt x="934" y="1"/>
                    <a:pt x="46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19"/>
            <p:cNvSpPr/>
            <p:nvPr/>
          </p:nvSpPr>
          <p:spPr>
            <a:xfrm>
              <a:off x="89085" y="511702"/>
              <a:ext cx="28010" cy="22019"/>
            </a:xfrm>
            <a:custGeom>
              <a:avLst/>
              <a:gdLst/>
              <a:ahLst/>
              <a:cxnLst/>
              <a:rect l="l" t="t" r="r" b="b"/>
              <a:pathLst>
                <a:path w="935" h="735" extrusionOk="0">
                  <a:moveTo>
                    <a:pt x="468" y="1"/>
                  </a:moveTo>
                  <a:cubicBezTo>
                    <a:pt x="1" y="1"/>
                    <a:pt x="1" y="735"/>
                    <a:pt x="468" y="735"/>
                  </a:cubicBezTo>
                  <a:cubicBezTo>
                    <a:pt x="935" y="735"/>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19"/>
            <p:cNvSpPr/>
            <p:nvPr/>
          </p:nvSpPr>
          <p:spPr>
            <a:xfrm>
              <a:off x="115086" y="451761"/>
              <a:ext cx="28010" cy="21030"/>
            </a:xfrm>
            <a:custGeom>
              <a:avLst/>
              <a:gdLst/>
              <a:ahLst/>
              <a:cxnLst/>
              <a:rect l="l" t="t" r="r" b="b"/>
              <a:pathLst>
                <a:path w="935" h="702" extrusionOk="0">
                  <a:moveTo>
                    <a:pt x="467" y="1"/>
                  </a:moveTo>
                  <a:cubicBezTo>
                    <a:pt x="0" y="1"/>
                    <a:pt x="0" y="701"/>
                    <a:pt x="467" y="701"/>
                  </a:cubicBezTo>
                  <a:cubicBezTo>
                    <a:pt x="934" y="701"/>
                    <a:pt x="934" y="1"/>
                    <a:pt x="46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19"/>
            <p:cNvSpPr/>
            <p:nvPr/>
          </p:nvSpPr>
          <p:spPr>
            <a:xfrm>
              <a:off x="147049" y="503734"/>
              <a:ext cx="28010" cy="21989"/>
            </a:xfrm>
            <a:custGeom>
              <a:avLst/>
              <a:gdLst/>
              <a:ahLst/>
              <a:cxnLst/>
              <a:rect l="l" t="t" r="r" b="b"/>
              <a:pathLst>
                <a:path w="935" h="734"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19"/>
            <p:cNvSpPr/>
            <p:nvPr/>
          </p:nvSpPr>
          <p:spPr>
            <a:xfrm>
              <a:off x="7943" y="204958"/>
              <a:ext cx="28010" cy="22019"/>
            </a:xfrm>
            <a:custGeom>
              <a:avLst/>
              <a:gdLst/>
              <a:ahLst/>
              <a:cxnLst/>
              <a:rect l="l" t="t" r="r" b="b"/>
              <a:pathLst>
                <a:path w="935" h="735"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19"/>
            <p:cNvSpPr/>
            <p:nvPr/>
          </p:nvSpPr>
          <p:spPr>
            <a:xfrm>
              <a:off x="13934" y="146995"/>
              <a:ext cx="28010" cy="22019"/>
            </a:xfrm>
            <a:custGeom>
              <a:avLst/>
              <a:gdLst/>
              <a:ahLst/>
              <a:cxnLst/>
              <a:rect l="l" t="t" r="r" b="b"/>
              <a:pathLst>
                <a:path w="935" h="735" extrusionOk="0">
                  <a:moveTo>
                    <a:pt x="468" y="1"/>
                  </a:moveTo>
                  <a:cubicBezTo>
                    <a:pt x="1" y="1"/>
                    <a:pt x="1" y="734"/>
                    <a:pt x="468" y="734"/>
                  </a:cubicBezTo>
                  <a:cubicBezTo>
                    <a:pt x="935" y="734"/>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19"/>
            <p:cNvSpPr/>
            <p:nvPr/>
          </p:nvSpPr>
          <p:spPr>
            <a:xfrm>
              <a:off x="430845" y="285898"/>
              <a:ext cx="28010" cy="22019"/>
            </a:xfrm>
            <a:custGeom>
              <a:avLst/>
              <a:gdLst/>
              <a:ahLst/>
              <a:cxnLst/>
              <a:rect l="l" t="t" r="r" b="b"/>
              <a:pathLst>
                <a:path w="935" h="735" extrusionOk="0">
                  <a:moveTo>
                    <a:pt x="467" y="0"/>
                  </a:moveTo>
                  <a:cubicBezTo>
                    <a:pt x="0" y="0"/>
                    <a:pt x="0" y="734"/>
                    <a:pt x="467" y="734"/>
                  </a:cubicBezTo>
                  <a:cubicBezTo>
                    <a:pt x="934" y="734"/>
                    <a:pt x="934" y="0"/>
                    <a:pt x="467"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19"/>
            <p:cNvSpPr/>
            <p:nvPr/>
          </p:nvSpPr>
          <p:spPr>
            <a:xfrm>
              <a:off x="462808" y="268913"/>
              <a:ext cx="28010" cy="21989"/>
            </a:xfrm>
            <a:custGeom>
              <a:avLst/>
              <a:gdLst/>
              <a:ahLst/>
              <a:cxnLst/>
              <a:rect l="l" t="t" r="r" b="b"/>
              <a:pathLst>
                <a:path w="935" h="734"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19"/>
            <p:cNvSpPr/>
            <p:nvPr/>
          </p:nvSpPr>
          <p:spPr>
            <a:xfrm>
              <a:off x="219990" y="5096"/>
              <a:ext cx="28010" cy="21030"/>
            </a:xfrm>
            <a:custGeom>
              <a:avLst/>
              <a:gdLst/>
              <a:ahLst/>
              <a:cxnLst/>
              <a:rect l="l" t="t" r="r" b="b"/>
              <a:pathLst>
                <a:path w="935" h="702" extrusionOk="0">
                  <a:moveTo>
                    <a:pt x="468" y="1"/>
                  </a:moveTo>
                  <a:cubicBezTo>
                    <a:pt x="1" y="1"/>
                    <a:pt x="1" y="701"/>
                    <a:pt x="468" y="701"/>
                  </a:cubicBezTo>
                  <a:cubicBezTo>
                    <a:pt x="935" y="701"/>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19"/>
            <p:cNvSpPr/>
            <p:nvPr/>
          </p:nvSpPr>
          <p:spPr>
            <a:xfrm>
              <a:off x="578705" y="465750"/>
              <a:ext cx="28010" cy="22019"/>
            </a:xfrm>
            <a:custGeom>
              <a:avLst/>
              <a:gdLst/>
              <a:ahLst/>
              <a:cxnLst/>
              <a:rect l="l" t="t" r="r" b="b"/>
              <a:pathLst>
                <a:path w="935" h="735" extrusionOk="0">
                  <a:moveTo>
                    <a:pt x="468" y="1"/>
                  </a:moveTo>
                  <a:cubicBezTo>
                    <a:pt x="1" y="1"/>
                    <a:pt x="1" y="734"/>
                    <a:pt x="468" y="734"/>
                  </a:cubicBezTo>
                  <a:cubicBezTo>
                    <a:pt x="935" y="734"/>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19"/>
            <p:cNvSpPr/>
            <p:nvPr/>
          </p:nvSpPr>
          <p:spPr>
            <a:xfrm>
              <a:off x="494770" y="523714"/>
              <a:ext cx="28010" cy="22019"/>
            </a:xfrm>
            <a:custGeom>
              <a:avLst/>
              <a:gdLst/>
              <a:ahLst/>
              <a:cxnLst/>
              <a:rect l="l" t="t" r="r" b="b"/>
              <a:pathLst>
                <a:path w="935" h="735"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5" name="Google Shape;2355;p19"/>
          <p:cNvGrpSpPr/>
          <p:nvPr/>
        </p:nvGrpSpPr>
        <p:grpSpPr>
          <a:xfrm rot="10800000">
            <a:off x="8339290" y="1377176"/>
            <a:ext cx="362172" cy="472552"/>
            <a:chOff x="1304140" y="978228"/>
            <a:chExt cx="436509" cy="569545"/>
          </a:xfrm>
        </p:grpSpPr>
        <p:sp>
          <p:nvSpPr>
            <p:cNvPr id="2356" name="Google Shape;2356;p19"/>
            <p:cNvSpPr/>
            <p:nvPr/>
          </p:nvSpPr>
          <p:spPr>
            <a:xfrm>
              <a:off x="1321934" y="978228"/>
              <a:ext cx="418716" cy="433845"/>
            </a:xfrm>
            <a:custGeom>
              <a:avLst/>
              <a:gdLst/>
              <a:ahLst/>
              <a:cxnLst/>
              <a:rect l="l" t="t" r="r" b="b"/>
              <a:pathLst>
                <a:path w="13977" h="14482" extrusionOk="0">
                  <a:moveTo>
                    <a:pt x="12193" y="1"/>
                  </a:moveTo>
                  <a:cubicBezTo>
                    <a:pt x="11019" y="1"/>
                    <a:pt x="8624" y="2538"/>
                    <a:pt x="7306" y="3407"/>
                  </a:cubicBezTo>
                  <a:cubicBezTo>
                    <a:pt x="7155" y="3515"/>
                    <a:pt x="7024" y="3559"/>
                    <a:pt x="6904" y="3559"/>
                  </a:cubicBezTo>
                  <a:cubicBezTo>
                    <a:pt x="6467" y="3559"/>
                    <a:pt x="6173" y="2969"/>
                    <a:pt x="5571" y="2707"/>
                  </a:cubicBezTo>
                  <a:cubicBezTo>
                    <a:pt x="5238" y="2567"/>
                    <a:pt x="4914" y="2426"/>
                    <a:pt x="4624" y="2426"/>
                  </a:cubicBezTo>
                  <a:cubicBezTo>
                    <a:pt x="4362" y="2426"/>
                    <a:pt x="4127" y="2541"/>
                    <a:pt x="3936" y="2873"/>
                  </a:cubicBezTo>
                  <a:cubicBezTo>
                    <a:pt x="3303" y="4041"/>
                    <a:pt x="4037" y="5876"/>
                    <a:pt x="3936" y="7143"/>
                  </a:cubicBezTo>
                  <a:cubicBezTo>
                    <a:pt x="3288" y="6861"/>
                    <a:pt x="2376" y="6317"/>
                    <a:pt x="1586" y="6317"/>
                  </a:cubicBezTo>
                  <a:cubicBezTo>
                    <a:pt x="1442" y="6317"/>
                    <a:pt x="1302" y="6335"/>
                    <a:pt x="1168" y="6376"/>
                  </a:cubicBezTo>
                  <a:cubicBezTo>
                    <a:pt x="0" y="6710"/>
                    <a:pt x="267" y="8344"/>
                    <a:pt x="401" y="9278"/>
                  </a:cubicBezTo>
                  <a:cubicBezTo>
                    <a:pt x="601" y="10946"/>
                    <a:pt x="1235" y="12714"/>
                    <a:pt x="1368" y="14382"/>
                  </a:cubicBezTo>
                  <a:lnTo>
                    <a:pt x="1401" y="14382"/>
                  </a:lnTo>
                  <a:cubicBezTo>
                    <a:pt x="2530" y="14382"/>
                    <a:pt x="3857" y="14480"/>
                    <a:pt x="5122" y="14480"/>
                  </a:cubicBezTo>
                  <a:cubicBezTo>
                    <a:pt x="5502" y="14480"/>
                    <a:pt x="5876" y="14472"/>
                    <a:pt x="6238" y="14448"/>
                  </a:cubicBezTo>
                  <a:cubicBezTo>
                    <a:pt x="7372" y="14415"/>
                    <a:pt x="9207" y="14482"/>
                    <a:pt x="10041" y="13514"/>
                  </a:cubicBezTo>
                  <a:cubicBezTo>
                    <a:pt x="11142" y="12213"/>
                    <a:pt x="8707" y="11580"/>
                    <a:pt x="7939" y="11113"/>
                  </a:cubicBezTo>
                  <a:cubicBezTo>
                    <a:pt x="9340" y="10479"/>
                    <a:pt x="10941" y="10379"/>
                    <a:pt x="12309" y="9512"/>
                  </a:cubicBezTo>
                  <a:cubicBezTo>
                    <a:pt x="13076" y="8978"/>
                    <a:pt x="13977" y="8444"/>
                    <a:pt x="13176" y="7577"/>
                  </a:cubicBezTo>
                  <a:cubicBezTo>
                    <a:pt x="12509" y="6810"/>
                    <a:pt x="11442" y="6309"/>
                    <a:pt x="10575" y="6042"/>
                  </a:cubicBezTo>
                  <a:cubicBezTo>
                    <a:pt x="11375" y="4675"/>
                    <a:pt x="13510" y="772"/>
                    <a:pt x="12543" y="105"/>
                  </a:cubicBezTo>
                  <a:cubicBezTo>
                    <a:pt x="12444" y="34"/>
                    <a:pt x="12327" y="1"/>
                    <a:pt x="12193" y="1"/>
                  </a:cubicBezTo>
                  <a:close/>
                </a:path>
              </a:pathLst>
            </a:custGeom>
            <a:solidFill>
              <a:srgbClr val="C43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19"/>
            <p:cNvSpPr/>
            <p:nvPr/>
          </p:nvSpPr>
          <p:spPr>
            <a:xfrm>
              <a:off x="1304140" y="1073037"/>
              <a:ext cx="322013" cy="474737"/>
            </a:xfrm>
            <a:custGeom>
              <a:avLst/>
              <a:gdLst/>
              <a:ahLst/>
              <a:cxnLst/>
              <a:rect l="l" t="t" r="r" b="b"/>
              <a:pathLst>
                <a:path w="10749" h="15847" extrusionOk="0">
                  <a:moveTo>
                    <a:pt x="10371" y="1"/>
                  </a:moveTo>
                  <a:cubicBezTo>
                    <a:pt x="10313" y="1"/>
                    <a:pt x="10254" y="23"/>
                    <a:pt x="10201" y="75"/>
                  </a:cubicBezTo>
                  <a:cubicBezTo>
                    <a:pt x="8066" y="2210"/>
                    <a:pt x="5931" y="4412"/>
                    <a:pt x="4264" y="6980"/>
                  </a:cubicBezTo>
                  <a:cubicBezTo>
                    <a:pt x="2529" y="9616"/>
                    <a:pt x="995" y="12484"/>
                    <a:pt x="61" y="15520"/>
                  </a:cubicBezTo>
                  <a:cubicBezTo>
                    <a:pt x="1" y="15719"/>
                    <a:pt x="155" y="15846"/>
                    <a:pt x="310" y="15846"/>
                  </a:cubicBezTo>
                  <a:cubicBezTo>
                    <a:pt x="415" y="15846"/>
                    <a:pt x="521" y="15788"/>
                    <a:pt x="561" y="15653"/>
                  </a:cubicBezTo>
                  <a:cubicBezTo>
                    <a:pt x="1495" y="12684"/>
                    <a:pt x="3029" y="9849"/>
                    <a:pt x="4731" y="7247"/>
                  </a:cubicBezTo>
                  <a:cubicBezTo>
                    <a:pt x="6365" y="4712"/>
                    <a:pt x="8467" y="2544"/>
                    <a:pt x="10568" y="442"/>
                  </a:cubicBezTo>
                  <a:cubicBezTo>
                    <a:pt x="10749" y="261"/>
                    <a:pt x="10570" y="1"/>
                    <a:pt x="10371"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19"/>
            <p:cNvSpPr/>
            <p:nvPr/>
          </p:nvSpPr>
          <p:spPr>
            <a:xfrm>
              <a:off x="1369383" y="1235665"/>
              <a:ext cx="155569" cy="125642"/>
            </a:xfrm>
            <a:custGeom>
              <a:avLst/>
              <a:gdLst/>
              <a:ahLst/>
              <a:cxnLst/>
              <a:rect l="l" t="t" r="r" b="b"/>
              <a:pathLst>
                <a:path w="5193" h="4194" extrusionOk="0">
                  <a:moveTo>
                    <a:pt x="255" y="0"/>
                  </a:moveTo>
                  <a:cubicBezTo>
                    <a:pt x="126" y="0"/>
                    <a:pt x="1" y="84"/>
                    <a:pt x="17" y="250"/>
                  </a:cubicBezTo>
                  <a:cubicBezTo>
                    <a:pt x="84" y="1518"/>
                    <a:pt x="484" y="2752"/>
                    <a:pt x="751" y="3986"/>
                  </a:cubicBezTo>
                  <a:cubicBezTo>
                    <a:pt x="751" y="4086"/>
                    <a:pt x="885" y="4187"/>
                    <a:pt x="985" y="4187"/>
                  </a:cubicBezTo>
                  <a:cubicBezTo>
                    <a:pt x="1217" y="4169"/>
                    <a:pt x="1450" y="4163"/>
                    <a:pt x="1683" y="4163"/>
                  </a:cubicBezTo>
                  <a:cubicBezTo>
                    <a:pt x="2210" y="4163"/>
                    <a:pt x="2739" y="4194"/>
                    <a:pt x="3264" y="4194"/>
                  </a:cubicBezTo>
                  <a:cubicBezTo>
                    <a:pt x="3812" y="4194"/>
                    <a:pt x="4356" y="4160"/>
                    <a:pt x="4888" y="4020"/>
                  </a:cubicBezTo>
                  <a:cubicBezTo>
                    <a:pt x="5193" y="3959"/>
                    <a:pt x="5107" y="3507"/>
                    <a:pt x="4835" y="3507"/>
                  </a:cubicBezTo>
                  <a:cubicBezTo>
                    <a:pt x="4810" y="3507"/>
                    <a:pt x="4783" y="3511"/>
                    <a:pt x="4754" y="3519"/>
                  </a:cubicBezTo>
                  <a:cubicBezTo>
                    <a:pt x="4273" y="3636"/>
                    <a:pt x="3782" y="3667"/>
                    <a:pt x="3288" y="3667"/>
                  </a:cubicBezTo>
                  <a:cubicBezTo>
                    <a:pt x="2738" y="3667"/>
                    <a:pt x="2185" y="3629"/>
                    <a:pt x="1641" y="3629"/>
                  </a:cubicBezTo>
                  <a:cubicBezTo>
                    <a:pt x="1494" y="3629"/>
                    <a:pt x="1348" y="3632"/>
                    <a:pt x="1203" y="3639"/>
                  </a:cubicBezTo>
                  <a:lnTo>
                    <a:pt x="1203" y="3639"/>
                  </a:lnTo>
                  <a:cubicBezTo>
                    <a:pt x="938" y="2513"/>
                    <a:pt x="581" y="1411"/>
                    <a:pt x="518" y="250"/>
                  </a:cubicBezTo>
                  <a:cubicBezTo>
                    <a:pt x="518" y="84"/>
                    <a:pt x="384" y="0"/>
                    <a:pt x="255"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19"/>
            <p:cNvSpPr/>
            <p:nvPr/>
          </p:nvSpPr>
          <p:spPr>
            <a:xfrm>
              <a:off x="1422853" y="1210682"/>
              <a:ext cx="90951" cy="89603"/>
            </a:xfrm>
            <a:custGeom>
              <a:avLst/>
              <a:gdLst/>
              <a:ahLst/>
              <a:cxnLst/>
              <a:rect l="l" t="t" r="r" b="b"/>
              <a:pathLst>
                <a:path w="3036" h="2991" extrusionOk="0">
                  <a:moveTo>
                    <a:pt x="267" y="0"/>
                  </a:moveTo>
                  <a:cubicBezTo>
                    <a:pt x="134" y="0"/>
                    <a:pt x="0" y="84"/>
                    <a:pt x="0" y="250"/>
                  </a:cubicBezTo>
                  <a:cubicBezTo>
                    <a:pt x="0" y="1084"/>
                    <a:pt x="67" y="1885"/>
                    <a:pt x="100" y="2719"/>
                  </a:cubicBezTo>
                  <a:cubicBezTo>
                    <a:pt x="130" y="2868"/>
                    <a:pt x="240" y="2991"/>
                    <a:pt x="383" y="2991"/>
                  </a:cubicBezTo>
                  <a:cubicBezTo>
                    <a:pt x="400" y="2991"/>
                    <a:pt x="417" y="2989"/>
                    <a:pt x="434" y="2986"/>
                  </a:cubicBezTo>
                  <a:cubicBezTo>
                    <a:pt x="1201" y="2686"/>
                    <a:pt x="2002" y="2686"/>
                    <a:pt x="2802" y="2552"/>
                  </a:cubicBezTo>
                  <a:cubicBezTo>
                    <a:pt x="2936" y="2519"/>
                    <a:pt x="3036" y="2352"/>
                    <a:pt x="3003" y="2219"/>
                  </a:cubicBezTo>
                  <a:cubicBezTo>
                    <a:pt x="2936" y="2085"/>
                    <a:pt x="2802" y="2018"/>
                    <a:pt x="2669" y="2018"/>
                  </a:cubicBezTo>
                  <a:cubicBezTo>
                    <a:pt x="1974" y="2163"/>
                    <a:pt x="1280" y="2182"/>
                    <a:pt x="607" y="2359"/>
                  </a:cubicBezTo>
                  <a:lnTo>
                    <a:pt x="607" y="2359"/>
                  </a:lnTo>
                  <a:cubicBezTo>
                    <a:pt x="559" y="1653"/>
                    <a:pt x="534" y="964"/>
                    <a:pt x="534" y="250"/>
                  </a:cubicBezTo>
                  <a:cubicBezTo>
                    <a:pt x="534" y="84"/>
                    <a:pt x="401" y="0"/>
                    <a:pt x="267"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19"/>
            <p:cNvSpPr/>
            <p:nvPr/>
          </p:nvSpPr>
          <p:spPr>
            <a:xfrm>
              <a:off x="1473208" y="1117461"/>
              <a:ext cx="125911" cy="118242"/>
            </a:xfrm>
            <a:custGeom>
              <a:avLst/>
              <a:gdLst/>
              <a:ahLst/>
              <a:cxnLst/>
              <a:rect l="l" t="t" r="r" b="b"/>
              <a:pathLst>
                <a:path w="4203" h="3947" extrusionOk="0">
                  <a:moveTo>
                    <a:pt x="318" y="0"/>
                  </a:moveTo>
                  <a:cubicBezTo>
                    <a:pt x="171" y="0"/>
                    <a:pt x="1" y="128"/>
                    <a:pt x="21" y="327"/>
                  </a:cubicBezTo>
                  <a:cubicBezTo>
                    <a:pt x="221" y="1361"/>
                    <a:pt x="187" y="2428"/>
                    <a:pt x="221" y="3463"/>
                  </a:cubicBezTo>
                  <a:cubicBezTo>
                    <a:pt x="221" y="3563"/>
                    <a:pt x="287" y="3696"/>
                    <a:pt x="421" y="3696"/>
                  </a:cubicBezTo>
                  <a:cubicBezTo>
                    <a:pt x="988" y="3796"/>
                    <a:pt x="1555" y="3863"/>
                    <a:pt x="2155" y="3930"/>
                  </a:cubicBezTo>
                  <a:cubicBezTo>
                    <a:pt x="2331" y="3940"/>
                    <a:pt x="2509" y="3947"/>
                    <a:pt x="2689" y="3947"/>
                  </a:cubicBezTo>
                  <a:cubicBezTo>
                    <a:pt x="3090" y="3947"/>
                    <a:pt x="3498" y="3911"/>
                    <a:pt x="3890" y="3796"/>
                  </a:cubicBezTo>
                  <a:cubicBezTo>
                    <a:pt x="4203" y="3734"/>
                    <a:pt x="4105" y="3290"/>
                    <a:pt x="3816" y="3290"/>
                  </a:cubicBezTo>
                  <a:cubicBezTo>
                    <a:pt x="3797" y="3290"/>
                    <a:pt x="3777" y="3292"/>
                    <a:pt x="3757" y="3296"/>
                  </a:cubicBezTo>
                  <a:cubicBezTo>
                    <a:pt x="3401" y="3385"/>
                    <a:pt x="3045" y="3414"/>
                    <a:pt x="2689" y="3414"/>
                  </a:cubicBezTo>
                  <a:cubicBezTo>
                    <a:pt x="2511" y="3414"/>
                    <a:pt x="2333" y="3407"/>
                    <a:pt x="2155" y="3396"/>
                  </a:cubicBezTo>
                  <a:cubicBezTo>
                    <a:pt x="1684" y="3366"/>
                    <a:pt x="1213" y="3311"/>
                    <a:pt x="742" y="3229"/>
                  </a:cubicBezTo>
                  <a:lnTo>
                    <a:pt x="742" y="3229"/>
                  </a:lnTo>
                  <a:cubicBezTo>
                    <a:pt x="691" y="2207"/>
                    <a:pt x="707" y="1186"/>
                    <a:pt x="521" y="194"/>
                  </a:cubicBezTo>
                  <a:cubicBezTo>
                    <a:pt x="507" y="59"/>
                    <a:pt x="418" y="0"/>
                    <a:pt x="318"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19"/>
            <p:cNvSpPr/>
            <p:nvPr/>
          </p:nvSpPr>
          <p:spPr>
            <a:xfrm>
              <a:off x="1524761" y="1114256"/>
              <a:ext cx="61982" cy="58986"/>
            </a:xfrm>
            <a:custGeom>
              <a:avLst/>
              <a:gdLst/>
              <a:ahLst/>
              <a:cxnLst/>
              <a:rect l="l" t="t" r="r" b="b"/>
              <a:pathLst>
                <a:path w="2069" h="1969" extrusionOk="0">
                  <a:moveTo>
                    <a:pt x="301" y="0"/>
                  </a:moveTo>
                  <a:cubicBezTo>
                    <a:pt x="168" y="34"/>
                    <a:pt x="34" y="134"/>
                    <a:pt x="34" y="267"/>
                  </a:cubicBezTo>
                  <a:cubicBezTo>
                    <a:pt x="34" y="734"/>
                    <a:pt x="1" y="1235"/>
                    <a:pt x="168" y="1702"/>
                  </a:cubicBezTo>
                  <a:cubicBezTo>
                    <a:pt x="201" y="1802"/>
                    <a:pt x="301" y="1902"/>
                    <a:pt x="401" y="1902"/>
                  </a:cubicBezTo>
                  <a:cubicBezTo>
                    <a:pt x="868" y="1902"/>
                    <a:pt x="1335" y="1968"/>
                    <a:pt x="1802" y="1968"/>
                  </a:cubicBezTo>
                  <a:cubicBezTo>
                    <a:pt x="1936" y="1968"/>
                    <a:pt x="2069" y="1868"/>
                    <a:pt x="2069" y="1735"/>
                  </a:cubicBezTo>
                  <a:cubicBezTo>
                    <a:pt x="2069" y="1568"/>
                    <a:pt x="1969" y="1468"/>
                    <a:pt x="1802" y="1468"/>
                  </a:cubicBezTo>
                  <a:cubicBezTo>
                    <a:pt x="1402" y="1468"/>
                    <a:pt x="1002" y="1395"/>
                    <a:pt x="601" y="1374"/>
                  </a:cubicBezTo>
                  <a:lnTo>
                    <a:pt x="601" y="1374"/>
                  </a:lnTo>
                  <a:cubicBezTo>
                    <a:pt x="601" y="1349"/>
                    <a:pt x="601" y="1325"/>
                    <a:pt x="601" y="1301"/>
                  </a:cubicBezTo>
                  <a:cubicBezTo>
                    <a:pt x="601" y="1301"/>
                    <a:pt x="601" y="1301"/>
                    <a:pt x="568" y="1268"/>
                  </a:cubicBezTo>
                  <a:cubicBezTo>
                    <a:pt x="568" y="1268"/>
                    <a:pt x="568" y="1201"/>
                    <a:pt x="568" y="1168"/>
                  </a:cubicBezTo>
                  <a:cubicBezTo>
                    <a:pt x="568" y="1168"/>
                    <a:pt x="568" y="1134"/>
                    <a:pt x="568" y="1101"/>
                  </a:cubicBezTo>
                  <a:cubicBezTo>
                    <a:pt x="568" y="1034"/>
                    <a:pt x="568" y="1001"/>
                    <a:pt x="535" y="934"/>
                  </a:cubicBezTo>
                  <a:cubicBezTo>
                    <a:pt x="535" y="734"/>
                    <a:pt x="568" y="501"/>
                    <a:pt x="568" y="267"/>
                  </a:cubicBezTo>
                  <a:cubicBezTo>
                    <a:pt x="568" y="134"/>
                    <a:pt x="434" y="0"/>
                    <a:pt x="301"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19"/>
            <p:cNvSpPr/>
            <p:nvPr/>
          </p:nvSpPr>
          <p:spPr>
            <a:xfrm>
              <a:off x="1567747" y="1071270"/>
              <a:ext cx="60964" cy="60814"/>
            </a:xfrm>
            <a:custGeom>
              <a:avLst/>
              <a:gdLst/>
              <a:ahLst/>
              <a:cxnLst/>
              <a:rect l="l" t="t" r="r" b="b"/>
              <a:pathLst>
                <a:path w="2035" h="2030" extrusionOk="0">
                  <a:moveTo>
                    <a:pt x="267" y="1"/>
                  </a:moveTo>
                  <a:cubicBezTo>
                    <a:pt x="134" y="1"/>
                    <a:pt x="0" y="101"/>
                    <a:pt x="0" y="268"/>
                  </a:cubicBezTo>
                  <a:lnTo>
                    <a:pt x="0" y="1669"/>
                  </a:lnTo>
                  <a:cubicBezTo>
                    <a:pt x="0" y="1769"/>
                    <a:pt x="100" y="1902"/>
                    <a:pt x="200" y="1902"/>
                  </a:cubicBezTo>
                  <a:cubicBezTo>
                    <a:pt x="585" y="1974"/>
                    <a:pt x="970" y="2029"/>
                    <a:pt x="1342" y="2029"/>
                  </a:cubicBezTo>
                  <a:cubicBezTo>
                    <a:pt x="1486" y="2029"/>
                    <a:pt x="1628" y="2021"/>
                    <a:pt x="1768" y="2002"/>
                  </a:cubicBezTo>
                  <a:cubicBezTo>
                    <a:pt x="1902" y="2002"/>
                    <a:pt x="2035" y="1902"/>
                    <a:pt x="2035" y="1769"/>
                  </a:cubicBezTo>
                  <a:cubicBezTo>
                    <a:pt x="2035" y="1647"/>
                    <a:pt x="1952" y="1498"/>
                    <a:pt x="1810" y="1498"/>
                  </a:cubicBezTo>
                  <a:cubicBezTo>
                    <a:pt x="1797" y="1498"/>
                    <a:pt x="1783" y="1499"/>
                    <a:pt x="1768" y="1502"/>
                  </a:cubicBezTo>
                  <a:lnTo>
                    <a:pt x="1034" y="1502"/>
                  </a:lnTo>
                  <a:cubicBezTo>
                    <a:pt x="968" y="1502"/>
                    <a:pt x="934" y="1502"/>
                    <a:pt x="867" y="1469"/>
                  </a:cubicBezTo>
                  <a:lnTo>
                    <a:pt x="734" y="1469"/>
                  </a:lnTo>
                  <a:cubicBezTo>
                    <a:pt x="667" y="1452"/>
                    <a:pt x="601" y="1444"/>
                    <a:pt x="534" y="1435"/>
                  </a:cubicBezTo>
                  <a:lnTo>
                    <a:pt x="534" y="1435"/>
                  </a:lnTo>
                  <a:lnTo>
                    <a:pt x="534" y="268"/>
                  </a:lnTo>
                  <a:cubicBezTo>
                    <a:pt x="534" y="101"/>
                    <a:pt x="434" y="1"/>
                    <a:pt x="267"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19"/>
            <p:cNvSpPr/>
            <p:nvPr/>
          </p:nvSpPr>
          <p:spPr>
            <a:xfrm>
              <a:off x="1620708" y="1230153"/>
              <a:ext cx="14020" cy="11024"/>
            </a:xfrm>
            <a:custGeom>
              <a:avLst/>
              <a:gdLst/>
              <a:ahLst/>
              <a:cxnLst/>
              <a:rect l="l" t="t" r="r" b="b"/>
              <a:pathLst>
                <a:path w="468" h="368" extrusionOk="0">
                  <a:moveTo>
                    <a:pt x="234" y="1"/>
                  </a:moveTo>
                  <a:cubicBezTo>
                    <a:pt x="0" y="1"/>
                    <a:pt x="0" y="368"/>
                    <a:pt x="234" y="368"/>
                  </a:cubicBezTo>
                  <a:cubicBezTo>
                    <a:pt x="467" y="368"/>
                    <a:pt x="467" y="1"/>
                    <a:pt x="234"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19"/>
            <p:cNvSpPr/>
            <p:nvPr/>
          </p:nvSpPr>
          <p:spPr>
            <a:xfrm>
              <a:off x="1628676" y="1204182"/>
              <a:ext cx="14020" cy="11024"/>
            </a:xfrm>
            <a:custGeom>
              <a:avLst/>
              <a:gdLst/>
              <a:ahLst/>
              <a:cxnLst/>
              <a:rect l="l" t="t" r="r" b="b"/>
              <a:pathLst>
                <a:path w="468" h="368" extrusionOk="0">
                  <a:moveTo>
                    <a:pt x="234" y="0"/>
                  </a:moveTo>
                  <a:cubicBezTo>
                    <a:pt x="1" y="0"/>
                    <a:pt x="1" y="367"/>
                    <a:pt x="234" y="367"/>
                  </a:cubicBezTo>
                  <a:cubicBezTo>
                    <a:pt x="468" y="367"/>
                    <a:pt x="468" y="0"/>
                    <a:pt x="234"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19"/>
            <p:cNvSpPr/>
            <p:nvPr/>
          </p:nvSpPr>
          <p:spPr>
            <a:xfrm>
              <a:off x="1641677" y="1227158"/>
              <a:ext cx="14020" cy="11024"/>
            </a:xfrm>
            <a:custGeom>
              <a:avLst/>
              <a:gdLst/>
              <a:ahLst/>
              <a:cxnLst/>
              <a:rect l="l" t="t" r="r" b="b"/>
              <a:pathLst>
                <a:path w="468" h="368" extrusionOk="0">
                  <a:moveTo>
                    <a:pt x="234" y="1"/>
                  </a:moveTo>
                  <a:cubicBezTo>
                    <a:pt x="1" y="1"/>
                    <a:pt x="1" y="368"/>
                    <a:pt x="234" y="368"/>
                  </a:cubicBezTo>
                  <a:cubicBezTo>
                    <a:pt x="468" y="368"/>
                    <a:pt x="468" y="1"/>
                    <a:pt x="234"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19"/>
            <p:cNvSpPr/>
            <p:nvPr/>
          </p:nvSpPr>
          <p:spPr>
            <a:xfrm>
              <a:off x="1628676" y="1036312"/>
              <a:ext cx="14020" cy="11024"/>
            </a:xfrm>
            <a:custGeom>
              <a:avLst/>
              <a:gdLst/>
              <a:ahLst/>
              <a:cxnLst/>
              <a:rect l="l" t="t" r="r" b="b"/>
              <a:pathLst>
                <a:path w="468" h="368" extrusionOk="0">
                  <a:moveTo>
                    <a:pt x="234" y="0"/>
                  </a:moveTo>
                  <a:cubicBezTo>
                    <a:pt x="1" y="0"/>
                    <a:pt x="1" y="367"/>
                    <a:pt x="234" y="367"/>
                  </a:cubicBezTo>
                  <a:cubicBezTo>
                    <a:pt x="468" y="367"/>
                    <a:pt x="468" y="0"/>
                    <a:pt x="234"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19"/>
            <p:cNvSpPr/>
            <p:nvPr/>
          </p:nvSpPr>
          <p:spPr>
            <a:xfrm>
              <a:off x="1638681" y="1057280"/>
              <a:ext cx="14020" cy="11024"/>
            </a:xfrm>
            <a:custGeom>
              <a:avLst/>
              <a:gdLst/>
              <a:ahLst/>
              <a:cxnLst/>
              <a:rect l="l" t="t" r="r" b="b"/>
              <a:pathLst>
                <a:path w="468" h="368" extrusionOk="0">
                  <a:moveTo>
                    <a:pt x="234" y="1"/>
                  </a:moveTo>
                  <a:cubicBezTo>
                    <a:pt x="1" y="1"/>
                    <a:pt x="1" y="368"/>
                    <a:pt x="234" y="368"/>
                  </a:cubicBezTo>
                  <a:cubicBezTo>
                    <a:pt x="468" y="368"/>
                    <a:pt x="468" y="1"/>
                    <a:pt x="234"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19"/>
            <p:cNvSpPr/>
            <p:nvPr/>
          </p:nvSpPr>
          <p:spPr>
            <a:xfrm>
              <a:off x="1651682" y="1030320"/>
              <a:ext cx="14020" cy="11024"/>
            </a:xfrm>
            <a:custGeom>
              <a:avLst/>
              <a:gdLst/>
              <a:ahLst/>
              <a:cxnLst/>
              <a:rect l="l" t="t" r="r" b="b"/>
              <a:pathLst>
                <a:path w="468" h="368" extrusionOk="0">
                  <a:moveTo>
                    <a:pt x="234" y="0"/>
                  </a:moveTo>
                  <a:cubicBezTo>
                    <a:pt x="0" y="0"/>
                    <a:pt x="0" y="367"/>
                    <a:pt x="234" y="367"/>
                  </a:cubicBezTo>
                  <a:cubicBezTo>
                    <a:pt x="467" y="367"/>
                    <a:pt x="467" y="0"/>
                    <a:pt x="234"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19"/>
            <p:cNvSpPr/>
            <p:nvPr/>
          </p:nvSpPr>
          <p:spPr>
            <a:xfrm>
              <a:off x="1451820" y="1101255"/>
              <a:ext cx="14020" cy="11024"/>
            </a:xfrm>
            <a:custGeom>
              <a:avLst/>
              <a:gdLst/>
              <a:ahLst/>
              <a:cxnLst/>
              <a:rect l="l" t="t" r="r" b="b"/>
              <a:pathLst>
                <a:path w="468" h="368" extrusionOk="0">
                  <a:moveTo>
                    <a:pt x="234" y="1"/>
                  </a:moveTo>
                  <a:cubicBezTo>
                    <a:pt x="1" y="1"/>
                    <a:pt x="1" y="368"/>
                    <a:pt x="234" y="368"/>
                  </a:cubicBezTo>
                  <a:cubicBezTo>
                    <a:pt x="468" y="368"/>
                    <a:pt x="468" y="1"/>
                    <a:pt x="234"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19"/>
            <p:cNvSpPr/>
            <p:nvPr/>
          </p:nvSpPr>
          <p:spPr>
            <a:xfrm>
              <a:off x="1457811" y="1073277"/>
              <a:ext cx="14020" cy="11024"/>
            </a:xfrm>
            <a:custGeom>
              <a:avLst/>
              <a:gdLst/>
              <a:ahLst/>
              <a:cxnLst/>
              <a:rect l="l" t="t" r="r" b="b"/>
              <a:pathLst>
                <a:path w="468" h="368" extrusionOk="0">
                  <a:moveTo>
                    <a:pt x="234" y="1"/>
                  </a:moveTo>
                  <a:cubicBezTo>
                    <a:pt x="1" y="1"/>
                    <a:pt x="1" y="368"/>
                    <a:pt x="234" y="368"/>
                  </a:cubicBezTo>
                  <a:cubicBezTo>
                    <a:pt x="468" y="368"/>
                    <a:pt x="468" y="1"/>
                    <a:pt x="234"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19"/>
            <p:cNvSpPr/>
            <p:nvPr/>
          </p:nvSpPr>
          <p:spPr>
            <a:xfrm>
              <a:off x="1471800" y="1092268"/>
              <a:ext cx="14020" cy="11024"/>
            </a:xfrm>
            <a:custGeom>
              <a:avLst/>
              <a:gdLst/>
              <a:ahLst/>
              <a:cxnLst/>
              <a:rect l="l" t="t" r="r" b="b"/>
              <a:pathLst>
                <a:path w="468" h="368" extrusionOk="0">
                  <a:moveTo>
                    <a:pt x="234" y="0"/>
                  </a:moveTo>
                  <a:cubicBezTo>
                    <a:pt x="1" y="0"/>
                    <a:pt x="1" y="367"/>
                    <a:pt x="234" y="367"/>
                  </a:cubicBezTo>
                  <a:cubicBezTo>
                    <a:pt x="468" y="367"/>
                    <a:pt x="468" y="0"/>
                    <a:pt x="234"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19"/>
            <p:cNvSpPr/>
            <p:nvPr/>
          </p:nvSpPr>
          <p:spPr>
            <a:xfrm>
              <a:off x="1544741" y="1374059"/>
              <a:ext cx="15039" cy="10006"/>
            </a:xfrm>
            <a:custGeom>
              <a:avLst/>
              <a:gdLst/>
              <a:ahLst/>
              <a:cxnLst/>
              <a:rect l="l" t="t" r="r" b="b"/>
              <a:pathLst>
                <a:path w="502" h="334" extrusionOk="0">
                  <a:moveTo>
                    <a:pt x="234" y="0"/>
                  </a:moveTo>
                  <a:cubicBezTo>
                    <a:pt x="1" y="0"/>
                    <a:pt x="1" y="334"/>
                    <a:pt x="234" y="334"/>
                  </a:cubicBezTo>
                  <a:lnTo>
                    <a:pt x="268" y="334"/>
                  </a:lnTo>
                  <a:cubicBezTo>
                    <a:pt x="501" y="334"/>
                    <a:pt x="501" y="0"/>
                    <a:pt x="268"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19"/>
            <p:cNvSpPr/>
            <p:nvPr/>
          </p:nvSpPr>
          <p:spPr>
            <a:xfrm>
              <a:off x="1555735" y="1346081"/>
              <a:ext cx="14020" cy="11024"/>
            </a:xfrm>
            <a:custGeom>
              <a:avLst/>
              <a:gdLst/>
              <a:ahLst/>
              <a:cxnLst/>
              <a:rect l="l" t="t" r="r" b="b"/>
              <a:pathLst>
                <a:path w="468" h="368" extrusionOk="0">
                  <a:moveTo>
                    <a:pt x="234" y="0"/>
                  </a:moveTo>
                  <a:cubicBezTo>
                    <a:pt x="1" y="0"/>
                    <a:pt x="1" y="367"/>
                    <a:pt x="234" y="367"/>
                  </a:cubicBezTo>
                  <a:cubicBezTo>
                    <a:pt x="468" y="367"/>
                    <a:pt x="468" y="0"/>
                    <a:pt x="234"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19"/>
            <p:cNvSpPr/>
            <p:nvPr/>
          </p:nvSpPr>
          <p:spPr>
            <a:xfrm>
              <a:off x="1571731" y="1371063"/>
              <a:ext cx="14020" cy="11024"/>
            </a:xfrm>
            <a:custGeom>
              <a:avLst/>
              <a:gdLst/>
              <a:ahLst/>
              <a:cxnLst/>
              <a:rect l="l" t="t" r="r" b="b"/>
              <a:pathLst>
                <a:path w="468" h="368" extrusionOk="0">
                  <a:moveTo>
                    <a:pt x="234" y="0"/>
                  </a:moveTo>
                  <a:cubicBezTo>
                    <a:pt x="1" y="0"/>
                    <a:pt x="1" y="367"/>
                    <a:pt x="234" y="367"/>
                  </a:cubicBezTo>
                  <a:cubicBezTo>
                    <a:pt x="468" y="367"/>
                    <a:pt x="468" y="0"/>
                    <a:pt x="234"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19"/>
            <p:cNvSpPr/>
            <p:nvPr/>
          </p:nvSpPr>
          <p:spPr>
            <a:xfrm>
              <a:off x="1354914" y="1205170"/>
              <a:ext cx="14020" cy="11024"/>
            </a:xfrm>
            <a:custGeom>
              <a:avLst/>
              <a:gdLst/>
              <a:ahLst/>
              <a:cxnLst/>
              <a:rect l="l" t="t" r="r" b="b"/>
              <a:pathLst>
                <a:path w="468" h="368" extrusionOk="0">
                  <a:moveTo>
                    <a:pt x="234" y="1"/>
                  </a:moveTo>
                  <a:cubicBezTo>
                    <a:pt x="0" y="1"/>
                    <a:pt x="0" y="368"/>
                    <a:pt x="234" y="368"/>
                  </a:cubicBezTo>
                  <a:cubicBezTo>
                    <a:pt x="467" y="368"/>
                    <a:pt x="467" y="1"/>
                    <a:pt x="234"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19"/>
            <p:cNvSpPr/>
            <p:nvPr/>
          </p:nvSpPr>
          <p:spPr>
            <a:xfrm>
              <a:off x="1367885" y="1184201"/>
              <a:ext cx="14020" cy="10006"/>
            </a:xfrm>
            <a:custGeom>
              <a:avLst/>
              <a:gdLst/>
              <a:ahLst/>
              <a:cxnLst/>
              <a:rect l="l" t="t" r="r" b="b"/>
              <a:pathLst>
                <a:path w="468" h="334" extrusionOk="0">
                  <a:moveTo>
                    <a:pt x="234" y="0"/>
                  </a:moveTo>
                  <a:cubicBezTo>
                    <a:pt x="1" y="0"/>
                    <a:pt x="1" y="334"/>
                    <a:pt x="234" y="334"/>
                  </a:cubicBezTo>
                  <a:cubicBezTo>
                    <a:pt x="468" y="334"/>
                    <a:pt x="468" y="0"/>
                    <a:pt x="234" y="0"/>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19"/>
            <p:cNvSpPr/>
            <p:nvPr/>
          </p:nvSpPr>
          <p:spPr>
            <a:xfrm>
              <a:off x="1375883" y="1205170"/>
              <a:ext cx="14020" cy="11024"/>
            </a:xfrm>
            <a:custGeom>
              <a:avLst/>
              <a:gdLst/>
              <a:ahLst/>
              <a:cxnLst/>
              <a:rect l="l" t="t" r="r" b="b"/>
              <a:pathLst>
                <a:path w="468" h="368" extrusionOk="0">
                  <a:moveTo>
                    <a:pt x="234" y="1"/>
                  </a:moveTo>
                  <a:cubicBezTo>
                    <a:pt x="1" y="1"/>
                    <a:pt x="1" y="368"/>
                    <a:pt x="234" y="368"/>
                  </a:cubicBezTo>
                  <a:cubicBezTo>
                    <a:pt x="468" y="368"/>
                    <a:pt x="468" y="1"/>
                    <a:pt x="234" y="1"/>
                  </a:cubicBezTo>
                  <a:close/>
                </a:path>
              </a:pathLst>
            </a:custGeom>
            <a:solidFill>
              <a:srgbClr val="841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8" name="Google Shape;2378;p19"/>
          <p:cNvGrpSpPr/>
          <p:nvPr/>
        </p:nvGrpSpPr>
        <p:grpSpPr>
          <a:xfrm flipH="1">
            <a:off x="8885559" y="680018"/>
            <a:ext cx="134340" cy="121912"/>
            <a:chOff x="737385" y="1492952"/>
            <a:chExt cx="161913" cy="146935"/>
          </a:xfrm>
        </p:grpSpPr>
        <p:sp>
          <p:nvSpPr>
            <p:cNvPr id="2379" name="Google Shape;2379;p19"/>
            <p:cNvSpPr/>
            <p:nvPr/>
          </p:nvSpPr>
          <p:spPr>
            <a:xfrm>
              <a:off x="737385" y="1587881"/>
              <a:ext cx="67974" cy="52006"/>
            </a:xfrm>
            <a:custGeom>
              <a:avLst/>
              <a:gdLst/>
              <a:ahLst/>
              <a:cxnLst/>
              <a:rect l="l" t="t" r="r" b="b"/>
              <a:pathLst>
                <a:path w="2269" h="1736" extrusionOk="0">
                  <a:moveTo>
                    <a:pt x="1135" y="1"/>
                  </a:moveTo>
                  <a:cubicBezTo>
                    <a:pt x="0" y="1"/>
                    <a:pt x="0" y="1735"/>
                    <a:pt x="1135" y="1735"/>
                  </a:cubicBezTo>
                  <a:cubicBezTo>
                    <a:pt x="2269" y="1735"/>
                    <a:pt x="2269" y="1"/>
                    <a:pt x="1135" y="1"/>
                  </a:cubicBezTo>
                  <a:close/>
                </a:path>
              </a:pathLst>
            </a:custGeom>
            <a:solidFill>
              <a:srgbClr val="C43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19"/>
            <p:cNvSpPr/>
            <p:nvPr/>
          </p:nvSpPr>
          <p:spPr>
            <a:xfrm>
              <a:off x="790346" y="1492952"/>
              <a:ext cx="66985" cy="52995"/>
            </a:xfrm>
            <a:custGeom>
              <a:avLst/>
              <a:gdLst/>
              <a:ahLst/>
              <a:cxnLst/>
              <a:rect l="l" t="t" r="r" b="b"/>
              <a:pathLst>
                <a:path w="2236" h="1769" extrusionOk="0">
                  <a:moveTo>
                    <a:pt x="1101" y="1"/>
                  </a:moveTo>
                  <a:cubicBezTo>
                    <a:pt x="0" y="1"/>
                    <a:pt x="0" y="1769"/>
                    <a:pt x="1101" y="1769"/>
                  </a:cubicBezTo>
                  <a:cubicBezTo>
                    <a:pt x="2235" y="1769"/>
                    <a:pt x="2235" y="1"/>
                    <a:pt x="1101" y="1"/>
                  </a:cubicBezTo>
                  <a:close/>
                </a:path>
              </a:pathLst>
            </a:custGeom>
            <a:solidFill>
              <a:srgbClr val="C43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19"/>
            <p:cNvSpPr/>
            <p:nvPr/>
          </p:nvSpPr>
          <p:spPr>
            <a:xfrm>
              <a:off x="832314" y="1587881"/>
              <a:ext cx="66985" cy="52006"/>
            </a:xfrm>
            <a:custGeom>
              <a:avLst/>
              <a:gdLst/>
              <a:ahLst/>
              <a:cxnLst/>
              <a:rect l="l" t="t" r="r" b="b"/>
              <a:pathLst>
                <a:path w="2236" h="1736" extrusionOk="0">
                  <a:moveTo>
                    <a:pt x="1101" y="1"/>
                  </a:moveTo>
                  <a:cubicBezTo>
                    <a:pt x="0" y="1"/>
                    <a:pt x="0" y="1735"/>
                    <a:pt x="1101" y="1735"/>
                  </a:cubicBezTo>
                  <a:cubicBezTo>
                    <a:pt x="2235" y="1735"/>
                    <a:pt x="2235" y="1"/>
                    <a:pt x="1101" y="1"/>
                  </a:cubicBezTo>
                  <a:close/>
                </a:path>
              </a:pathLst>
            </a:custGeom>
            <a:solidFill>
              <a:srgbClr val="C43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extBox 4">
            <a:extLst>
              <a:ext uri="{FF2B5EF4-FFF2-40B4-BE49-F238E27FC236}">
                <a16:creationId xmlns:a16="http://schemas.microsoft.com/office/drawing/2014/main" id="{DB933D80-CC7A-4EE8-5F3A-FD53416BE16E}"/>
              </a:ext>
            </a:extLst>
          </p:cNvPr>
          <p:cNvSpPr txBox="1"/>
          <p:nvPr/>
        </p:nvSpPr>
        <p:spPr>
          <a:xfrm>
            <a:off x="117269" y="4585890"/>
            <a:ext cx="8803110" cy="523220"/>
          </a:xfrm>
          <a:prstGeom prst="rect">
            <a:avLst/>
          </a:prstGeom>
          <a:noFill/>
        </p:spPr>
        <p:txBody>
          <a:bodyPr wrap="square">
            <a:spAutoFit/>
          </a:bodyPr>
          <a:lstStyle/>
          <a:p>
            <a:r>
              <a:rPr lang="vi-VN" b="1" dirty="0">
                <a:solidFill>
                  <a:schemeClr val="accent2"/>
                </a:solidFill>
                <a:effectLst/>
                <a:latin typeface="+mj-lt"/>
              </a:rPr>
              <a:t>Nhận xét:</a:t>
            </a:r>
            <a:r>
              <a:rPr lang="vi-VN" b="0" dirty="0">
                <a:solidFill>
                  <a:schemeClr val="accent2"/>
                </a:solidFill>
                <a:effectLst/>
                <a:latin typeface="+mj-lt"/>
              </a:rPr>
              <a:t> </a:t>
            </a:r>
            <a:r>
              <a:rPr lang="en-US" b="0" dirty="0">
                <a:solidFill>
                  <a:schemeClr val="accent2"/>
                </a:solidFill>
                <a:effectLst/>
                <a:latin typeface="+mj-lt"/>
              </a:rPr>
              <a:t>G</a:t>
            </a:r>
            <a:r>
              <a:rPr lang="vi-VN" b="0" dirty="0">
                <a:solidFill>
                  <a:schemeClr val="accent2"/>
                </a:solidFill>
                <a:effectLst/>
                <a:latin typeface="+mj-lt"/>
              </a:rPr>
              <a:t>iá trị hệ số tương quan của tất cả những cột còn lại đối với cột "Goal Difference“đều </a:t>
            </a:r>
            <a:r>
              <a:rPr lang="en-US" dirty="0">
                <a:solidFill>
                  <a:schemeClr val="accent2"/>
                </a:solidFill>
                <a:latin typeface="Times New Roman" panose="02020603050405020304" pitchFamily="18" charset="0"/>
                <a:cs typeface="Times New Roman" panose="02020603050405020304" pitchFamily="18" charset="0"/>
              </a:rPr>
              <a:t>ở </a:t>
            </a:r>
            <a:r>
              <a:rPr lang="en-US" dirty="0" err="1">
                <a:solidFill>
                  <a:schemeClr val="accent2"/>
                </a:solidFill>
                <a:latin typeface="Times New Roman" panose="02020603050405020304" pitchFamily="18" charset="0"/>
                <a:cs typeface="Times New Roman" panose="02020603050405020304" pitchFamily="18" charset="0"/>
              </a:rPr>
              <a:t>mức</a:t>
            </a:r>
            <a:r>
              <a:rPr lang="en-US" dirty="0">
                <a:solidFill>
                  <a:schemeClr val="accent2"/>
                </a:solidFill>
                <a:latin typeface="Times New Roman" panose="02020603050405020304" pitchFamily="18" charset="0"/>
                <a:cs typeface="Times New Roman" panose="02020603050405020304" pitchFamily="18" charset="0"/>
              </a:rPr>
              <a:t> </a:t>
            </a:r>
            <a:r>
              <a:rPr lang="vi-VN" b="0" dirty="0">
                <a:solidFill>
                  <a:schemeClr val="accent2"/>
                </a:solidFill>
                <a:effectLst/>
                <a:latin typeface="+mj-lt"/>
              </a:rPr>
              <a:t>trung bình đến thấp</a:t>
            </a:r>
            <a:r>
              <a:rPr lang="en-US" dirty="0">
                <a:solidFill>
                  <a:schemeClr val="accent2"/>
                </a:solidFill>
                <a:latin typeface="+mj-lt"/>
              </a:rPr>
              <a:t>, </a:t>
            </a:r>
            <a:r>
              <a:rPr lang="en-US" dirty="0" err="1">
                <a:solidFill>
                  <a:schemeClr val="accent2"/>
                </a:solidFill>
                <a:latin typeface="Times New Roman" panose="02020603050405020304" pitchFamily="18" charset="0"/>
                <a:cs typeface="Times New Roman" panose="02020603050405020304" pitchFamily="18" charset="0"/>
              </a:rPr>
              <a:t>với</a:t>
            </a:r>
            <a:r>
              <a:rPr lang="en-US" dirty="0">
                <a:solidFill>
                  <a:schemeClr val="accent2"/>
                </a:solidFill>
                <a:latin typeface="Times New Roman" panose="02020603050405020304" pitchFamily="18" charset="0"/>
                <a:cs typeface="Times New Roman" panose="02020603050405020304" pitchFamily="18" charset="0"/>
              </a:rPr>
              <a:t> </a:t>
            </a:r>
            <a:r>
              <a:rPr lang="en-US" dirty="0" err="1">
                <a:solidFill>
                  <a:schemeClr val="accent2"/>
                </a:solidFill>
                <a:latin typeface="Times New Roman" panose="02020603050405020304" pitchFamily="18" charset="0"/>
                <a:cs typeface="Times New Roman" panose="02020603050405020304" pitchFamily="18" charset="0"/>
              </a:rPr>
              <a:t>giá</a:t>
            </a:r>
            <a:r>
              <a:rPr lang="en-US" dirty="0">
                <a:solidFill>
                  <a:schemeClr val="accent2"/>
                </a:solidFill>
                <a:latin typeface="Times New Roman" panose="02020603050405020304" pitchFamily="18" charset="0"/>
                <a:cs typeface="Times New Roman" panose="02020603050405020304" pitchFamily="18" charset="0"/>
              </a:rPr>
              <a:t> </a:t>
            </a:r>
            <a:r>
              <a:rPr lang="en-US" dirty="0" err="1">
                <a:solidFill>
                  <a:schemeClr val="accent2"/>
                </a:solidFill>
                <a:latin typeface="Times New Roman" panose="02020603050405020304" pitchFamily="18" charset="0"/>
                <a:cs typeface="Times New Roman" panose="02020603050405020304" pitchFamily="18" charset="0"/>
              </a:rPr>
              <a:t>trị</a:t>
            </a:r>
            <a:r>
              <a:rPr lang="en-US" dirty="0">
                <a:solidFill>
                  <a:schemeClr val="accent2"/>
                </a:solidFill>
                <a:latin typeface="Times New Roman" panose="02020603050405020304" pitchFamily="18" charset="0"/>
                <a:cs typeface="Times New Roman" panose="02020603050405020304" pitchFamily="18" charset="0"/>
              </a:rPr>
              <a:t> </a:t>
            </a:r>
            <a:r>
              <a:rPr lang="en-US" dirty="0" err="1">
                <a:solidFill>
                  <a:schemeClr val="accent2"/>
                </a:solidFill>
                <a:latin typeface="Times New Roman" panose="02020603050405020304" pitchFamily="18" charset="0"/>
                <a:cs typeface="Times New Roman" panose="02020603050405020304" pitchFamily="18" charset="0"/>
              </a:rPr>
              <a:t>tuyệt</a:t>
            </a:r>
            <a:r>
              <a:rPr lang="en-US" dirty="0">
                <a:solidFill>
                  <a:schemeClr val="accent2"/>
                </a:solidFill>
                <a:latin typeface="Times New Roman" panose="02020603050405020304" pitchFamily="18" charset="0"/>
                <a:cs typeface="Times New Roman" panose="02020603050405020304" pitchFamily="18" charset="0"/>
              </a:rPr>
              <a:t> </a:t>
            </a:r>
            <a:r>
              <a:rPr lang="en-US" dirty="0" err="1">
                <a:solidFill>
                  <a:schemeClr val="accent2"/>
                </a:solidFill>
                <a:latin typeface="Times New Roman" panose="02020603050405020304" pitchFamily="18" charset="0"/>
                <a:cs typeface="Times New Roman" panose="02020603050405020304" pitchFamily="18" charset="0"/>
              </a:rPr>
              <a:t>đối</a:t>
            </a:r>
            <a:r>
              <a:rPr lang="en-US" dirty="0">
                <a:solidFill>
                  <a:schemeClr val="accent2"/>
                </a:solidFill>
                <a:latin typeface="Times New Roman" panose="02020603050405020304" pitchFamily="18" charset="0"/>
                <a:cs typeface="Times New Roman" panose="02020603050405020304" pitchFamily="18" charset="0"/>
              </a:rPr>
              <a:t> </a:t>
            </a:r>
            <a:r>
              <a:rPr lang="en-US" dirty="0" err="1">
                <a:solidFill>
                  <a:schemeClr val="accent2"/>
                </a:solidFill>
                <a:latin typeface="Times New Roman" panose="02020603050405020304" pitchFamily="18" charset="0"/>
                <a:cs typeface="Times New Roman" panose="02020603050405020304" pitchFamily="18" charset="0"/>
              </a:rPr>
              <a:t>hệ</a:t>
            </a:r>
            <a:r>
              <a:rPr lang="en-US" dirty="0">
                <a:solidFill>
                  <a:schemeClr val="accent2"/>
                </a:solidFill>
                <a:latin typeface="Times New Roman" panose="02020603050405020304" pitchFamily="18" charset="0"/>
                <a:cs typeface="Times New Roman" panose="02020603050405020304" pitchFamily="18" charset="0"/>
              </a:rPr>
              <a:t> </a:t>
            </a:r>
            <a:r>
              <a:rPr lang="en-US" dirty="0" err="1">
                <a:solidFill>
                  <a:schemeClr val="accent2"/>
                </a:solidFill>
                <a:latin typeface="Times New Roman" panose="02020603050405020304" pitchFamily="18" charset="0"/>
                <a:cs typeface="Times New Roman" panose="02020603050405020304" pitchFamily="18" charset="0"/>
              </a:rPr>
              <a:t>số</a:t>
            </a:r>
            <a:r>
              <a:rPr lang="en-US" dirty="0">
                <a:solidFill>
                  <a:schemeClr val="accent2"/>
                </a:solidFill>
                <a:latin typeface="Times New Roman" panose="02020603050405020304" pitchFamily="18" charset="0"/>
                <a:cs typeface="Times New Roman" panose="02020603050405020304" pitchFamily="18" charset="0"/>
              </a:rPr>
              <a:t> </a:t>
            </a:r>
            <a:r>
              <a:rPr lang="en-US" dirty="0" err="1">
                <a:solidFill>
                  <a:schemeClr val="accent2"/>
                </a:solidFill>
                <a:latin typeface="Times New Roman" panose="02020603050405020304" pitchFamily="18" charset="0"/>
                <a:cs typeface="Times New Roman" panose="02020603050405020304" pitchFamily="18" charset="0"/>
              </a:rPr>
              <a:t>tương</a:t>
            </a:r>
            <a:r>
              <a:rPr lang="en-US" dirty="0">
                <a:solidFill>
                  <a:schemeClr val="accent2"/>
                </a:solidFill>
                <a:latin typeface="Times New Roman" panose="02020603050405020304" pitchFamily="18" charset="0"/>
                <a:cs typeface="Times New Roman" panose="02020603050405020304" pitchFamily="18" charset="0"/>
              </a:rPr>
              <a:t> </a:t>
            </a:r>
            <a:r>
              <a:rPr lang="en-US" dirty="0" err="1">
                <a:solidFill>
                  <a:schemeClr val="accent2"/>
                </a:solidFill>
                <a:latin typeface="Times New Roman" panose="02020603050405020304" pitchFamily="18" charset="0"/>
                <a:cs typeface="Times New Roman" panose="02020603050405020304" pitchFamily="18" charset="0"/>
              </a:rPr>
              <a:t>quan</a:t>
            </a:r>
            <a:r>
              <a:rPr lang="en-US" dirty="0">
                <a:solidFill>
                  <a:schemeClr val="accent2"/>
                </a:solidFill>
                <a:latin typeface="Times New Roman" panose="02020603050405020304" pitchFamily="18" charset="0"/>
                <a:cs typeface="Times New Roman" panose="02020603050405020304" pitchFamily="18" charset="0"/>
              </a:rPr>
              <a:t> </a:t>
            </a:r>
            <a:r>
              <a:rPr lang="en-US" dirty="0" err="1">
                <a:solidFill>
                  <a:schemeClr val="accent2"/>
                </a:solidFill>
                <a:latin typeface="Times New Roman" panose="02020603050405020304" pitchFamily="18" charset="0"/>
                <a:cs typeface="Times New Roman" panose="02020603050405020304" pitchFamily="18" charset="0"/>
              </a:rPr>
              <a:t>dao</a:t>
            </a:r>
            <a:r>
              <a:rPr lang="en-US" dirty="0">
                <a:solidFill>
                  <a:schemeClr val="accent2"/>
                </a:solidFill>
                <a:latin typeface="Times New Roman" panose="02020603050405020304" pitchFamily="18" charset="0"/>
                <a:cs typeface="Times New Roman" panose="02020603050405020304" pitchFamily="18" charset="0"/>
              </a:rPr>
              <a:t> </a:t>
            </a:r>
            <a:r>
              <a:rPr lang="en-US" dirty="0" err="1">
                <a:solidFill>
                  <a:schemeClr val="accent2"/>
                </a:solidFill>
                <a:latin typeface="Times New Roman" panose="02020603050405020304" pitchFamily="18" charset="0"/>
                <a:cs typeface="Times New Roman" panose="02020603050405020304" pitchFamily="18" charset="0"/>
              </a:rPr>
              <a:t>động</a:t>
            </a:r>
            <a:r>
              <a:rPr lang="en-US" dirty="0">
                <a:solidFill>
                  <a:schemeClr val="accent2"/>
                </a:solidFill>
                <a:latin typeface="Times New Roman" panose="02020603050405020304" pitchFamily="18" charset="0"/>
                <a:cs typeface="Times New Roman" panose="02020603050405020304" pitchFamily="18" charset="0"/>
              </a:rPr>
              <a:t> </a:t>
            </a:r>
            <a:r>
              <a:rPr lang="en-US" dirty="0" err="1">
                <a:solidFill>
                  <a:schemeClr val="accent2"/>
                </a:solidFill>
                <a:latin typeface="Times New Roman" panose="02020603050405020304" pitchFamily="18" charset="0"/>
                <a:cs typeface="Times New Roman" panose="02020603050405020304" pitchFamily="18" charset="0"/>
              </a:rPr>
              <a:t>khoảng</a:t>
            </a:r>
            <a:r>
              <a:rPr lang="en-US" dirty="0">
                <a:solidFill>
                  <a:schemeClr val="accent2"/>
                </a:solidFill>
                <a:latin typeface="Times New Roman" panose="02020603050405020304" pitchFamily="18" charset="0"/>
                <a:cs typeface="Times New Roman" panose="02020603050405020304" pitchFamily="18" charset="0"/>
              </a:rPr>
              <a:t> </a:t>
            </a:r>
            <a:r>
              <a:rPr lang="en-US" dirty="0" err="1">
                <a:solidFill>
                  <a:schemeClr val="accent2"/>
                </a:solidFill>
                <a:latin typeface="Times New Roman" panose="02020603050405020304" pitchFamily="18" charset="0"/>
                <a:cs typeface="Times New Roman" panose="02020603050405020304" pitchFamily="18" charset="0"/>
              </a:rPr>
              <a:t>từ</a:t>
            </a:r>
            <a:r>
              <a:rPr lang="en-US" dirty="0">
                <a:solidFill>
                  <a:schemeClr val="accent2"/>
                </a:solidFill>
                <a:latin typeface="Times New Roman" panose="02020603050405020304" pitchFamily="18" charset="0"/>
                <a:cs typeface="Times New Roman" panose="02020603050405020304" pitchFamily="18" charset="0"/>
              </a:rPr>
              <a:t> 0.2 </a:t>
            </a:r>
            <a:r>
              <a:rPr lang="en-US" dirty="0" err="1">
                <a:solidFill>
                  <a:schemeClr val="accent2"/>
                </a:solidFill>
                <a:latin typeface="Times New Roman" panose="02020603050405020304" pitchFamily="18" charset="0"/>
                <a:cs typeface="Times New Roman" panose="02020603050405020304" pitchFamily="18" charset="0"/>
              </a:rPr>
              <a:t>đến</a:t>
            </a:r>
            <a:r>
              <a:rPr lang="en-US" dirty="0">
                <a:solidFill>
                  <a:schemeClr val="accent2"/>
                </a:solidFill>
                <a:latin typeface="Times New Roman" panose="02020603050405020304" pitchFamily="18" charset="0"/>
                <a:cs typeface="Times New Roman" panose="02020603050405020304" pitchFamily="18" charset="0"/>
              </a:rPr>
              <a:t> 0.5</a:t>
            </a:r>
            <a:endParaRPr lang="vi-VN" b="0" dirty="0">
              <a:solidFill>
                <a:schemeClr val="accent2"/>
              </a:solidFill>
              <a:effectLst/>
              <a:latin typeface="+mj-lt"/>
            </a:endParaRPr>
          </a:p>
        </p:txBody>
      </p:sp>
      <p:pic>
        <p:nvPicPr>
          <p:cNvPr id="1026" name="Picture 2" descr="Không có mô tả.">
            <a:extLst>
              <a:ext uri="{FF2B5EF4-FFF2-40B4-BE49-F238E27FC236}">
                <a16:creationId xmlns:a16="http://schemas.microsoft.com/office/drawing/2014/main" id="{0A8C103A-5F05-C059-9A90-7462283E61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0670" y="640296"/>
            <a:ext cx="4774468" cy="372126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ED398CC-20FD-AE4E-86FA-4B1E702910C9}"/>
              </a:ext>
            </a:extLst>
          </p:cNvPr>
          <p:cNvSpPr txBox="1"/>
          <p:nvPr/>
        </p:nvSpPr>
        <p:spPr>
          <a:xfrm>
            <a:off x="2499360" y="4346509"/>
            <a:ext cx="5530366" cy="276999"/>
          </a:xfrm>
          <a:prstGeom prst="rect">
            <a:avLst/>
          </a:prstGeom>
          <a:noFill/>
        </p:spPr>
        <p:txBody>
          <a:bodyPr wrap="square" rtlCol="0">
            <a:spAutoFit/>
          </a:bodyPr>
          <a:lstStyle/>
          <a:p>
            <a:r>
              <a:rPr lang="en-US" sz="1200" dirty="0" err="1">
                <a:latin typeface="Times New Roman" panose="02020603050405020304" pitchFamily="18" charset="0"/>
                <a:cs typeface="Times New Roman" panose="02020603050405020304" pitchFamily="18" charset="0"/>
              </a:rPr>
              <a:t>Hình</a:t>
            </a:r>
            <a:r>
              <a:rPr lang="en-US" sz="1200" dirty="0">
                <a:latin typeface="Times New Roman" panose="02020603050405020304" pitchFamily="18" charset="0"/>
                <a:cs typeface="Times New Roman" panose="02020603050405020304" pitchFamily="18" charset="0"/>
              </a:rPr>
              <a:t> 3: Heatmap </a:t>
            </a:r>
            <a:r>
              <a:rPr lang="en-US" sz="1200" dirty="0" err="1">
                <a:latin typeface="Times New Roman" panose="02020603050405020304" pitchFamily="18" charset="0"/>
                <a:cs typeface="Times New Roman" panose="02020603050405020304" pitchFamily="18" charset="0"/>
              </a:rPr>
              <a:t>thể</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hiện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sự</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tương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quan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giữa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các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đặc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trưng</a:t>
            </a:r>
            <a:r>
              <a:rPr lang="en-US" sz="1200"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66"/>
        <p:cNvGrpSpPr/>
        <p:nvPr/>
      </p:nvGrpSpPr>
      <p:grpSpPr>
        <a:xfrm>
          <a:off x="0" y="0"/>
          <a:ext cx="0" cy="0"/>
          <a:chOff x="0" y="0"/>
          <a:chExt cx="0" cy="0"/>
        </a:xfrm>
      </p:grpSpPr>
      <p:sp>
        <p:nvSpPr>
          <p:cNvPr id="2067" name="Google Shape;2067;p19"/>
          <p:cNvSpPr txBox="1">
            <a:spLocks noGrp="1"/>
          </p:cNvSpPr>
          <p:nvPr>
            <p:ph type="title"/>
          </p:nvPr>
        </p:nvSpPr>
        <p:spPr>
          <a:xfrm>
            <a:off x="55875" y="104025"/>
            <a:ext cx="82386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a:ea typeface="Times New Roman"/>
                <a:cs typeface="Times New Roman"/>
                <a:sym typeface="Times New Roman"/>
              </a:rPr>
              <a:t>II. Tiền xử lý và trực quan hóa dữ liệu</a:t>
            </a:r>
            <a:endParaRPr dirty="0">
              <a:latin typeface="Times New Roman"/>
              <a:ea typeface="Times New Roman"/>
              <a:cs typeface="Times New Roman"/>
              <a:sym typeface="Times New Roman"/>
            </a:endParaRPr>
          </a:p>
        </p:txBody>
      </p:sp>
      <p:grpSp>
        <p:nvGrpSpPr>
          <p:cNvPr id="2245" name="Google Shape;2245;p19"/>
          <p:cNvGrpSpPr/>
          <p:nvPr/>
        </p:nvGrpSpPr>
        <p:grpSpPr>
          <a:xfrm flipH="1">
            <a:off x="7365625" y="-251591"/>
            <a:ext cx="359392" cy="931707"/>
            <a:chOff x="1823086" y="-208516"/>
            <a:chExt cx="433159" cy="1122944"/>
          </a:xfrm>
        </p:grpSpPr>
        <p:sp>
          <p:nvSpPr>
            <p:cNvPr id="2246" name="Google Shape;2246;p19"/>
            <p:cNvSpPr/>
            <p:nvPr/>
          </p:nvSpPr>
          <p:spPr>
            <a:xfrm>
              <a:off x="1823086" y="-208516"/>
              <a:ext cx="386212" cy="1066577"/>
            </a:xfrm>
            <a:custGeom>
              <a:avLst/>
              <a:gdLst/>
              <a:ahLst/>
              <a:cxnLst/>
              <a:rect l="l" t="t" r="r" b="b"/>
              <a:pathLst>
                <a:path w="12892" h="35603" extrusionOk="0">
                  <a:moveTo>
                    <a:pt x="423" y="1"/>
                  </a:moveTo>
                  <a:cubicBezTo>
                    <a:pt x="221" y="1"/>
                    <a:pt x="0" y="239"/>
                    <a:pt x="116" y="494"/>
                  </a:cubicBezTo>
                  <a:cubicBezTo>
                    <a:pt x="2484" y="5898"/>
                    <a:pt x="2584" y="11702"/>
                    <a:pt x="3051" y="17506"/>
                  </a:cubicBezTo>
                  <a:cubicBezTo>
                    <a:pt x="3251" y="19908"/>
                    <a:pt x="3518" y="22309"/>
                    <a:pt x="4285" y="24644"/>
                  </a:cubicBezTo>
                  <a:cubicBezTo>
                    <a:pt x="4919" y="26579"/>
                    <a:pt x="5853" y="28414"/>
                    <a:pt x="7054" y="30048"/>
                  </a:cubicBezTo>
                  <a:cubicBezTo>
                    <a:pt x="8522" y="32083"/>
                    <a:pt x="10323" y="33851"/>
                    <a:pt x="12224" y="35519"/>
                  </a:cubicBezTo>
                  <a:cubicBezTo>
                    <a:pt x="12291" y="35578"/>
                    <a:pt x="12363" y="35602"/>
                    <a:pt x="12433" y="35602"/>
                  </a:cubicBezTo>
                  <a:cubicBezTo>
                    <a:pt x="12680" y="35602"/>
                    <a:pt x="12892" y="35293"/>
                    <a:pt x="12658" y="35085"/>
                  </a:cubicBezTo>
                  <a:cubicBezTo>
                    <a:pt x="9389" y="32183"/>
                    <a:pt x="6387" y="28947"/>
                    <a:pt x="4986" y="24744"/>
                  </a:cubicBezTo>
                  <a:cubicBezTo>
                    <a:pt x="4185" y="22376"/>
                    <a:pt x="3885" y="19941"/>
                    <a:pt x="3685" y="17506"/>
                  </a:cubicBezTo>
                  <a:cubicBezTo>
                    <a:pt x="3451" y="14771"/>
                    <a:pt x="3351" y="12002"/>
                    <a:pt x="3018" y="9267"/>
                  </a:cubicBezTo>
                  <a:cubicBezTo>
                    <a:pt x="2651" y="6131"/>
                    <a:pt x="1917" y="3062"/>
                    <a:pt x="649" y="160"/>
                  </a:cubicBezTo>
                  <a:cubicBezTo>
                    <a:pt x="598" y="48"/>
                    <a:pt x="513" y="1"/>
                    <a:pt x="423"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19"/>
            <p:cNvSpPr/>
            <p:nvPr/>
          </p:nvSpPr>
          <p:spPr>
            <a:xfrm>
              <a:off x="1901479" y="522606"/>
              <a:ext cx="65247" cy="106080"/>
            </a:xfrm>
            <a:custGeom>
              <a:avLst/>
              <a:gdLst/>
              <a:ahLst/>
              <a:cxnLst/>
              <a:rect l="l" t="t" r="r" b="b"/>
              <a:pathLst>
                <a:path w="2178" h="3541" extrusionOk="0">
                  <a:moveTo>
                    <a:pt x="1846" y="0"/>
                  </a:moveTo>
                  <a:cubicBezTo>
                    <a:pt x="1788" y="0"/>
                    <a:pt x="1726" y="21"/>
                    <a:pt x="1668" y="71"/>
                  </a:cubicBezTo>
                  <a:cubicBezTo>
                    <a:pt x="934" y="671"/>
                    <a:pt x="301" y="1171"/>
                    <a:pt x="101" y="2139"/>
                  </a:cubicBezTo>
                  <a:cubicBezTo>
                    <a:pt x="0" y="2706"/>
                    <a:pt x="101" y="3506"/>
                    <a:pt x="834" y="3540"/>
                  </a:cubicBezTo>
                  <a:cubicBezTo>
                    <a:pt x="844" y="3540"/>
                    <a:pt x="854" y="3540"/>
                    <a:pt x="864" y="3540"/>
                  </a:cubicBezTo>
                  <a:cubicBezTo>
                    <a:pt x="2166" y="3540"/>
                    <a:pt x="2003" y="1332"/>
                    <a:pt x="2102" y="471"/>
                  </a:cubicBezTo>
                  <a:cubicBezTo>
                    <a:pt x="2102" y="438"/>
                    <a:pt x="2102" y="404"/>
                    <a:pt x="2102" y="371"/>
                  </a:cubicBezTo>
                  <a:cubicBezTo>
                    <a:pt x="2177" y="195"/>
                    <a:pt x="2026" y="0"/>
                    <a:pt x="1846"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19"/>
            <p:cNvSpPr/>
            <p:nvPr/>
          </p:nvSpPr>
          <p:spPr>
            <a:xfrm>
              <a:off x="1989398" y="567180"/>
              <a:ext cx="101975" cy="56080"/>
            </a:xfrm>
            <a:custGeom>
              <a:avLst/>
              <a:gdLst/>
              <a:ahLst/>
              <a:cxnLst/>
              <a:rect l="l" t="t" r="r" b="b"/>
              <a:pathLst>
                <a:path w="3404" h="1872" extrusionOk="0">
                  <a:moveTo>
                    <a:pt x="1758" y="1"/>
                  </a:moveTo>
                  <a:cubicBezTo>
                    <a:pt x="1190" y="1"/>
                    <a:pt x="644" y="250"/>
                    <a:pt x="134" y="517"/>
                  </a:cubicBezTo>
                  <a:cubicBezTo>
                    <a:pt x="1" y="584"/>
                    <a:pt x="1" y="751"/>
                    <a:pt x="68" y="851"/>
                  </a:cubicBezTo>
                  <a:cubicBezTo>
                    <a:pt x="1" y="951"/>
                    <a:pt x="1" y="1118"/>
                    <a:pt x="134" y="1218"/>
                  </a:cubicBezTo>
                  <a:cubicBezTo>
                    <a:pt x="545" y="1550"/>
                    <a:pt x="1323" y="1872"/>
                    <a:pt x="2004" y="1872"/>
                  </a:cubicBezTo>
                  <a:cubicBezTo>
                    <a:pt x="2484" y="1872"/>
                    <a:pt x="2916" y="1712"/>
                    <a:pt x="3136" y="1285"/>
                  </a:cubicBezTo>
                  <a:cubicBezTo>
                    <a:pt x="3403" y="751"/>
                    <a:pt x="2836" y="284"/>
                    <a:pt x="2403" y="117"/>
                  </a:cubicBezTo>
                  <a:cubicBezTo>
                    <a:pt x="2185" y="35"/>
                    <a:pt x="1970" y="1"/>
                    <a:pt x="1758"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19"/>
            <p:cNvSpPr/>
            <p:nvPr/>
          </p:nvSpPr>
          <p:spPr>
            <a:xfrm>
              <a:off x="1983407" y="656626"/>
              <a:ext cx="63001" cy="103084"/>
            </a:xfrm>
            <a:custGeom>
              <a:avLst/>
              <a:gdLst/>
              <a:ahLst/>
              <a:cxnLst/>
              <a:rect l="l" t="t" r="r" b="b"/>
              <a:pathLst>
                <a:path w="2103" h="3441" extrusionOk="0">
                  <a:moveTo>
                    <a:pt x="1197" y="1"/>
                  </a:moveTo>
                  <a:cubicBezTo>
                    <a:pt x="1137" y="1"/>
                    <a:pt x="1077" y="30"/>
                    <a:pt x="1035" y="100"/>
                  </a:cubicBezTo>
                  <a:cubicBezTo>
                    <a:pt x="534" y="667"/>
                    <a:pt x="1" y="1401"/>
                    <a:pt x="67" y="2168"/>
                  </a:cubicBezTo>
                  <a:cubicBezTo>
                    <a:pt x="134" y="2668"/>
                    <a:pt x="368" y="3335"/>
                    <a:pt x="935" y="3436"/>
                  </a:cubicBezTo>
                  <a:cubicBezTo>
                    <a:pt x="964" y="3439"/>
                    <a:pt x="993" y="3440"/>
                    <a:pt x="1021" y="3440"/>
                  </a:cubicBezTo>
                  <a:cubicBezTo>
                    <a:pt x="1593" y="3440"/>
                    <a:pt x="1840" y="2812"/>
                    <a:pt x="1935" y="2335"/>
                  </a:cubicBezTo>
                  <a:cubicBezTo>
                    <a:pt x="2102" y="1568"/>
                    <a:pt x="1935" y="967"/>
                    <a:pt x="1602" y="267"/>
                  </a:cubicBezTo>
                  <a:cubicBezTo>
                    <a:pt x="1569" y="167"/>
                    <a:pt x="1502" y="133"/>
                    <a:pt x="1402" y="133"/>
                  </a:cubicBezTo>
                  <a:cubicBezTo>
                    <a:pt x="1363" y="56"/>
                    <a:pt x="1280" y="1"/>
                    <a:pt x="1197"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19"/>
            <p:cNvSpPr/>
            <p:nvPr/>
          </p:nvSpPr>
          <p:spPr>
            <a:xfrm>
              <a:off x="2070337" y="678254"/>
              <a:ext cx="94965" cy="57249"/>
            </a:xfrm>
            <a:custGeom>
              <a:avLst/>
              <a:gdLst/>
              <a:ahLst/>
              <a:cxnLst/>
              <a:rect l="l" t="t" r="r" b="b"/>
              <a:pathLst>
                <a:path w="3170" h="1911" extrusionOk="0">
                  <a:moveTo>
                    <a:pt x="1804" y="0"/>
                  </a:moveTo>
                  <a:cubicBezTo>
                    <a:pt x="1160" y="0"/>
                    <a:pt x="531" y="518"/>
                    <a:pt x="101" y="979"/>
                  </a:cubicBezTo>
                  <a:cubicBezTo>
                    <a:pt x="1" y="1079"/>
                    <a:pt x="34" y="1246"/>
                    <a:pt x="101" y="1313"/>
                  </a:cubicBezTo>
                  <a:cubicBezTo>
                    <a:pt x="34" y="1446"/>
                    <a:pt x="34" y="1613"/>
                    <a:pt x="168" y="1679"/>
                  </a:cubicBezTo>
                  <a:cubicBezTo>
                    <a:pt x="455" y="1864"/>
                    <a:pt x="794" y="1910"/>
                    <a:pt x="1128" y="1910"/>
                  </a:cubicBezTo>
                  <a:cubicBezTo>
                    <a:pt x="1337" y="1910"/>
                    <a:pt x="1543" y="1892"/>
                    <a:pt x="1735" y="1880"/>
                  </a:cubicBezTo>
                  <a:cubicBezTo>
                    <a:pt x="2269" y="1780"/>
                    <a:pt x="2836" y="1613"/>
                    <a:pt x="3003" y="1046"/>
                  </a:cubicBezTo>
                  <a:cubicBezTo>
                    <a:pt x="3170" y="445"/>
                    <a:pt x="2436" y="45"/>
                    <a:pt x="1969" y="12"/>
                  </a:cubicBezTo>
                  <a:cubicBezTo>
                    <a:pt x="1914" y="4"/>
                    <a:pt x="1859" y="0"/>
                    <a:pt x="1804"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19"/>
            <p:cNvSpPr/>
            <p:nvPr/>
          </p:nvSpPr>
          <p:spPr>
            <a:xfrm>
              <a:off x="2099334" y="780941"/>
              <a:ext cx="43888" cy="88704"/>
            </a:xfrm>
            <a:custGeom>
              <a:avLst/>
              <a:gdLst/>
              <a:ahLst/>
              <a:cxnLst/>
              <a:rect l="l" t="t" r="r" b="b"/>
              <a:pathLst>
                <a:path w="1465" h="2961" extrusionOk="0">
                  <a:moveTo>
                    <a:pt x="695" y="1"/>
                  </a:moveTo>
                  <a:cubicBezTo>
                    <a:pt x="640" y="1"/>
                    <a:pt x="585" y="16"/>
                    <a:pt x="534" y="53"/>
                  </a:cubicBezTo>
                  <a:cubicBezTo>
                    <a:pt x="100" y="453"/>
                    <a:pt x="34" y="1087"/>
                    <a:pt x="34" y="1621"/>
                  </a:cubicBezTo>
                  <a:cubicBezTo>
                    <a:pt x="0" y="2054"/>
                    <a:pt x="167" y="2755"/>
                    <a:pt x="634" y="2921"/>
                  </a:cubicBezTo>
                  <a:cubicBezTo>
                    <a:pt x="703" y="2948"/>
                    <a:pt x="768" y="2961"/>
                    <a:pt x="827" y="2961"/>
                  </a:cubicBezTo>
                  <a:cubicBezTo>
                    <a:pt x="1285" y="2961"/>
                    <a:pt x="1464" y="2238"/>
                    <a:pt x="1435" y="1854"/>
                  </a:cubicBezTo>
                  <a:cubicBezTo>
                    <a:pt x="1401" y="1354"/>
                    <a:pt x="1134" y="953"/>
                    <a:pt x="1001" y="520"/>
                  </a:cubicBezTo>
                  <a:cubicBezTo>
                    <a:pt x="1001" y="486"/>
                    <a:pt x="1001" y="420"/>
                    <a:pt x="968" y="386"/>
                  </a:cubicBezTo>
                  <a:cubicBezTo>
                    <a:pt x="1072" y="204"/>
                    <a:pt x="891" y="1"/>
                    <a:pt x="695"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19"/>
            <p:cNvSpPr/>
            <p:nvPr/>
          </p:nvSpPr>
          <p:spPr>
            <a:xfrm>
              <a:off x="2147293" y="762369"/>
              <a:ext cx="82952" cy="56680"/>
            </a:xfrm>
            <a:custGeom>
              <a:avLst/>
              <a:gdLst/>
              <a:ahLst/>
              <a:cxnLst/>
              <a:rect l="l" t="t" r="r" b="b"/>
              <a:pathLst>
                <a:path w="2769" h="1892" extrusionOk="0">
                  <a:moveTo>
                    <a:pt x="1861" y="1"/>
                  </a:moveTo>
                  <a:cubicBezTo>
                    <a:pt x="1818" y="1"/>
                    <a:pt x="1776" y="2"/>
                    <a:pt x="1735" y="6"/>
                  </a:cubicBezTo>
                  <a:cubicBezTo>
                    <a:pt x="1034" y="106"/>
                    <a:pt x="501" y="706"/>
                    <a:pt x="200" y="1307"/>
                  </a:cubicBezTo>
                  <a:cubicBezTo>
                    <a:pt x="67" y="1407"/>
                    <a:pt x="0" y="1640"/>
                    <a:pt x="200" y="1740"/>
                  </a:cubicBezTo>
                  <a:cubicBezTo>
                    <a:pt x="412" y="1842"/>
                    <a:pt x="680" y="1892"/>
                    <a:pt x="962" y="1892"/>
                  </a:cubicBezTo>
                  <a:cubicBezTo>
                    <a:pt x="1791" y="1892"/>
                    <a:pt x="2744" y="1461"/>
                    <a:pt x="2769" y="639"/>
                  </a:cubicBezTo>
                  <a:cubicBezTo>
                    <a:pt x="2769" y="156"/>
                    <a:pt x="2276" y="1"/>
                    <a:pt x="1861" y="1"/>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19"/>
            <p:cNvSpPr/>
            <p:nvPr/>
          </p:nvSpPr>
          <p:spPr>
            <a:xfrm>
              <a:off x="2182251" y="841122"/>
              <a:ext cx="73995" cy="73306"/>
            </a:xfrm>
            <a:custGeom>
              <a:avLst/>
              <a:gdLst/>
              <a:ahLst/>
              <a:cxnLst/>
              <a:rect l="l" t="t" r="r" b="b"/>
              <a:pathLst>
                <a:path w="2470" h="2447" extrusionOk="0">
                  <a:moveTo>
                    <a:pt x="267" y="0"/>
                  </a:moveTo>
                  <a:cubicBezTo>
                    <a:pt x="132" y="0"/>
                    <a:pt x="1" y="82"/>
                    <a:pt x="1" y="245"/>
                  </a:cubicBezTo>
                  <a:cubicBezTo>
                    <a:pt x="1" y="779"/>
                    <a:pt x="368" y="1346"/>
                    <a:pt x="668" y="1713"/>
                  </a:cubicBezTo>
                  <a:cubicBezTo>
                    <a:pt x="889" y="1989"/>
                    <a:pt x="1269" y="2447"/>
                    <a:pt x="1657" y="2447"/>
                  </a:cubicBezTo>
                  <a:cubicBezTo>
                    <a:pt x="1739" y="2447"/>
                    <a:pt x="1821" y="2426"/>
                    <a:pt x="1902" y="2380"/>
                  </a:cubicBezTo>
                  <a:cubicBezTo>
                    <a:pt x="2469" y="2080"/>
                    <a:pt x="2236" y="1346"/>
                    <a:pt x="1936" y="946"/>
                  </a:cubicBezTo>
                  <a:cubicBezTo>
                    <a:pt x="1569" y="546"/>
                    <a:pt x="1002" y="79"/>
                    <a:pt x="434" y="45"/>
                  </a:cubicBezTo>
                  <a:cubicBezTo>
                    <a:pt x="384" y="15"/>
                    <a:pt x="325" y="0"/>
                    <a:pt x="267" y="0"/>
                  </a:cubicBezTo>
                  <a:close/>
                </a:path>
              </a:pathLst>
            </a:custGeom>
            <a:solidFill>
              <a:srgbClr val="1F68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4" name="Google Shape;2254;p19"/>
          <p:cNvGrpSpPr/>
          <p:nvPr/>
        </p:nvGrpSpPr>
        <p:grpSpPr>
          <a:xfrm flipH="1">
            <a:off x="7481563" y="-436182"/>
            <a:ext cx="548163" cy="942251"/>
            <a:chOff x="1455834" y="-430995"/>
            <a:chExt cx="660677" cy="1135653"/>
          </a:xfrm>
        </p:grpSpPr>
        <p:sp>
          <p:nvSpPr>
            <p:cNvPr id="2255" name="Google Shape;2255;p19"/>
            <p:cNvSpPr/>
            <p:nvPr/>
          </p:nvSpPr>
          <p:spPr>
            <a:xfrm>
              <a:off x="1455834" y="-342088"/>
              <a:ext cx="651576" cy="1046745"/>
            </a:xfrm>
            <a:custGeom>
              <a:avLst/>
              <a:gdLst/>
              <a:ahLst/>
              <a:cxnLst/>
              <a:rect l="l" t="t" r="r" b="b"/>
              <a:pathLst>
                <a:path w="21750" h="34941" extrusionOk="0">
                  <a:moveTo>
                    <a:pt x="16913" y="1"/>
                  </a:moveTo>
                  <a:cubicBezTo>
                    <a:pt x="14337" y="1"/>
                    <a:pt x="10562" y="1386"/>
                    <a:pt x="8840" y="2318"/>
                  </a:cubicBezTo>
                  <a:cubicBezTo>
                    <a:pt x="5904" y="3852"/>
                    <a:pt x="3603" y="5920"/>
                    <a:pt x="2202" y="8856"/>
                  </a:cubicBezTo>
                  <a:cubicBezTo>
                    <a:pt x="0" y="13192"/>
                    <a:pt x="334" y="18396"/>
                    <a:pt x="667" y="23199"/>
                  </a:cubicBezTo>
                  <a:cubicBezTo>
                    <a:pt x="901" y="27102"/>
                    <a:pt x="1535" y="31138"/>
                    <a:pt x="901" y="34941"/>
                  </a:cubicBezTo>
                  <a:cubicBezTo>
                    <a:pt x="6338" y="32439"/>
                    <a:pt x="12843" y="29704"/>
                    <a:pt x="16445" y="24600"/>
                  </a:cubicBezTo>
                  <a:cubicBezTo>
                    <a:pt x="20248" y="19163"/>
                    <a:pt x="21749" y="14159"/>
                    <a:pt x="20548" y="7521"/>
                  </a:cubicBezTo>
                  <a:cubicBezTo>
                    <a:pt x="20148" y="5153"/>
                    <a:pt x="18380" y="2084"/>
                    <a:pt x="18513" y="49"/>
                  </a:cubicBezTo>
                  <a:lnTo>
                    <a:pt x="18513" y="49"/>
                  </a:lnTo>
                  <a:lnTo>
                    <a:pt x="18180" y="149"/>
                  </a:lnTo>
                  <a:cubicBezTo>
                    <a:pt x="17810" y="47"/>
                    <a:pt x="17382" y="1"/>
                    <a:pt x="16913" y="1"/>
                  </a:cubicBezTo>
                  <a:close/>
                </a:path>
              </a:pathLst>
            </a:custGeom>
            <a:solidFill>
              <a:srgbClr val="C67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19"/>
            <p:cNvSpPr/>
            <p:nvPr/>
          </p:nvSpPr>
          <p:spPr>
            <a:xfrm>
              <a:off x="1538301" y="-430995"/>
              <a:ext cx="578210" cy="1060406"/>
            </a:xfrm>
            <a:custGeom>
              <a:avLst/>
              <a:gdLst/>
              <a:ahLst/>
              <a:cxnLst/>
              <a:rect l="l" t="t" r="r" b="b"/>
              <a:pathLst>
                <a:path w="19301" h="35397" extrusionOk="0">
                  <a:moveTo>
                    <a:pt x="18677" y="0"/>
                  </a:moveTo>
                  <a:cubicBezTo>
                    <a:pt x="18582" y="0"/>
                    <a:pt x="18484" y="34"/>
                    <a:pt x="18396" y="115"/>
                  </a:cubicBezTo>
                  <a:cubicBezTo>
                    <a:pt x="15027" y="2917"/>
                    <a:pt x="12191" y="6153"/>
                    <a:pt x="10490" y="10256"/>
                  </a:cubicBezTo>
                  <a:cubicBezTo>
                    <a:pt x="9423" y="12824"/>
                    <a:pt x="8622" y="15459"/>
                    <a:pt x="7588" y="18061"/>
                  </a:cubicBezTo>
                  <a:cubicBezTo>
                    <a:pt x="6520" y="20730"/>
                    <a:pt x="5420" y="23365"/>
                    <a:pt x="4252" y="26000"/>
                  </a:cubicBezTo>
                  <a:cubicBezTo>
                    <a:pt x="2951" y="28936"/>
                    <a:pt x="1584" y="31871"/>
                    <a:pt x="183" y="34773"/>
                  </a:cubicBezTo>
                  <a:cubicBezTo>
                    <a:pt x="0" y="35093"/>
                    <a:pt x="286" y="35397"/>
                    <a:pt x="559" y="35397"/>
                  </a:cubicBezTo>
                  <a:cubicBezTo>
                    <a:pt x="686" y="35397"/>
                    <a:pt x="809" y="35332"/>
                    <a:pt x="883" y="35174"/>
                  </a:cubicBezTo>
                  <a:cubicBezTo>
                    <a:pt x="3352" y="30103"/>
                    <a:pt x="5687" y="25000"/>
                    <a:pt x="7788" y="19763"/>
                  </a:cubicBezTo>
                  <a:cubicBezTo>
                    <a:pt x="8855" y="17161"/>
                    <a:pt x="9823" y="14525"/>
                    <a:pt x="10757" y="11857"/>
                  </a:cubicBezTo>
                  <a:cubicBezTo>
                    <a:pt x="11524" y="9789"/>
                    <a:pt x="12525" y="7787"/>
                    <a:pt x="13826" y="5986"/>
                  </a:cubicBezTo>
                  <a:cubicBezTo>
                    <a:pt x="15293" y="3985"/>
                    <a:pt x="17095" y="2283"/>
                    <a:pt x="18963" y="682"/>
                  </a:cubicBezTo>
                  <a:cubicBezTo>
                    <a:pt x="19301" y="422"/>
                    <a:pt x="19011" y="0"/>
                    <a:pt x="18677"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19"/>
            <p:cNvSpPr/>
            <p:nvPr/>
          </p:nvSpPr>
          <p:spPr>
            <a:xfrm>
              <a:off x="1524162" y="373308"/>
              <a:ext cx="201494" cy="167043"/>
            </a:xfrm>
            <a:custGeom>
              <a:avLst/>
              <a:gdLst/>
              <a:ahLst/>
              <a:cxnLst/>
              <a:rect l="l" t="t" r="r" b="b"/>
              <a:pathLst>
                <a:path w="6726" h="5576" extrusionOk="0">
                  <a:moveTo>
                    <a:pt x="4720" y="0"/>
                  </a:moveTo>
                  <a:cubicBezTo>
                    <a:pt x="4637" y="0"/>
                    <a:pt x="4555" y="19"/>
                    <a:pt x="4491" y="51"/>
                  </a:cubicBezTo>
                  <a:cubicBezTo>
                    <a:pt x="3156" y="651"/>
                    <a:pt x="1855" y="1385"/>
                    <a:pt x="454" y="1852"/>
                  </a:cubicBezTo>
                  <a:cubicBezTo>
                    <a:pt x="1" y="2003"/>
                    <a:pt x="123" y="2676"/>
                    <a:pt x="523" y="2676"/>
                  </a:cubicBezTo>
                  <a:cubicBezTo>
                    <a:pt x="564" y="2676"/>
                    <a:pt x="608" y="2668"/>
                    <a:pt x="655" y="2653"/>
                  </a:cubicBezTo>
                  <a:cubicBezTo>
                    <a:pt x="1941" y="2214"/>
                    <a:pt x="3150" y="1597"/>
                    <a:pt x="4372" y="1002"/>
                  </a:cubicBezTo>
                  <a:lnTo>
                    <a:pt x="4372" y="1002"/>
                  </a:lnTo>
                  <a:cubicBezTo>
                    <a:pt x="4665" y="2485"/>
                    <a:pt x="5313" y="3873"/>
                    <a:pt x="5825" y="5288"/>
                  </a:cubicBezTo>
                  <a:cubicBezTo>
                    <a:pt x="5891" y="5488"/>
                    <a:pt x="6059" y="5576"/>
                    <a:pt x="6225" y="5576"/>
                  </a:cubicBezTo>
                  <a:cubicBezTo>
                    <a:pt x="6476" y="5576"/>
                    <a:pt x="6726" y="5375"/>
                    <a:pt x="6626" y="5055"/>
                  </a:cubicBezTo>
                  <a:cubicBezTo>
                    <a:pt x="6058" y="3487"/>
                    <a:pt x="5325" y="1952"/>
                    <a:pt x="5091" y="284"/>
                  </a:cubicBezTo>
                  <a:cubicBezTo>
                    <a:pt x="5069" y="81"/>
                    <a:pt x="4893" y="0"/>
                    <a:pt x="4720"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19"/>
            <p:cNvSpPr/>
            <p:nvPr/>
          </p:nvSpPr>
          <p:spPr>
            <a:xfrm>
              <a:off x="1522934" y="228264"/>
              <a:ext cx="280103" cy="217881"/>
            </a:xfrm>
            <a:custGeom>
              <a:avLst/>
              <a:gdLst/>
              <a:ahLst/>
              <a:cxnLst/>
              <a:rect l="l" t="t" r="r" b="b"/>
              <a:pathLst>
                <a:path w="9350" h="7273" extrusionOk="0">
                  <a:moveTo>
                    <a:pt x="6183" y="0"/>
                  </a:moveTo>
                  <a:cubicBezTo>
                    <a:pt x="4107" y="0"/>
                    <a:pt x="2152" y="1072"/>
                    <a:pt x="395" y="2058"/>
                  </a:cubicBezTo>
                  <a:cubicBezTo>
                    <a:pt x="1" y="2283"/>
                    <a:pt x="225" y="2818"/>
                    <a:pt x="586" y="2818"/>
                  </a:cubicBezTo>
                  <a:cubicBezTo>
                    <a:pt x="652" y="2818"/>
                    <a:pt x="723" y="2800"/>
                    <a:pt x="796" y="2758"/>
                  </a:cubicBezTo>
                  <a:cubicBezTo>
                    <a:pt x="2474" y="1857"/>
                    <a:pt x="4326" y="840"/>
                    <a:pt x="6270" y="840"/>
                  </a:cubicBezTo>
                  <a:cubicBezTo>
                    <a:pt x="6287" y="840"/>
                    <a:pt x="6304" y="840"/>
                    <a:pt x="6321" y="840"/>
                  </a:cubicBezTo>
                  <a:lnTo>
                    <a:pt x="6321" y="840"/>
                  </a:lnTo>
                  <a:cubicBezTo>
                    <a:pt x="6680" y="2983"/>
                    <a:pt x="7901" y="4885"/>
                    <a:pt x="8468" y="6995"/>
                  </a:cubicBezTo>
                  <a:cubicBezTo>
                    <a:pt x="8520" y="7189"/>
                    <a:pt x="8673" y="7273"/>
                    <a:pt x="8832" y="7273"/>
                  </a:cubicBezTo>
                  <a:cubicBezTo>
                    <a:pt x="9083" y="7273"/>
                    <a:pt x="9350" y="7067"/>
                    <a:pt x="9268" y="6761"/>
                  </a:cubicBezTo>
                  <a:cubicBezTo>
                    <a:pt x="8701" y="4626"/>
                    <a:pt x="7367" y="2691"/>
                    <a:pt x="7100" y="456"/>
                  </a:cubicBezTo>
                  <a:cubicBezTo>
                    <a:pt x="7067" y="223"/>
                    <a:pt x="6933" y="56"/>
                    <a:pt x="6700" y="23"/>
                  </a:cubicBezTo>
                  <a:cubicBezTo>
                    <a:pt x="6527" y="8"/>
                    <a:pt x="6355" y="0"/>
                    <a:pt x="6183"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19"/>
            <p:cNvSpPr/>
            <p:nvPr/>
          </p:nvSpPr>
          <p:spPr>
            <a:xfrm>
              <a:off x="1512719" y="76270"/>
              <a:ext cx="388219" cy="265753"/>
            </a:xfrm>
            <a:custGeom>
              <a:avLst/>
              <a:gdLst/>
              <a:ahLst/>
              <a:cxnLst/>
              <a:rect l="l" t="t" r="r" b="b"/>
              <a:pathLst>
                <a:path w="12959" h="8871" extrusionOk="0">
                  <a:moveTo>
                    <a:pt x="9243" y="1"/>
                  </a:moveTo>
                  <a:cubicBezTo>
                    <a:pt x="9197" y="1"/>
                    <a:pt x="9152" y="9"/>
                    <a:pt x="9109" y="27"/>
                  </a:cubicBezTo>
                  <a:cubicBezTo>
                    <a:pt x="6240" y="794"/>
                    <a:pt x="3438" y="1761"/>
                    <a:pt x="503" y="2295"/>
                  </a:cubicBezTo>
                  <a:cubicBezTo>
                    <a:pt x="0" y="2389"/>
                    <a:pt x="178" y="3104"/>
                    <a:pt x="646" y="3104"/>
                  </a:cubicBezTo>
                  <a:cubicBezTo>
                    <a:pt x="675" y="3104"/>
                    <a:pt x="705" y="3101"/>
                    <a:pt x="736" y="3095"/>
                  </a:cubicBezTo>
                  <a:cubicBezTo>
                    <a:pt x="3528" y="2582"/>
                    <a:pt x="6226" y="1668"/>
                    <a:pt x="8981" y="916"/>
                  </a:cubicBezTo>
                  <a:lnTo>
                    <a:pt x="8981" y="916"/>
                  </a:lnTo>
                  <a:cubicBezTo>
                    <a:pt x="10166" y="3393"/>
                    <a:pt x="11307" y="5933"/>
                    <a:pt x="12078" y="8566"/>
                  </a:cubicBezTo>
                  <a:cubicBezTo>
                    <a:pt x="12131" y="8779"/>
                    <a:pt x="12291" y="8870"/>
                    <a:pt x="12456" y="8870"/>
                  </a:cubicBezTo>
                  <a:cubicBezTo>
                    <a:pt x="12702" y="8870"/>
                    <a:pt x="12958" y="8666"/>
                    <a:pt x="12878" y="8366"/>
                  </a:cubicBezTo>
                  <a:cubicBezTo>
                    <a:pt x="12078" y="5530"/>
                    <a:pt x="10810" y="2862"/>
                    <a:pt x="9576" y="193"/>
                  </a:cubicBezTo>
                  <a:cubicBezTo>
                    <a:pt x="9502" y="70"/>
                    <a:pt x="9373" y="1"/>
                    <a:pt x="9243"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19"/>
            <p:cNvSpPr/>
            <p:nvPr/>
          </p:nvSpPr>
          <p:spPr>
            <a:xfrm>
              <a:off x="1532699" y="-106248"/>
              <a:ext cx="446786" cy="249426"/>
            </a:xfrm>
            <a:custGeom>
              <a:avLst/>
              <a:gdLst/>
              <a:ahLst/>
              <a:cxnLst/>
              <a:rect l="l" t="t" r="r" b="b"/>
              <a:pathLst>
                <a:path w="14914" h="8326" extrusionOk="0">
                  <a:moveTo>
                    <a:pt x="10815" y="0"/>
                  </a:moveTo>
                  <a:cubicBezTo>
                    <a:pt x="10781" y="0"/>
                    <a:pt x="10746" y="5"/>
                    <a:pt x="10710" y="15"/>
                  </a:cubicBezTo>
                  <a:cubicBezTo>
                    <a:pt x="7308" y="1349"/>
                    <a:pt x="4139" y="3351"/>
                    <a:pt x="503" y="4051"/>
                  </a:cubicBezTo>
                  <a:cubicBezTo>
                    <a:pt x="1" y="4146"/>
                    <a:pt x="178" y="4861"/>
                    <a:pt x="618" y="4861"/>
                  </a:cubicBezTo>
                  <a:cubicBezTo>
                    <a:pt x="645" y="4861"/>
                    <a:pt x="674" y="4858"/>
                    <a:pt x="703" y="4852"/>
                  </a:cubicBezTo>
                  <a:cubicBezTo>
                    <a:pt x="4210" y="4176"/>
                    <a:pt x="7282" y="2291"/>
                    <a:pt x="10577" y="961"/>
                  </a:cubicBezTo>
                  <a:lnTo>
                    <a:pt x="10577" y="961"/>
                  </a:lnTo>
                  <a:cubicBezTo>
                    <a:pt x="11592" y="3362"/>
                    <a:pt x="13160" y="5527"/>
                    <a:pt x="14013" y="8021"/>
                  </a:cubicBezTo>
                  <a:cubicBezTo>
                    <a:pt x="14079" y="8234"/>
                    <a:pt x="14248" y="8325"/>
                    <a:pt x="14415" y="8325"/>
                  </a:cubicBezTo>
                  <a:cubicBezTo>
                    <a:pt x="14665" y="8325"/>
                    <a:pt x="14913" y="8121"/>
                    <a:pt x="14813" y="7821"/>
                  </a:cubicBezTo>
                  <a:cubicBezTo>
                    <a:pt x="13913" y="5186"/>
                    <a:pt x="12211" y="2917"/>
                    <a:pt x="11211" y="315"/>
                  </a:cubicBezTo>
                  <a:cubicBezTo>
                    <a:pt x="11154" y="146"/>
                    <a:pt x="11002" y="0"/>
                    <a:pt x="1081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19"/>
            <p:cNvSpPr/>
            <p:nvPr/>
          </p:nvSpPr>
          <p:spPr>
            <a:xfrm>
              <a:off x="1720100" y="-252581"/>
              <a:ext cx="279863" cy="178007"/>
            </a:xfrm>
            <a:custGeom>
              <a:avLst/>
              <a:gdLst/>
              <a:ahLst/>
              <a:cxnLst/>
              <a:rect l="l" t="t" r="r" b="b"/>
              <a:pathLst>
                <a:path w="9342" h="5942" extrusionOk="0">
                  <a:moveTo>
                    <a:pt x="7095" y="0"/>
                  </a:moveTo>
                  <a:cubicBezTo>
                    <a:pt x="7051" y="0"/>
                    <a:pt x="7004" y="9"/>
                    <a:pt x="6956" y="30"/>
                  </a:cubicBezTo>
                  <a:cubicBezTo>
                    <a:pt x="4688" y="797"/>
                    <a:pt x="2653" y="2065"/>
                    <a:pt x="418" y="2965"/>
                  </a:cubicBezTo>
                  <a:cubicBezTo>
                    <a:pt x="1" y="3115"/>
                    <a:pt x="116" y="3797"/>
                    <a:pt x="503" y="3797"/>
                  </a:cubicBezTo>
                  <a:cubicBezTo>
                    <a:pt x="549" y="3797"/>
                    <a:pt x="599" y="3787"/>
                    <a:pt x="652" y="3766"/>
                  </a:cubicBezTo>
                  <a:cubicBezTo>
                    <a:pt x="2725" y="2918"/>
                    <a:pt x="4680" y="1744"/>
                    <a:pt x="6795" y="970"/>
                  </a:cubicBezTo>
                  <a:lnTo>
                    <a:pt x="6795" y="970"/>
                  </a:lnTo>
                  <a:cubicBezTo>
                    <a:pt x="7288" y="2577"/>
                    <a:pt x="7663" y="4267"/>
                    <a:pt x="8457" y="5734"/>
                  </a:cubicBezTo>
                  <a:cubicBezTo>
                    <a:pt x="8530" y="5880"/>
                    <a:pt x="8652" y="5941"/>
                    <a:pt x="8777" y="5941"/>
                  </a:cubicBezTo>
                  <a:cubicBezTo>
                    <a:pt x="9052" y="5941"/>
                    <a:pt x="9341" y="5645"/>
                    <a:pt x="9158" y="5300"/>
                  </a:cubicBezTo>
                  <a:cubicBezTo>
                    <a:pt x="8357" y="3766"/>
                    <a:pt x="8024" y="1965"/>
                    <a:pt x="7456" y="297"/>
                  </a:cubicBezTo>
                  <a:cubicBezTo>
                    <a:pt x="7403" y="138"/>
                    <a:pt x="7266" y="0"/>
                    <a:pt x="709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19"/>
            <p:cNvSpPr/>
            <p:nvPr/>
          </p:nvSpPr>
          <p:spPr>
            <a:xfrm>
              <a:off x="1919452" y="216941"/>
              <a:ext cx="31006" cy="24026"/>
            </a:xfrm>
            <a:custGeom>
              <a:avLst/>
              <a:gdLst/>
              <a:ahLst/>
              <a:cxnLst/>
              <a:rect l="l" t="t" r="r" b="b"/>
              <a:pathLst>
                <a:path w="1035" h="802" extrusionOk="0">
                  <a:moveTo>
                    <a:pt x="535" y="1"/>
                  </a:moveTo>
                  <a:cubicBezTo>
                    <a:pt x="1" y="1"/>
                    <a:pt x="1" y="801"/>
                    <a:pt x="535" y="801"/>
                  </a:cubicBezTo>
                  <a:cubicBezTo>
                    <a:pt x="1035" y="801"/>
                    <a:pt x="1035" y="1"/>
                    <a:pt x="535"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19"/>
            <p:cNvSpPr/>
            <p:nvPr/>
          </p:nvSpPr>
          <p:spPr>
            <a:xfrm>
              <a:off x="1955429" y="183960"/>
              <a:ext cx="31006" cy="24026"/>
            </a:xfrm>
            <a:custGeom>
              <a:avLst/>
              <a:gdLst/>
              <a:ahLst/>
              <a:cxnLst/>
              <a:rect l="l" t="t" r="r" b="b"/>
              <a:pathLst>
                <a:path w="1035" h="802" extrusionOk="0">
                  <a:moveTo>
                    <a:pt x="501" y="1"/>
                  </a:moveTo>
                  <a:cubicBezTo>
                    <a:pt x="1" y="1"/>
                    <a:pt x="1" y="801"/>
                    <a:pt x="501" y="801"/>
                  </a:cubicBezTo>
                  <a:cubicBezTo>
                    <a:pt x="1035" y="801"/>
                    <a:pt x="1035" y="1"/>
                    <a:pt x="501"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19"/>
            <p:cNvSpPr/>
            <p:nvPr/>
          </p:nvSpPr>
          <p:spPr>
            <a:xfrm>
              <a:off x="1968429" y="242912"/>
              <a:ext cx="31006" cy="24026"/>
            </a:xfrm>
            <a:custGeom>
              <a:avLst/>
              <a:gdLst/>
              <a:ahLst/>
              <a:cxnLst/>
              <a:rect l="l" t="t" r="r" b="b"/>
              <a:pathLst>
                <a:path w="1035" h="802" extrusionOk="0">
                  <a:moveTo>
                    <a:pt x="501" y="1"/>
                  </a:moveTo>
                  <a:cubicBezTo>
                    <a:pt x="0" y="1"/>
                    <a:pt x="0" y="801"/>
                    <a:pt x="501" y="801"/>
                  </a:cubicBezTo>
                  <a:cubicBezTo>
                    <a:pt x="1034" y="801"/>
                    <a:pt x="1034" y="1"/>
                    <a:pt x="501"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19"/>
            <p:cNvSpPr/>
            <p:nvPr/>
          </p:nvSpPr>
          <p:spPr>
            <a:xfrm>
              <a:off x="1586709" y="67044"/>
              <a:ext cx="32025" cy="24026"/>
            </a:xfrm>
            <a:custGeom>
              <a:avLst/>
              <a:gdLst/>
              <a:ahLst/>
              <a:cxnLst/>
              <a:rect l="l" t="t" r="r" b="b"/>
              <a:pathLst>
                <a:path w="1069" h="802" extrusionOk="0">
                  <a:moveTo>
                    <a:pt x="535" y="1"/>
                  </a:moveTo>
                  <a:cubicBezTo>
                    <a:pt x="1" y="1"/>
                    <a:pt x="1" y="802"/>
                    <a:pt x="535" y="802"/>
                  </a:cubicBezTo>
                  <a:cubicBezTo>
                    <a:pt x="1068" y="802"/>
                    <a:pt x="1068" y="1"/>
                    <a:pt x="535"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19"/>
            <p:cNvSpPr/>
            <p:nvPr/>
          </p:nvSpPr>
          <p:spPr>
            <a:xfrm>
              <a:off x="1625681" y="37088"/>
              <a:ext cx="32025" cy="25015"/>
            </a:xfrm>
            <a:custGeom>
              <a:avLst/>
              <a:gdLst/>
              <a:ahLst/>
              <a:cxnLst/>
              <a:rect l="l" t="t" r="r" b="b"/>
              <a:pathLst>
                <a:path w="1069" h="835" extrusionOk="0">
                  <a:moveTo>
                    <a:pt x="535" y="0"/>
                  </a:moveTo>
                  <a:cubicBezTo>
                    <a:pt x="1" y="0"/>
                    <a:pt x="1" y="834"/>
                    <a:pt x="535" y="834"/>
                  </a:cubicBezTo>
                  <a:cubicBezTo>
                    <a:pt x="1068" y="834"/>
                    <a:pt x="1068" y="0"/>
                    <a:pt x="53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19"/>
            <p:cNvSpPr/>
            <p:nvPr/>
          </p:nvSpPr>
          <p:spPr>
            <a:xfrm>
              <a:off x="1736605" y="-219720"/>
              <a:ext cx="31995" cy="24026"/>
            </a:xfrm>
            <a:custGeom>
              <a:avLst/>
              <a:gdLst/>
              <a:ahLst/>
              <a:cxnLst/>
              <a:rect l="l" t="t" r="r" b="b"/>
              <a:pathLst>
                <a:path w="1068" h="802" extrusionOk="0">
                  <a:moveTo>
                    <a:pt x="534" y="0"/>
                  </a:moveTo>
                  <a:cubicBezTo>
                    <a:pt x="1" y="0"/>
                    <a:pt x="1" y="801"/>
                    <a:pt x="534" y="801"/>
                  </a:cubicBezTo>
                  <a:cubicBezTo>
                    <a:pt x="1068" y="801"/>
                    <a:pt x="1068"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19"/>
            <p:cNvSpPr/>
            <p:nvPr/>
          </p:nvSpPr>
          <p:spPr>
            <a:xfrm>
              <a:off x="1779561" y="-252701"/>
              <a:ext cx="31006" cy="25015"/>
            </a:xfrm>
            <a:custGeom>
              <a:avLst/>
              <a:gdLst/>
              <a:ahLst/>
              <a:cxnLst/>
              <a:rect l="l" t="t" r="r" b="b"/>
              <a:pathLst>
                <a:path w="1035" h="835" extrusionOk="0">
                  <a:moveTo>
                    <a:pt x="501" y="1"/>
                  </a:moveTo>
                  <a:cubicBezTo>
                    <a:pt x="1" y="1"/>
                    <a:pt x="1" y="835"/>
                    <a:pt x="501" y="835"/>
                  </a:cubicBezTo>
                  <a:cubicBezTo>
                    <a:pt x="1035" y="835"/>
                    <a:pt x="1035" y="1"/>
                    <a:pt x="501"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19"/>
            <p:cNvSpPr/>
            <p:nvPr/>
          </p:nvSpPr>
          <p:spPr>
            <a:xfrm>
              <a:off x="1785582" y="265918"/>
              <a:ext cx="31995" cy="23996"/>
            </a:xfrm>
            <a:custGeom>
              <a:avLst/>
              <a:gdLst/>
              <a:ahLst/>
              <a:cxnLst/>
              <a:rect l="l" t="t" r="r" b="b"/>
              <a:pathLst>
                <a:path w="1068" h="801" extrusionOk="0">
                  <a:moveTo>
                    <a:pt x="534" y="0"/>
                  </a:moveTo>
                  <a:cubicBezTo>
                    <a:pt x="0" y="0"/>
                    <a:pt x="0" y="801"/>
                    <a:pt x="534" y="801"/>
                  </a:cubicBezTo>
                  <a:cubicBezTo>
                    <a:pt x="1067" y="801"/>
                    <a:pt x="1067"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19"/>
            <p:cNvSpPr/>
            <p:nvPr/>
          </p:nvSpPr>
          <p:spPr>
            <a:xfrm>
              <a:off x="1808558" y="323852"/>
              <a:ext cx="31995" cy="25015"/>
            </a:xfrm>
            <a:custGeom>
              <a:avLst/>
              <a:gdLst/>
              <a:ahLst/>
              <a:cxnLst/>
              <a:rect l="l" t="t" r="r" b="b"/>
              <a:pathLst>
                <a:path w="1068" h="835" extrusionOk="0">
                  <a:moveTo>
                    <a:pt x="534" y="1"/>
                  </a:moveTo>
                  <a:cubicBezTo>
                    <a:pt x="0" y="1"/>
                    <a:pt x="0" y="835"/>
                    <a:pt x="534" y="835"/>
                  </a:cubicBezTo>
                  <a:cubicBezTo>
                    <a:pt x="1068" y="835"/>
                    <a:pt x="1068" y="1"/>
                    <a:pt x="534"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19"/>
            <p:cNvSpPr/>
            <p:nvPr/>
          </p:nvSpPr>
          <p:spPr>
            <a:xfrm>
              <a:off x="1524761" y="369833"/>
              <a:ext cx="32025" cy="23996"/>
            </a:xfrm>
            <a:custGeom>
              <a:avLst/>
              <a:gdLst/>
              <a:ahLst/>
              <a:cxnLst/>
              <a:rect l="l" t="t" r="r" b="b"/>
              <a:pathLst>
                <a:path w="1069" h="801" extrusionOk="0">
                  <a:moveTo>
                    <a:pt x="535" y="0"/>
                  </a:moveTo>
                  <a:cubicBezTo>
                    <a:pt x="1" y="0"/>
                    <a:pt x="1" y="801"/>
                    <a:pt x="535" y="801"/>
                  </a:cubicBezTo>
                  <a:cubicBezTo>
                    <a:pt x="1068" y="801"/>
                    <a:pt x="1068" y="0"/>
                    <a:pt x="535"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19"/>
            <p:cNvSpPr/>
            <p:nvPr/>
          </p:nvSpPr>
          <p:spPr>
            <a:xfrm>
              <a:off x="1573738" y="333857"/>
              <a:ext cx="31995" cy="23996"/>
            </a:xfrm>
            <a:custGeom>
              <a:avLst/>
              <a:gdLst/>
              <a:ahLst/>
              <a:cxnLst/>
              <a:rect l="l" t="t" r="r" b="b"/>
              <a:pathLst>
                <a:path w="1068" h="801" extrusionOk="0">
                  <a:moveTo>
                    <a:pt x="534" y="0"/>
                  </a:moveTo>
                  <a:cubicBezTo>
                    <a:pt x="0" y="0"/>
                    <a:pt x="0" y="801"/>
                    <a:pt x="534" y="801"/>
                  </a:cubicBezTo>
                  <a:cubicBezTo>
                    <a:pt x="1068" y="801"/>
                    <a:pt x="1068"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19"/>
            <p:cNvSpPr/>
            <p:nvPr/>
          </p:nvSpPr>
          <p:spPr>
            <a:xfrm>
              <a:off x="1632690" y="545701"/>
              <a:ext cx="31006" cy="23996"/>
            </a:xfrm>
            <a:custGeom>
              <a:avLst/>
              <a:gdLst/>
              <a:ahLst/>
              <a:cxnLst/>
              <a:rect l="l" t="t" r="r" b="b"/>
              <a:pathLst>
                <a:path w="1035" h="801" extrusionOk="0">
                  <a:moveTo>
                    <a:pt x="534" y="0"/>
                  </a:moveTo>
                  <a:cubicBezTo>
                    <a:pt x="0" y="0"/>
                    <a:pt x="0" y="801"/>
                    <a:pt x="534" y="801"/>
                  </a:cubicBezTo>
                  <a:cubicBezTo>
                    <a:pt x="1034" y="801"/>
                    <a:pt x="1034" y="0"/>
                    <a:pt x="534" y="0"/>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19"/>
            <p:cNvSpPr/>
            <p:nvPr/>
          </p:nvSpPr>
          <p:spPr>
            <a:xfrm>
              <a:off x="1599709" y="597644"/>
              <a:ext cx="32025" cy="25015"/>
            </a:xfrm>
            <a:custGeom>
              <a:avLst/>
              <a:gdLst/>
              <a:ahLst/>
              <a:cxnLst/>
              <a:rect l="l" t="t" r="r" b="b"/>
              <a:pathLst>
                <a:path w="1069" h="835" extrusionOk="0">
                  <a:moveTo>
                    <a:pt x="534" y="1"/>
                  </a:moveTo>
                  <a:cubicBezTo>
                    <a:pt x="1" y="1"/>
                    <a:pt x="1" y="835"/>
                    <a:pt x="534" y="835"/>
                  </a:cubicBezTo>
                  <a:cubicBezTo>
                    <a:pt x="1068" y="835"/>
                    <a:pt x="1068" y="1"/>
                    <a:pt x="534" y="1"/>
                  </a:cubicBezTo>
                  <a:close/>
                </a:path>
              </a:pathLst>
            </a:custGeom>
            <a:solidFill>
              <a:srgbClr val="915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75" name="Google Shape;2275;p19"/>
          <p:cNvGrpSpPr/>
          <p:nvPr/>
        </p:nvGrpSpPr>
        <p:grpSpPr>
          <a:xfrm flipH="1">
            <a:off x="6986707" y="-461408"/>
            <a:ext cx="676573" cy="945704"/>
            <a:chOff x="1897495" y="-461400"/>
            <a:chExt cx="815443" cy="1139815"/>
          </a:xfrm>
        </p:grpSpPr>
        <p:sp>
          <p:nvSpPr>
            <p:cNvPr id="2276" name="Google Shape;2276;p19"/>
            <p:cNvSpPr/>
            <p:nvPr/>
          </p:nvSpPr>
          <p:spPr>
            <a:xfrm>
              <a:off x="1897495" y="-345293"/>
              <a:ext cx="815443" cy="1023708"/>
            </a:xfrm>
            <a:custGeom>
              <a:avLst/>
              <a:gdLst/>
              <a:ahLst/>
              <a:cxnLst/>
              <a:rect l="l" t="t" r="r" b="b"/>
              <a:pathLst>
                <a:path w="27220" h="34172" extrusionOk="0">
                  <a:moveTo>
                    <a:pt x="7239" y="1"/>
                  </a:moveTo>
                  <a:cubicBezTo>
                    <a:pt x="7053" y="1"/>
                    <a:pt x="6874" y="8"/>
                    <a:pt x="6705" y="23"/>
                  </a:cubicBezTo>
                  <a:cubicBezTo>
                    <a:pt x="4470" y="3992"/>
                    <a:pt x="3536" y="8496"/>
                    <a:pt x="2035" y="12665"/>
                  </a:cubicBezTo>
                  <a:cubicBezTo>
                    <a:pt x="1607" y="13858"/>
                    <a:pt x="1" y="17770"/>
                    <a:pt x="1459" y="17770"/>
                  </a:cubicBezTo>
                  <a:cubicBezTo>
                    <a:pt x="1591" y="17770"/>
                    <a:pt x="1749" y="17738"/>
                    <a:pt x="1935" y="17669"/>
                  </a:cubicBezTo>
                  <a:cubicBezTo>
                    <a:pt x="3669" y="16968"/>
                    <a:pt x="4236" y="14433"/>
                    <a:pt x="6338" y="13833"/>
                  </a:cubicBezTo>
                  <a:lnTo>
                    <a:pt x="6338" y="13833"/>
                  </a:lnTo>
                  <a:cubicBezTo>
                    <a:pt x="7405" y="16401"/>
                    <a:pt x="2969" y="18503"/>
                    <a:pt x="3436" y="21071"/>
                  </a:cubicBezTo>
                  <a:cubicBezTo>
                    <a:pt x="3669" y="22806"/>
                    <a:pt x="7405" y="28276"/>
                    <a:pt x="9273" y="28510"/>
                  </a:cubicBezTo>
                  <a:cubicBezTo>
                    <a:pt x="9290" y="28511"/>
                    <a:pt x="9307" y="28512"/>
                    <a:pt x="9324" y="28512"/>
                  </a:cubicBezTo>
                  <a:cubicBezTo>
                    <a:pt x="10766" y="28512"/>
                    <a:pt x="12521" y="23463"/>
                    <a:pt x="13943" y="23463"/>
                  </a:cubicBezTo>
                  <a:cubicBezTo>
                    <a:pt x="14092" y="23463"/>
                    <a:pt x="14236" y="23518"/>
                    <a:pt x="14377" y="23640"/>
                  </a:cubicBezTo>
                  <a:cubicBezTo>
                    <a:pt x="16011" y="24907"/>
                    <a:pt x="12542" y="29110"/>
                    <a:pt x="13109" y="30611"/>
                  </a:cubicBezTo>
                  <a:cubicBezTo>
                    <a:pt x="13910" y="32846"/>
                    <a:pt x="20782" y="33780"/>
                    <a:pt x="22883" y="34114"/>
                  </a:cubicBezTo>
                  <a:cubicBezTo>
                    <a:pt x="23175" y="34153"/>
                    <a:pt x="23443" y="34172"/>
                    <a:pt x="23691" y="34172"/>
                  </a:cubicBezTo>
                  <a:cubicBezTo>
                    <a:pt x="26409" y="34172"/>
                    <a:pt x="26547" y="31901"/>
                    <a:pt x="26853" y="29210"/>
                  </a:cubicBezTo>
                  <a:cubicBezTo>
                    <a:pt x="27086" y="27009"/>
                    <a:pt x="27219" y="24674"/>
                    <a:pt x="27086" y="22339"/>
                  </a:cubicBezTo>
                  <a:cubicBezTo>
                    <a:pt x="26986" y="19070"/>
                    <a:pt x="24651" y="20004"/>
                    <a:pt x="22082" y="19303"/>
                  </a:cubicBezTo>
                  <a:cubicBezTo>
                    <a:pt x="17546" y="18036"/>
                    <a:pt x="23584" y="17802"/>
                    <a:pt x="25218" y="17569"/>
                  </a:cubicBezTo>
                  <a:cubicBezTo>
                    <a:pt x="27086" y="17335"/>
                    <a:pt x="26986" y="17102"/>
                    <a:pt x="26853" y="15234"/>
                  </a:cubicBezTo>
                  <a:cubicBezTo>
                    <a:pt x="26752" y="13733"/>
                    <a:pt x="26752" y="12432"/>
                    <a:pt x="26386" y="11031"/>
                  </a:cubicBezTo>
                  <a:cubicBezTo>
                    <a:pt x="25918" y="8781"/>
                    <a:pt x="24929" y="8033"/>
                    <a:pt x="23430" y="8033"/>
                  </a:cubicBezTo>
                  <a:cubicBezTo>
                    <a:pt x="22685" y="8033"/>
                    <a:pt x="21812" y="8218"/>
                    <a:pt x="20815" y="8496"/>
                  </a:cubicBezTo>
                  <a:cubicBezTo>
                    <a:pt x="20323" y="8660"/>
                    <a:pt x="19140" y="9169"/>
                    <a:pt x="18237" y="9169"/>
                  </a:cubicBezTo>
                  <a:cubicBezTo>
                    <a:pt x="17854" y="9169"/>
                    <a:pt x="17521" y="9077"/>
                    <a:pt x="17312" y="8829"/>
                  </a:cubicBezTo>
                  <a:cubicBezTo>
                    <a:pt x="15911" y="7428"/>
                    <a:pt x="19047" y="6728"/>
                    <a:pt x="19881" y="6394"/>
                  </a:cubicBezTo>
                  <a:cubicBezTo>
                    <a:pt x="21482" y="5794"/>
                    <a:pt x="23950" y="5227"/>
                    <a:pt x="21716" y="3459"/>
                  </a:cubicBezTo>
                  <a:cubicBezTo>
                    <a:pt x="20448" y="2658"/>
                    <a:pt x="18447" y="2525"/>
                    <a:pt x="17079" y="2191"/>
                  </a:cubicBezTo>
                  <a:cubicBezTo>
                    <a:pt x="14548" y="1535"/>
                    <a:pt x="9999" y="1"/>
                    <a:pt x="7239" y="1"/>
                  </a:cubicBezTo>
                  <a:close/>
                </a:path>
              </a:pathLst>
            </a:custGeom>
            <a:solidFill>
              <a:srgbClr val="83C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19"/>
            <p:cNvSpPr/>
            <p:nvPr/>
          </p:nvSpPr>
          <p:spPr>
            <a:xfrm>
              <a:off x="2063148" y="-461400"/>
              <a:ext cx="574974" cy="1048962"/>
            </a:xfrm>
            <a:custGeom>
              <a:avLst/>
              <a:gdLst/>
              <a:ahLst/>
              <a:cxnLst/>
              <a:rect l="l" t="t" r="r" b="b"/>
              <a:pathLst>
                <a:path w="19193" h="35015" extrusionOk="0">
                  <a:moveTo>
                    <a:pt x="382" y="0"/>
                  </a:moveTo>
                  <a:cubicBezTo>
                    <a:pt x="201" y="0"/>
                    <a:pt x="1" y="156"/>
                    <a:pt x="41" y="396"/>
                  </a:cubicBezTo>
                  <a:cubicBezTo>
                    <a:pt x="574" y="2731"/>
                    <a:pt x="1742" y="4966"/>
                    <a:pt x="2876" y="7034"/>
                  </a:cubicBezTo>
                  <a:cubicBezTo>
                    <a:pt x="4110" y="9303"/>
                    <a:pt x="5344" y="11538"/>
                    <a:pt x="6579" y="13806"/>
                  </a:cubicBezTo>
                  <a:cubicBezTo>
                    <a:pt x="9014" y="18342"/>
                    <a:pt x="11516" y="22879"/>
                    <a:pt x="14051" y="27349"/>
                  </a:cubicBezTo>
                  <a:cubicBezTo>
                    <a:pt x="15518" y="29884"/>
                    <a:pt x="16986" y="32386"/>
                    <a:pt x="18521" y="34854"/>
                  </a:cubicBezTo>
                  <a:cubicBezTo>
                    <a:pt x="18583" y="34968"/>
                    <a:pt x="18677" y="35014"/>
                    <a:pt x="18771" y="35014"/>
                  </a:cubicBezTo>
                  <a:cubicBezTo>
                    <a:pt x="18981" y="35014"/>
                    <a:pt x="19192" y="34784"/>
                    <a:pt x="19054" y="34554"/>
                  </a:cubicBezTo>
                  <a:cubicBezTo>
                    <a:pt x="13717" y="25848"/>
                    <a:pt x="8947" y="16841"/>
                    <a:pt x="4044" y="7902"/>
                  </a:cubicBezTo>
                  <a:cubicBezTo>
                    <a:pt x="2709" y="5467"/>
                    <a:pt x="1275" y="2965"/>
                    <a:pt x="641" y="230"/>
                  </a:cubicBezTo>
                  <a:cubicBezTo>
                    <a:pt x="614" y="69"/>
                    <a:pt x="502" y="0"/>
                    <a:pt x="382"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19"/>
            <p:cNvSpPr/>
            <p:nvPr/>
          </p:nvSpPr>
          <p:spPr>
            <a:xfrm>
              <a:off x="2112814" y="-304284"/>
              <a:ext cx="166684" cy="157666"/>
            </a:xfrm>
            <a:custGeom>
              <a:avLst/>
              <a:gdLst/>
              <a:ahLst/>
              <a:cxnLst/>
              <a:rect l="l" t="t" r="r" b="b"/>
              <a:pathLst>
                <a:path w="5564" h="5263" extrusionOk="0">
                  <a:moveTo>
                    <a:pt x="1439" y="0"/>
                  </a:moveTo>
                  <a:cubicBezTo>
                    <a:pt x="1101" y="0"/>
                    <a:pt x="860" y="241"/>
                    <a:pt x="718" y="555"/>
                  </a:cubicBezTo>
                  <a:cubicBezTo>
                    <a:pt x="384" y="1156"/>
                    <a:pt x="217" y="1789"/>
                    <a:pt x="151" y="2457"/>
                  </a:cubicBezTo>
                  <a:cubicBezTo>
                    <a:pt x="84" y="3290"/>
                    <a:pt x="117" y="4124"/>
                    <a:pt x="17" y="4958"/>
                  </a:cubicBezTo>
                  <a:cubicBezTo>
                    <a:pt x="0" y="5163"/>
                    <a:pt x="149" y="5263"/>
                    <a:pt x="307" y="5263"/>
                  </a:cubicBezTo>
                  <a:cubicBezTo>
                    <a:pt x="458" y="5263"/>
                    <a:pt x="618" y="5171"/>
                    <a:pt x="651" y="4992"/>
                  </a:cubicBezTo>
                  <a:cubicBezTo>
                    <a:pt x="784" y="3691"/>
                    <a:pt x="584" y="2356"/>
                    <a:pt x="1085" y="1156"/>
                  </a:cubicBezTo>
                  <a:cubicBezTo>
                    <a:pt x="1151" y="989"/>
                    <a:pt x="1251" y="789"/>
                    <a:pt x="1351" y="689"/>
                  </a:cubicBezTo>
                  <a:cubicBezTo>
                    <a:pt x="1371" y="650"/>
                    <a:pt x="1379" y="633"/>
                    <a:pt x="1382" y="633"/>
                  </a:cubicBezTo>
                  <a:cubicBezTo>
                    <a:pt x="1385" y="633"/>
                    <a:pt x="1385" y="641"/>
                    <a:pt x="1385" y="655"/>
                  </a:cubicBezTo>
                  <a:cubicBezTo>
                    <a:pt x="1452" y="622"/>
                    <a:pt x="1385" y="622"/>
                    <a:pt x="1418" y="622"/>
                  </a:cubicBezTo>
                  <a:lnTo>
                    <a:pt x="1485" y="622"/>
                  </a:lnTo>
                  <a:cubicBezTo>
                    <a:pt x="1852" y="722"/>
                    <a:pt x="2252" y="1089"/>
                    <a:pt x="2619" y="1289"/>
                  </a:cubicBezTo>
                  <a:cubicBezTo>
                    <a:pt x="3019" y="1489"/>
                    <a:pt x="3420" y="1656"/>
                    <a:pt x="3787" y="1856"/>
                  </a:cubicBezTo>
                  <a:cubicBezTo>
                    <a:pt x="4187" y="2090"/>
                    <a:pt x="4587" y="2323"/>
                    <a:pt x="4954" y="2557"/>
                  </a:cubicBezTo>
                  <a:cubicBezTo>
                    <a:pt x="5012" y="2597"/>
                    <a:pt x="5069" y="2614"/>
                    <a:pt x="5124" y="2614"/>
                  </a:cubicBezTo>
                  <a:cubicBezTo>
                    <a:pt x="5383" y="2614"/>
                    <a:pt x="5563" y="2216"/>
                    <a:pt x="5288" y="2023"/>
                  </a:cubicBezTo>
                  <a:cubicBezTo>
                    <a:pt x="4554" y="1523"/>
                    <a:pt x="3787" y="1122"/>
                    <a:pt x="2986" y="755"/>
                  </a:cubicBezTo>
                  <a:cubicBezTo>
                    <a:pt x="2519" y="522"/>
                    <a:pt x="2119" y="155"/>
                    <a:pt x="1618" y="21"/>
                  </a:cubicBezTo>
                  <a:cubicBezTo>
                    <a:pt x="1556" y="7"/>
                    <a:pt x="1496" y="0"/>
                    <a:pt x="1439"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19"/>
            <p:cNvSpPr/>
            <p:nvPr/>
          </p:nvSpPr>
          <p:spPr>
            <a:xfrm>
              <a:off x="2178776" y="-133328"/>
              <a:ext cx="228696" cy="228396"/>
            </a:xfrm>
            <a:custGeom>
              <a:avLst/>
              <a:gdLst/>
              <a:ahLst/>
              <a:cxnLst/>
              <a:rect l="l" t="t" r="r" b="b"/>
              <a:pathLst>
                <a:path w="7634" h="7624" extrusionOk="0">
                  <a:moveTo>
                    <a:pt x="1506" y="1"/>
                  </a:moveTo>
                  <a:cubicBezTo>
                    <a:pt x="1383" y="1"/>
                    <a:pt x="1245" y="110"/>
                    <a:pt x="1218" y="219"/>
                  </a:cubicBezTo>
                  <a:cubicBezTo>
                    <a:pt x="717" y="2587"/>
                    <a:pt x="284" y="4922"/>
                    <a:pt x="17" y="7324"/>
                  </a:cubicBezTo>
                  <a:cubicBezTo>
                    <a:pt x="0" y="7524"/>
                    <a:pt x="150" y="7624"/>
                    <a:pt x="309" y="7624"/>
                  </a:cubicBezTo>
                  <a:cubicBezTo>
                    <a:pt x="467" y="7624"/>
                    <a:pt x="634" y="7524"/>
                    <a:pt x="651" y="7324"/>
                  </a:cubicBezTo>
                  <a:cubicBezTo>
                    <a:pt x="873" y="5096"/>
                    <a:pt x="1278" y="2899"/>
                    <a:pt x="1749" y="732"/>
                  </a:cubicBezTo>
                  <a:lnTo>
                    <a:pt x="1749" y="732"/>
                  </a:lnTo>
                  <a:cubicBezTo>
                    <a:pt x="3636" y="1390"/>
                    <a:pt x="5479" y="2290"/>
                    <a:pt x="7055" y="3488"/>
                  </a:cubicBezTo>
                  <a:cubicBezTo>
                    <a:pt x="7116" y="3537"/>
                    <a:pt x="7176" y="3558"/>
                    <a:pt x="7232" y="3558"/>
                  </a:cubicBezTo>
                  <a:cubicBezTo>
                    <a:pt x="7479" y="3558"/>
                    <a:pt x="7634" y="3145"/>
                    <a:pt x="7389" y="2954"/>
                  </a:cubicBezTo>
                  <a:cubicBezTo>
                    <a:pt x="5654" y="1653"/>
                    <a:pt x="3619" y="686"/>
                    <a:pt x="1585" y="19"/>
                  </a:cubicBezTo>
                  <a:cubicBezTo>
                    <a:pt x="1560" y="6"/>
                    <a:pt x="1533" y="1"/>
                    <a:pt x="1506"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19"/>
            <p:cNvSpPr/>
            <p:nvPr/>
          </p:nvSpPr>
          <p:spPr>
            <a:xfrm>
              <a:off x="2245726" y="-14016"/>
              <a:ext cx="256676" cy="324949"/>
            </a:xfrm>
            <a:custGeom>
              <a:avLst/>
              <a:gdLst/>
              <a:ahLst/>
              <a:cxnLst/>
              <a:rect l="l" t="t" r="r" b="b"/>
              <a:pathLst>
                <a:path w="8568" h="10847" extrusionOk="0">
                  <a:moveTo>
                    <a:pt x="1357" y="0"/>
                  </a:moveTo>
                  <a:cubicBezTo>
                    <a:pt x="1199" y="0"/>
                    <a:pt x="1051" y="107"/>
                    <a:pt x="1051" y="305"/>
                  </a:cubicBezTo>
                  <a:cubicBezTo>
                    <a:pt x="1151" y="3774"/>
                    <a:pt x="150" y="7110"/>
                    <a:pt x="17" y="10546"/>
                  </a:cubicBezTo>
                  <a:cubicBezTo>
                    <a:pt x="0" y="10746"/>
                    <a:pt x="150" y="10846"/>
                    <a:pt x="309" y="10846"/>
                  </a:cubicBezTo>
                  <a:cubicBezTo>
                    <a:pt x="467" y="10846"/>
                    <a:pt x="634" y="10746"/>
                    <a:pt x="650" y="10546"/>
                  </a:cubicBezTo>
                  <a:cubicBezTo>
                    <a:pt x="778" y="7272"/>
                    <a:pt x="1692" y="4088"/>
                    <a:pt x="1692" y="794"/>
                  </a:cubicBezTo>
                  <a:lnTo>
                    <a:pt x="1692" y="794"/>
                  </a:lnTo>
                  <a:cubicBezTo>
                    <a:pt x="3789" y="1755"/>
                    <a:pt x="6004" y="2529"/>
                    <a:pt x="7989" y="3708"/>
                  </a:cubicBezTo>
                  <a:cubicBezTo>
                    <a:pt x="8044" y="3746"/>
                    <a:pt x="8099" y="3763"/>
                    <a:pt x="8150" y="3763"/>
                  </a:cubicBezTo>
                  <a:cubicBezTo>
                    <a:pt x="8405" y="3763"/>
                    <a:pt x="8567" y="3341"/>
                    <a:pt x="8289" y="3174"/>
                  </a:cubicBezTo>
                  <a:cubicBezTo>
                    <a:pt x="6154" y="1873"/>
                    <a:pt x="3786" y="1106"/>
                    <a:pt x="1518" y="38"/>
                  </a:cubicBezTo>
                  <a:cubicBezTo>
                    <a:pt x="1467" y="13"/>
                    <a:pt x="1411" y="0"/>
                    <a:pt x="135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19"/>
            <p:cNvSpPr/>
            <p:nvPr/>
          </p:nvSpPr>
          <p:spPr>
            <a:xfrm>
              <a:off x="2354134" y="146605"/>
              <a:ext cx="132532" cy="171297"/>
            </a:xfrm>
            <a:custGeom>
              <a:avLst/>
              <a:gdLst/>
              <a:ahLst/>
              <a:cxnLst/>
              <a:rect l="l" t="t" r="r" b="b"/>
              <a:pathLst>
                <a:path w="4424" h="5718" extrusionOk="0">
                  <a:moveTo>
                    <a:pt x="760" y="1"/>
                  </a:moveTo>
                  <a:cubicBezTo>
                    <a:pt x="625" y="1"/>
                    <a:pt x="490" y="76"/>
                    <a:pt x="467" y="214"/>
                  </a:cubicBezTo>
                  <a:cubicBezTo>
                    <a:pt x="234" y="1948"/>
                    <a:pt x="0" y="3683"/>
                    <a:pt x="0" y="5417"/>
                  </a:cubicBezTo>
                  <a:cubicBezTo>
                    <a:pt x="0" y="5618"/>
                    <a:pt x="159" y="5718"/>
                    <a:pt x="317" y="5718"/>
                  </a:cubicBezTo>
                  <a:cubicBezTo>
                    <a:pt x="476" y="5718"/>
                    <a:pt x="634" y="5618"/>
                    <a:pt x="634" y="5417"/>
                  </a:cubicBezTo>
                  <a:cubicBezTo>
                    <a:pt x="634" y="3875"/>
                    <a:pt x="805" y="2304"/>
                    <a:pt x="1016" y="757"/>
                  </a:cubicBezTo>
                  <a:lnTo>
                    <a:pt x="1016" y="757"/>
                  </a:lnTo>
                  <a:cubicBezTo>
                    <a:pt x="1943" y="1205"/>
                    <a:pt x="2830" y="1775"/>
                    <a:pt x="3770" y="2215"/>
                  </a:cubicBezTo>
                  <a:cubicBezTo>
                    <a:pt x="3816" y="2236"/>
                    <a:pt x="3861" y="2245"/>
                    <a:pt x="3905" y="2245"/>
                  </a:cubicBezTo>
                  <a:cubicBezTo>
                    <a:pt x="4209" y="2245"/>
                    <a:pt x="4424" y="1794"/>
                    <a:pt x="4103" y="1648"/>
                  </a:cubicBezTo>
                  <a:cubicBezTo>
                    <a:pt x="3002" y="1181"/>
                    <a:pt x="2035" y="514"/>
                    <a:pt x="934" y="47"/>
                  </a:cubicBezTo>
                  <a:cubicBezTo>
                    <a:pt x="883" y="16"/>
                    <a:pt x="821" y="1"/>
                    <a:pt x="760"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19"/>
            <p:cNvSpPr/>
            <p:nvPr/>
          </p:nvSpPr>
          <p:spPr>
            <a:xfrm>
              <a:off x="2447056" y="299348"/>
              <a:ext cx="169589" cy="204310"/>
            </a:xfrm>
            <a:custGeom>
              <a:avLst/>
              <a:gdLst/>
              <a:ahLst/>
              <a:cxnLst/>
              <a:rect l="l" t="t" r="r" b="b"/>
              <a:pathLst>
                <a:path w="5661" h="6820" extrusionOk="0">
                  <a:moveTo>
                    <a:pt x="824" y="1"/>
                  </a:moveTo>
                  <a:cubicBezTo>
                    <a:pt x="701" y="1"/>
                    <a:pt x="562" y="115"/>
                    <a:pt x="534" y="252"/>
                  </a:cubicBezTo>
                  <a:cubicBezTo>
                    <a:pt x="0" y="2253"/>
                    <a:pt x="34" y="4455"/>
                    <a:pt x="167" y="6490"/>
                  </a:cubicBezTo>
                  <a:cubicBezTo>
                    <a:pt x="184" y="6711"/>
                    <a:pt x="349" y="6819"/>
                    <a:pt x="506" y="6819"/>
                  </a:cubicBezTo>
                  <a:cubicBezTo>
                    <a:pt x="657" y="6819"/>
                    <a:pt x="801" y="6719"/>
                    <a:pt x="801" y="6523"/>
                  </a:cubicBezTo>
                  <a:cubicBezTo>
                    <a:pt x="675" y="4632"/>
                    <a:pt x="638" y="2623"/>
                    <a:pt x="1056" y="748"/>
                  </a:cubicBezTo>
                  <a:lnTo>
                    <a:pt x="1056" y="748"/>
                  </a:lnTo>
                  <a:cubicBezTo>
                    <a:pt x="2421" y="1283"/>
                    <a:pt x="3810" y="1697"/>
                    <a:pt x="5171" y="2253"/>
                  </a:cubicBezTo>
                  <a:cubicBezTo>
                    <a:pt x="5215" y="2273"/>
                    <a:pt x="5256" y="2282"/>
                    <a:pt x="5294" y="2282"/>
                  </a:cubicBezTo>
                  <a:cubicBezTo>
                    <a:pt x="5570" y="2282"/>
                    <a:pt x="5661" y="1799"/>
                    <a:pt x="5338" y="1653"/>
                  </a:cubicBezTo>
                  <a:cubicBezTo>
                    <a:pt x="3870" y="1052"/>
                    <a:pt x="2369" y="619"/>
                    <a:pt x="901" y="18"/>
                  </a:cubicBezTo>
                  <a:cubicBezTo>
                    <a:pt x="877" y="6"/>
                    <a:pt x="851" y="1"/>
                    <a:pt x="824"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19"/>
            <p:cNvSpPr/>
            <p:nvPr/>
          </p:nvSpPr>
          <p:spPr>
            <a:xfrm>
              <a:off x="2522004" y="425790"/>
              <a:ext cx="120399" cy="140800"/>
            </a:xfrm>
            <a:custGeom>
              <a:avLst/>
              <a:gdLst/>
              <a:ahLst/>
              <a:cxnLst/>
              <a:rect l="l" t="t" r="r" b="b"/>
              <a:pathLst>
                <a:path w="4019" h="4700" extrusionOk="0">
                  <a:moveTo>
                    <a:pt x="534" y="0"/>
                  </a:moveTo>
                  <a:cubicBezTo>
                    <a:pt x="401" y="0"/>
                    <a:pt x="267" y="67"/>
                    <a:pt x="234" y="200"/>
                  </a:cubicBezTo>
                  <a:cubicBezTo>
                    <a:pt x="0" y="1601"/>
                    <a:pt x="0" y="3002"/>
                    <a:pt x="0" y="4370"/>
                  </a:cubicBezTo>
                  <a:cubicBezTo>
                    <a:pt x="0" y="4591"/>
                    <a:pt x="165" y="4700"/>
                    <a:pt x="327" y="4700"/>
                  </a:cubicBezTo>
                  <a:cubicBezTo>
                    <a:pt x="482" y="4700"/>
                    <a:pt x="634" y="4600"/>
                    <a:pt x="634" y="4403"/>
                  </a:cubicBezTo>
                  <a:cubicBezTo>
                    <a:pt x="634" y="3143"/>
                    <a:pt x="604" y="1853"/>
                    <a:pt x="798" y="618"/>
                  </a:cubicBezTo>
                  <a:lnTo>
                    <a:pt x="798" y="618"/>
                  </a:lnTo>
                  <a:cubicBezTo>
                    <a:pt x="1714" y="705"/>
                    <a:pt x="2642" y="1075"/>
                    <a:pt x="3403" y="1501"/>
                  </a:cubicBezTo>
                  <a:cubicBezTo>
                    <a:pt x="3459" y="1532"/>
                    <a:pt x="3514" y="1545"/>
                    <a:pt x="3565" y="1545"/>
                  </a:cubicBezTo>
                  <a:cubicBezTo>
                    <a:pt x="3847" y="1545"/>
                    <a:pt x="4019" y="1137"/>
                    <a:pt x="3736" y="968"/>
                  </a:cubicBezTo>
                  <a:cubicBezTo>
                    <a:pt x="2769" y="434"/>
                    <a:pt x="1635" y="0"/>
                    <a:pt x="534"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19"/>
            <p:cNvSpPr/>
            <p:nvPr/>
          </p:nvSpPr>
          <p:spPr>
            <a:xfrm>
              <a:off x="2081331" y="278888"/>
              <a:ext cx="34002" cy="26003"/>
            </a:xfrm>
            <a:custGeom>
              <a:avLst/>
              <a:gdLst/>
              <a:ahLst/>
              <a:cxnLst/>
              <a:rect l="l" t="t" r="r" b="b"/>
              <a:pathLst>
                <a:path w="1135" h="868" extrusionOk="0">
                  <a:moveTo>
                    <a:pt x="568" y="1"/>
                  </a:moveTo>
                  <a:cubicBezTo>
                    <a:pt x="1" y="1"/>
                    <a:pt x="1"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19"/>
            <p:cNvSpPr/>
            <p:nvPr/>
          </p:nvSpPr>
          <p:spPr>
            <a:xfrm>
              <a:off x="2116319" y="320856"/>
              <a:ext cx="34002" cy="26003"/>
            </a:xfrm>
            <a:custGeom>
              <a:avLst/>
              <a:gdLst/>
              <a:ahLst/>
              <a:cxnLst/>
              <a:rect l="l" t="t" r="r" b="b"/>
              <a:pathLst>
                <a:path w="1135" h="868" extrusionOk="0">
                  <a:moveTo>
                    <a:pt x="567" y="1"/>
                  </a:moveTo>
                  <a:cubicBezTo>
                    <a:pt x="0" y="1"/>
                    <a:pt x="0" y="868"/>
                    <a:pt x="567" y="868"/>
                  </a:cubicBezTo>
                  <a:cubicBezTo>
                    <a:pt x="1134" y="868"/>
                    <a:pt x="1134"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19"/>
            <p:cNvSpPr/>
            <p:nvPr/>
          </p:nvSpPr>
          <p:spPr>
            <a:xfrm>
              <a:off x="2130308" y="260915"/>
              <a:ext cx="34002" cy="26992"/>
            </a:xfrm>
            <a:custGeom>
              <a:avLst/>
              <a:gdLst/>
              <a:ahLst/>
              <a:cxnLst/>
              <a:rect l="l" t="t" r="r" b="b"/>
              <a:pathLst>
                <a:path w="1135" h="901" extrusionOk="0">
                  <a:moveTo>
                    <a:pt x="567" y="0"/>
                  </a:moveTo>
                  <a:cubicBezTo>
                    <a:pt x="0" y="0"/>
                    <a:pt x="0" y="901"/>
                    <a:pt x="567" y="901"/>
                  </a:cubicBezTo>
                  <a:cubicBezTo>
                    <a:pt x="1134" y="901"/>
                    <a:pt x="1134"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19"/>
            <p:cNvSpPr/>
            <p:nvPr/>
          </p:nvSpPr>
          <p:spPr>
            <a:xfrm>
              <a:off x="2604920" y="13094"/>
              <a:ext cx="34032" cy="26003"/>
            </a:xfrm>
            <a:custGeom>
              <a:avLst/>
              <a:gdLst/>
              <a:ahLst/>
              <a:cxnLst/>
              <a:rect l="l" t="t" r="r" b="b"/>
              <a:pathLst>
                <a:path w="1136" h="868" extrusionOk="0">
                  <a:moveTo>
                    <a:pt x="568" y="1"/>
                  </a:moveTo>
                  <a:cubicBezTo>
                    <a:pt x="1" y="1"/>
                    <a:pt x="1"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19"/>
            <p:cNvSpPr/>
            <p:nvPr/>
          </p:nvSpPr>
          <p:spPr>
            <a:xfrm>
              <a:off x="2594945" y="69051"/>
              <a:ext cx="33013" cy="26003"/>
            </a:xfrm>
            <a:custGeom>
              <a:avLst/>
              <a:gdLst/>
              <a:ahLst/>
              <a:cxnLst/>
              <a:rect l="l" t="t" r="r" b="b"/>
              <a:pathLst>
                <a:path w="1102" h="868" extrusionOk="0">
                  <a:moveTo>
                    <a:pt x="567" y="1"/>
                  </a:moveTo>
                  <a:cubicBezTo>
                    <a:pt x="0" y="1"/>
                    <a:pt x="0" y="868"/>
                    <a:pt x="567" y="868"/>
                  </a:cubicBezTo>
                  <a:cubicBezTo>
                    <a:pt x="1101" y="868"/>
                    <a:pt x="1101"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19"/>
            <p:cNvSpPr/>
            <p:nvPr/>
          </p:nvSpPr>
          <p:spPr>
            <a:xfrm>
              <a:off x="2538988" y="27083"/>
              <a:ext cx="34002" cy="26003"/>
            </a:xfrm>
            <a:custGeom>
              <a:avLst/>
              <a:gdLst/>
              <a:ahLst/>
              <a:cxnLst/>
              <a:rect l="l" t="t" r="r" b="b"/>
              <a:pathLst>
                <a:path w="1135" h="868" extrusionOk="0">
                  <a:moveTo>
                    <a:pt x="567" y="1"/>
                  </a:moveTo>
                  <a:cubicBezTo>
                    <a:pt x="0" y="1"/>
                    <a:pt x="0" y="868"/>
                    <a:pt x="567" y="868"/>
                  </a:cubicBezTo>
                  <a:cubicBezTo>
                    <a:pt x="1134" y="868"/>
                    <a:pt x="1134"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19"/>
            <p:cNvSpPr/>
            <p:nvPr/>
          </p:nvSpPr>
          <p:spPr>
            <a:xfrm>
              <a:off x="2455054" y="585662"/>
              <a:ext cx="34002" cy="27022"/>
            </a:xfrm>
            <a:custGeom>
              <a:avLst/>
              <a:gdLst/>
              <a:ahLst/>
              <a:cxnLst/>
              <a:rect l="l" t="t" r="r" b="b"/>
              <a:pathLst>
                <a:path w="1135" h="902" extrusionOk="0">
                  <a:moveTo>
                    <a:pt x="567" y="0"/>
                  </a:moveTo>
                  <a:cubicBezTo>
                    <a:pt x="0" y="0"/>
                    <a:pt x="0" y="901"/>
                    <a:pt x="567" y="901"/>
                  </a:cubicBezTo>
                  <a:cubicBezTo>
                    <a:pt x="1134" y="901"/>
                    <a:pt x="1134"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19"/>
            <p:cNvSpPr/>
            <p:nvPr/>
          </p:nvSpPr>
          <p:spPr>
            <a:xfrm>
              <a:off x="2493007" y="603635"/>
              <a:ext cx="34032" cy="26033"/>
            </a:xfrm>
            <a:custGeom>
              <a:avLst/>
              <a:gdLst/>
              <a:ahLst/>
              <a:cxnLst/>
              <a:rect l="l" t="t" r="r" b="b"/>
              <a:pathLst>
                <a:path w="1136" h="869" extrusionOk="0">
                  <a:moveTo>
                    <a:pt x="568" y="1"/>
                  </a:moveTo>
                  <a:cubicBezTo>
                    <a:pt x="1" y="1"/>
                    <a:pt x="1" y="868"/>
                    <a:pt x="568" y="868"/>
                  </a:cubicBezTo>
                  <a:cubicBezTo>
                    <a:pt x="1135" y="868"/>
                    <a:pt x="1135" y="1"/>
                    <a:pt x="568"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19"/>
            <p:cNvSpPr/>
            <p:nvPr/>
          </p:nvSpPr>
          <p:spPr>
            <a:xfrm>
              <a:off x="2639908" y="390802"/>
              <a:ext cx="34002" cy="26003"/>
            </a:xfrm>
            <a:custGeom>
              <a:avLst/>
              <a:gdLst/>
              <a:ahLst/>
              <a:cxnLst/>
              <a:rect l="l" t="t" r="r" b="b"/>
              <a:pathLst>
                <a:path w="1135" h="868" extrusionOk="0">
                  <a:moveTo>
                    <a:pt x="567" y="1"/>
                  </a:moveTo>
                  <a:cubicBezTo>
                    <a:pt x="0" y="1"/>
                    <a:pt x="0" y="868"/>
                    <a:pt x="567" y="868"/>
                  </a:cubicBezTo>
                  <a:cubicBezTo>
                    <a:pt x="1135" y="868"/>
                    <a:pt x="1135"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19"/>
            <p:cNvSpPr/>
            <p:nvPr/>
          </p:nvSpPr>
          <p:spPr>
            <a:xfrm>
              <a:off x="2639908" y="355844"/>
              <a:ext cx="34002" cy="26003"/>
            </a:xfrm>
            <a:custGeom>
              <a:avLst/>
              <a:gdLst/>
              <a:ahLst/>
              <a:cxnLst/>
              <a:rect l="l" t="t" r="r" b="b"/>
              <a:pathLst>
                <a:path w="1135" h="868" extrusionOk="0">
                  <a:moveTo>
                    <a:pt x="567" y="0"/>
                  </a:moveTo>
                  <a:cubicBezTo>
                    <a:pt x="0" y="0"/>
                    <a:pt x="0" y="867"/>
                    <a:pt x="567" y="867"/>
                  </a:cubicBezTo>
                  <a:cubicBezTo>
                    <a:pt x="1135" y="867"/>
                    <a:pt x="1135"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19"/>
            <p:cNvSpPr/>
            <p:nvPr/>
          </p:nvSpPr>
          <p:spPr>
            <a:xfrm>
              <a:off x="2116319" y="-49842"/>
              <a:ext cx="34002" cy="26992"/>
            </a:xfrm>
            <a:custGeom>
              <a:avLst/>
              <a:gdLst/>
              <a:ahLst/>
              <a:cxnLst/>
              <a:rect l="l" t="t" r="r" b="b"/>
              <a:pathLst>
                <a:path w="1135" h="901" extrusionOk="0">
                  <a:moveTo>
                    <a:pt x="567" y="0"/>
                  </a:moveTo>
                  <a:cubicBezTo>
                    <a:pt x="0" y="0"/>
                    <a:pt x="0" y="901"/>
                    <a:pt x="567" y="901"/>
                  </a:cubicBezTo>
                  <a:cubicBezTo>
                    <a:pt x="1134" y="901"/>
                    <a:pt x="1134" y="0"/>
                    <a:pt x="567"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19"/>
            <p:cNvSpPr/>
            <p:nvPr/>
          </p:nvSpPr>
          <p:spPr>
            <a:xfrm>
              <a:off x="2319146" y="-206719"/>
              <a:ext cx="33013" cy="26003"/>
            </a:xfrm>
            <a:custGeom>
              <a:avLst/>
              <a:gdLst/>
              <a:ahLst/>
              <a:cxnLst/>
              <a:rect l="l" t="t" r="r" b="b"/>
              <a:pathLst>
                <a:path w="1102" h="868" extrusionOk="0">
                  <a:moveTo>
                    <a:pt x="568" y="0"/>
                  </a:moveTo>
                  <a:cubicBezTo>
                    <a:pt x="1" y="0"/>
                    <a:pt x="1" y="867"/>
                    <a:pt x="568" y="867"/>
                  </a:cubicBezTo>
                  <a:cubicBezTo>
                    <a:pt x="1102" y="867"/>
                    <a:pt x="1102" y="0"/>
                    <a:pt x="568"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19"/>
            <p:cNvSpPr/>
            <p:nvPr/>
          </p:nvSpPr>
          <p:spPr>
            <a:xfrm>
              <a:off x="2434055" y="101043"/>
              <a:ext cx="34002" cy="26003"/>
            </a:xfrm>
            <a:custGeom>
              <a:avLst/>
              <a:gdLst/>
              <a:ahLst/>
              <a:cxnLst/>
              <a:rect l="l" t="t" r="r" b="b"/>
              <a:pathLst>
                <a:path w="1135" h="868" extrusionOk="0">
                  <a:moveTo>
                    <a:pt x="568" y="0"/>
                  </a:moveTo>
                  <a:cubicBezTo>
                    <a:pt x="1" y="0"/>
                    <a:pt x="1" y="867"/>
                    <a:pt x="568" y="867"/>
                  </a:cubicBezTo>
                  <a:cubicBezTo>
                    <a:pt x="1135" y="867"/>
                    <a:pt x="1135" y="0"/>
                    <a:pt x="568" y="0"/>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19"/>
            <p:cNvSpPr/>
            <p:nvPr/>
          </p:nvSpPr>
          <p:spPr>
            <a:xfrm>
              <a:off x="2172275" y="125007"/>
              <a:ext cx="34002" cy="26003"/>
            </a:xfrm>
            <a:custGeom>
              <a:avLst/>
              <a:gdLst/>
              <a:ahLst/>
              <a:cxnLst/>
              <a:rect l="l" t="t" r="r" b="b"/>
              <a:pathLst>
                <a:path w="1135" h="868" extrusionOk="0">
                  <a:moveTo>
                    <a:pt x="567" y="1"/>
                  </a:moveTo>
                  <a:cubicBezTo>
                    <a:pt x="0" y="1"/>
                    <a:pt x="0" y="868"/>
                    <a:pt x="567" y="868"/>
                  </a:cubicBezTo>
                  <a:cubicBezTo>
                    <a:pt x="1134" y="868"/>
                    <a:pt x="1134" y="1"/>
                    <a:pt x="567" y="1"/>
                  </a:cubicBezTo>
                  <a:close/>
                </a:path>
              </a:pathLst>
            </a:custGeom>
            <a:solidFill>
              <a:srgbClr val="489B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8" name="Google Shape;2298;p19"/>
          <p:cNvGrpSpPr/>
          <p:nvPr/>
        </p:nvGrpSpPr>
        <p:grpSpPr>
          <a:xfrm flipH="1">
            <a:off x="8241946" y="216535"/>
            <a:ext cx="1166826" cy="746025"/>
            <a:chOff x="-206267" y="355694"/>
            <a:chExt cx="1406323" cy="899150"/>
          </a:xfrm>
        </p:grpSpPr>
        <p:sp>
          <p:nvSpPr>
            <p:cNvPr id="2299" name="Google Shape;2299;p19"/>
            <p:cNvSpPr/>
            <p:nvPr/>
          </p:nvSpPr>
          <p:spPr>
            <a:xfrm>
              <a:off x="-206267" y="355694"/>
              <a:ext cx="1329334" cy="847138"/>
            </a:xfrm>
            <a:custGeom>
              <a:avLst/>
              <a:gdLst/>
              <a:ahLst/>
              <a:cxnLst/>
              <a:rect l="l" t="t" r="r" b="b"/>
              <a:pathLst>
                <a:path w="44374" h="28278" extrusionOk="0">
                  <a:moveTo>
                    <a:pt x="486" y="0"/>
                  </a:moveTo>
                  <a:cubicBezTo>
                    <a:pt x="131" y="0"/>
                    <a:pt x="1" y="542"/>
                    <a:pt x="380" y="606"/>
                  </a:cubicBezTo>
                  <a:cubicBezTo>
                    <a:pt x="7585" y="1873"/>
                    <a:pt x="13723" y="6143"/>
                    <a:pt x="19227" y="10713"/>
                  </a:cubicBezTo>
                  <a:cubicBezTo>
                    <a:pt x="21862" y="12914"/>
                    <a:pt x="24397" y="15149"/>
                    <a:pt x="26832" y="17518"/>
                  </a:cubicBezTo>
                  <a:cubicBezTo>
                    <a:pt x="29134" y="19786"/>
                    <a:pt x="31436" y="22021"/>
                    <a:pt x="34038" y="23956"/>
                  </a:cubicBezTo>
                  <a:cubicBezTo>
                    <a:pt x="35472" y="24990"/>
                    <a:pt x="37006" y="25957"/>
                    <a:pt x="38641" y="26658"/>
                  </a:cubicBezTo>
                  <a:cubicBezTo>
                    <a:pt x="39408" y="27025"/>
                    <a:pt x="40242" y="27325"/>
                    <a:pt x="41076" y="27592"/>
                  </a:cubicBezTo>
                  <a:cubicBezTo>
                    <a:pt x="42010" y="27858"/>
                    <a:pt x="42944" y="27925"/>
                    <a:pt x="43845" y="28259"/>
                  </a:cubicBezTo>
                  <a:cubicBezTo>
                    <a:pt x="43882" y="28271"/>
                    <a:pt x="43918" y="28277"/>
                    <a:pt x="43951" y="28277"/>
                  </a:cubicBezTo>
                  <a:cubicBezTo>
                    <a:pt x="44271" y="28277"/>
                    <a:pt x="44374" y="27746"/>
                    <a:pt x="44011" y="27625"/>
                  </a:cubicBezTo>
                  <a:cubicBezTo>
                    <a:pt x="43211" y="27358"/>
                    <a:pt x="42377" y="27291"/>
                    <a:pt x="41543" y="27058"/>
                  </a:cubicBezTo>
                  <a:cubicBezTo>
                    <a:pt x="40776" y="26858"/>
                    <a:pt x="40008" y="26591"/>
                    <a:pt x="39241" y="26257"/>
                  </a:cubicBezTo>
                  <a:cubicBezTo>
                    <a:pt x="37774" y="25624"/>
                    <a:pt x="36373" y="24823"/>
                    <a:pt x="35038" y="23889"/>
                  </a:cubicBezTo>
                  <a:cubicBezTo>
                    <a:pt x="32370" y="22054"/>
                    <a:pt x="30035" y="19786"/>
                    <a:pt x="27733" y="17518"/>
                  </a:cubicBezTo>
                  <a:cubicBezTo>
                    <a:pt x="25298" y="15183"/>
                    <a:pt x="22796" y="12914"/>
                    <a:pt x="20194" y="10713"/>
                  </a:cubicBezTo>
                  <a:cubicBezTo>
                    <a:pt x="17492" y="8445"/>
                    <a:pt x="14657" y="6243"/>
                    <a:pt x="11622" y="4375"/>
                  </a:cubicBezTo>
                  <a:cubicBezTo>
                    <a:pt x="8219" y="2307"/>
                    <a:pt x="4483" y="706"/>
                    <a:pt x="547" y="5"/>
                  </a:cubicBezTo>
                  <a:cubicBezTo>
                    <a:pt x="526" y="2"/>
                    <a:pt x="506" y="0"/>
                    <a:pt x="486" y="0"/>
                  </a:cubicBezTo>
                  <a:close/>
                </a:path>
              </a:pathLst>
            </a:custGeom>
            <a:solidFill>
              <a:srgbClr val="83C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19"/>
            <p:cNvSpPr/>
            <p:nvPr/>
          </p:nvSpPr>
          <p:spPr>
            <a:xfrm>
              <a:off x="597494" y="885935"/>
              <a:ext cx="69981" cy="159014"/>
            </a:xfrm>
            <a:custGeom>
              <a:avLst/>
              <a:gdLst/>
              <a:ahLst/>
              <a:cxnLst/>
              <a:rect l="l" t="t" r="r" b="b"/>
              <a:pathLst>
                <a:path w="2336" h="5308" extrusionOk="0">
                  <a:moveTo>
                    <a:pt x="793" y="0"/>
                  </a:moveTo>
                  <a:cubicBezTo>
                    <a:pt x="659" y="0"/>
                    <a:pt x="517" y="84"/>
                    <a:pt x="501" y="250"/>
                  </a:cubicBezTo>
                  <a:cubicBezTo>
                    <a:pt x="401" y="1385"/>
                    <a:pt x="0" y="2419"/>
                    <a:pt x="267" y="3553"/>
                  </a:cubicBezTo>
                  <a:cubicBezTo>
                    <a:pt x="401" y="4020"/>
                    <a:pt x="601" y="5020"/>
                    <a:pt x="1101" y="5254"/>
                  </a:cubicBezTo>
                  <a:cubicBezTo>
                    <a:pt x="1185" y="5291"/>
                    <a:pt x="1261" y="5308"/>
                    <a:pt x="1330" y="5308"/>
                  </a:cubicBezTo>
                  <a:cubicBezTo>
                    <a:pt x="1508" y="5308"/>
                    <a:pt x="1639" y="5198"/>
                    <a:pt x="1735" y="5054"/>
                  </a:cubicBezTo>
                  <a:cubicBezTo>
                    <a:pt x="1768" y="5020"/>
                    <a:pt x="1802" y="4987"/>
                    <a:pt x="1802" y="4954"/>
                  </a:cubicBezTo>
                  <a:cubicBezTo>
                    <a:pt x="1902" y="4754"/>
                    <a:pt x="1968" y="4553"/>
                    <a:pt x="2035" y="4353"/>
                  </a:cubicBezTo>
                  <a:cubicBezTo>
                    <a:pt x="2335" y="3119"/>
                    <a:pt x="1535" y="1818"/>
                    <a:pt x="1235" y="651"/>
                  </a:cubicBezTo>
                  <a:cubicBezTo>
                    <a:pt x="1201" y="517"/>
                    <a:pt x="1101" y="484"/>
                    <a:pt x="1001" y="484"/>
                  </a:cubicBezTo>
                  <a:cubicBezTo>
                    <a:pt x="1001" y="384"/>
                    <a:pt x="1034" y="317"/>
                    <a:pt x="1034" y="250"/>
                  </a:cubicBezTo>
                  <a:cubicBezTo>
                    <a:pt x="1051" y="84"/>
                    <a:pt x="926" y="0"/>
                    <a:pt x="793" y="0"/>
                  </a:cubicBezTo>
                  <a:close/>
                </a:path>
              </a:pathLst>
            </a:custGeom>
            <a:solidFill>
              <a:srgbClr val="83C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19"/>
            <p:cNvSpPr/>
            <p:nvPr/>
          </p:nvSpPr>
          <p:spPr>
            <a:xfrm>
              <a:off x="702218" y="915411"/>
              <a:ext cx="138134" cy="70969"/>
            </a:xfrm>
            <a:custGeom>
              <a:avLst/>
              <a:gdLst/>
              <a:ahLst/>
              <a:cxnLst/>
              <a:rect l="l" t="t" r="r" b="b"/>
              <a:pathLst>
                <a:path w="4611" h="2369" extrusionOk="0">
                  <a:moveTo>
                    <a:pt x="3670" y="0"/>
                  </a:moveTo>
                  <a:cubicBezTo>
                    <a:pt x="3399" y="0"/>
                    <a:pt x="3117" y="57"/>
                    <a:pt x="2942" y="100"/>
                  </a:cubicBezTo>
                  <a:cubicBezTo>
                    <a:pt x="1875" y="300"/>
                    <a:pt x="974" y="1034"/>
                    <a:pt x="207" y="1735"/>
                  </a:cubicBezTo>
                  <a:cubicBezTo>
                    <a:pt x="0" y="1916"/>
                    <a:pt x="174" y="2177"/>
                    <a:pt x="387" y="2177"/>
                  </a:cubicBezTo>
                  <a:cubicBezTo>
                    <a:pt x="448" y="2177"/>
                    <a:pt x="514" y="2154"/>
                    <a:pt x="574" y="2102"/>
                  </a:cubicBezTo>
                  <a:cubicBezTo>
                    <a:pt x="607" y="2202"/>
                    <a:pt x="674" y="2269"/>
                    <a:pt x="774" y="2269"/>
                  </a:cubicBezTo>
                  <a:cubicBezTo>
                    <a:pt x="807" y="2302"/>
                    <a:pt x="841" y="2302"/>
                    <a:pt x="874" y="2302"/>
                  </a:cubicBezTo>
                  <a:cubicBezTo>
                    <a:pt x="908" y="2302"/>
                    <a:pt x="941" y="2335"/>
                    <a:pt x="1008" y="2335"/>
                  </a:cubicBezTo>
                  <a:cubicBezTo>
                    <a:pt x="1041" y="2369"/>
                    <a:pt x="1108" y="2369"/>
                    <a:pt x="1174" y="2369"/>
                  </a:cubicBezTo>
                  <a:cubicBezTo>
                    <a:pt x="1241" y="2335"/>
                    <a:pt x="1308" y="2335"/>
                    <a:pt x="1375" y="2302"/>
                  </a:cubicBezTo>
                  <a:cubicBezTo>
                    <a:pt x="1508" y="2302"/>
                    <a:pt x="1675" y="2269"/>
                    <a:pt x="1842" y="2202"/>
                  </a:cubicBezTo>
                  <a:cubicBezTo>
                    <a:pt x="3076" y="2068"/>
                    <a:pt x="4610" y="1635"/>
                    <a:pt x="4410" y="434"/>
                  </a:cubicBezTo>
                  <a:cubicBezTo>
                    <a:pt x="4354" y="95"/>
                    <a:pt x="4021" y="0"/>
                    <a:pt x="3670" y="0"/>
                  </a:cubicBezTo>
                  <a:close/>
                </a:path>
              </a:pathLst>
            </a:custGeom>
            <a:solidFill>
              <a:srgbClr val="83C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19"/>
            <p:cNvSpPr/>
            <p:nvPr/>
          </p:nvSpPr>
          <p:spPr>
            <a:xfrm>
              <a:off x="751374" y="1028883"/>
              <a:ext cx="62971" cy="125642"/>
            </a:xfrm>
            <a:custGeom>
              <a:avLst/>
              <a:gdLst/>
              <a:ahLst/>
              <a:cxnLst/>
              <a:rect l="l" t="t" r="r" b="b"/>
              <a:pathLst>
                <a:path w="2102" h="4194" extrusionOk="0">
                  <a:moveTo>
                    <a:pt x="680" y="0"/>
                  </a:moveTo>
                  <a:cubicBezTo>
                    <a:pt x="571" y="0"/>
                    <a:pt x="457" y="56"/>
                    <a:pt x="401" y="182"/>
                  </a:cubicBezTo>
                  <a:cubicBezTo>
                    <a:pt x="0" y="1116"/>
                    <a:pt x="34" y="2283"/>
                    <a:pt x="367" y="3251"/>
                  </a:cubicBezTo>
                  <a:cubicBezTo>
                    <a:pt x="491" y="3621"/>
                    <a:pt x="816" y="4194"/>
                    <a:pt x="1207" y="4194"/>
                  </a:cubicBezTo>
                  <a:cubicBezTo>
                    <a:pt x="1343" y="4194"/>
                    <a:pt x="1488" y="4124"/>
                    <a:pt x="1635" y="3951"/>
                  </a:cubicBezTo>
                  <a:cubicBezTo>
                    <a:pt x="2102" y="3351"/>
                    <a:pt x="1868" y="2450"/>
                    <a:pt x="1735" y="1783"/>
                  </a:cubicBezTo>
                  <a:cubicBezTo>
                    <a:pt x="1635" y="1416"/>
                    <a:pt x="1435" y="349"/>
                    <a:pt x="934" y="282"/>
                  </a:cubicBezTo>
                  <a:cubicBezTo>
                    <a:pt x="973" y="107"/>
                    <a:pt x="832" y="0"/>
                    <a:pt x="680" y="0"/>
                  </a:cubicBezTo>
                  <a:close/>
                </a:path>
              </a:pathLst>
            </a:custGeom>
            <a:solidFill>
              <a:srgbClr val="83C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19"/>
            <p:cNvSpPr/>
            <p:nvPr/>
          </p:nvSpPr>
          <p:spPr>
            <a:xfrm>
              <a:off x="853402" y="1015612"/>
              <a:ext cx="117823" cy="84001"/>
            </a:xfrm>
            <a:custGeom>
              <a:avLst/>
              <a:gdLst/>
              <a:ahLst/>
              <a:cxnLst/>
              <a:rect l="l" t="t" r="r" b="b"/>
              <a:pathLst>
                <a:path w="3933" h="2804" extrusionOk="0">
                  <a:moveTo>
                    <a:pt x="2844" y="0"/>
                  </a:moveTo>
                  <a:cubicBezTo>
                    <a:pt x="2375" y="0"/>
                    <a:pt x="1847" y="391"/>
                    <a:pt x="1531" y="658"/>
                  </a:cubicBezTo>
                  <a:cubicBezTo>
                    <a:pt x="964" y="1092"/>
                    <a:pt x="297" y="1759"/>
                    <a:pt x="64" y="2493"/>
                  </a:cubicBezTo>
                  <a:cubicBezTo>
                    <a:pt x="1" y="2681"/>
                    <a:pt x="160" y="2803"/>
                    <a:pt x="321" y="2803"/>
                  </a:cubicBezTo>
                  <a:cubicBezTo>
                    <a:pt x="417" y="2803"/>
                    <a:pt x="514" y="2759"/>
                    <a:pt x="564" y="2660"/>
                  </a:cubicBezTo>
                  <a:cubicBezTo>
                    <a:pt x="588" y="2708"/>
                    <a:pt x="631" y="2739"/>
                    <a:pt x="691" y="2739"/>
                  </a:cubicBezTo>
                  <a:cubicBezTo>
                    <a:pt x="713" y="2739"/>
                    <a:pt x="737" y="2735"/>
                    <a:pt x="764" y="2726"/>
                  </a:cubicBezTo>
                  <a:cubicBezTo>
                    <a:pt x="1565" y="2626"/>
                    <a:pt x="2465" y="2459"/>
                    <a:pt x="3132" y="1959"/>
                  </a:cubicBezTo>
                  <a:cubicBezTo>
                    <a:pt x="3666" y="1559"/>
                    <a:pt x="3933" y="691"/>
                    <a:pt x="3333" y="191"/>
                  </a:cubicBezTo>
                  <a:cubicBezTo>
                    <a:pt x="3187" y="55"/>
                    <a:pt x="3020" y="0"/>
                    <a:pt x="2844" y="0"/>
                  </a:cubicBezTo>
                  <a:close/>
                </a:path>
              </a:pathLst>
            </a:custGeom>
            <a:solidFill>
              <a:srgbClr val="83C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19"/>
            <p:cNvSpPr/>
            <p:nvPr/>
          </p:nvSpPr>
          <p:spPr>
            <a:xfrm>
              <a:off x="921251" y="1139478"/>
              <a:ext cx="62971" cy="115366"/>
            </a:xfrm>
            <a:custGeom>
              <a:avLst/>
              <a:gdLst/>
              <a:ahLst/>
              <a:cxnLst/>
              <a:rect l="l" t="t" r="r" b="b"/>
              <a:pathLst>
                <a:path w="2102" h="3851" extrusionOk="0">
                  <a:moveTo>
                    <a:pt x="388" y="1"/>
                  </a:moveTo>
                  <a:cubicBezTo>
                    <a:pt x="284" y="1"/>
                    <a:pt x="184" y="59"/>
                    <a:pt x="167" y="192"/>
                  </a:cubicBezTo>
                  <a:cubicBezTo>
                    <a:pt x="0" y="1193"/>
                    <a:pt x="67" y="2127"/>
                    <a:pt x="467" y="3028"/>
                  </a:cubicBezTo>
                  <a:cubicBezTo>
                    <a:pt x="597" y="3288"/>
                    <a:pt x="929" y="3851"/>
                    <a:pt x="1291" y="3851"/>
                  </a:cubicBezTo>
                  <a:cubicBezTo>
                    <a:pt x="1393" y="3851"/>
                    <a:pt x="1498" y="3806"/>
                    <a:pt x="1601" y="3695"/>
                  </a:cubicBezTo>
                  <a:cubicBezTo>
                    <a:pt x="2102" y="3161"/>
                    <a:pt x="1968" y="2394"/>
                    <a:pt x="1768" y="1760"/>
                  </a:cubicBezTo>
                  <a:cubicBezTo>
                    <a:pt x="1601" y="1193"/>
                    <a:pt x="1301" y="393"/>
                    <a:pt x="701" y="192"/>
                  </a:cubicBezTo>
                  <a:cubicBezTo>
                    <a:pt x="684" y="176"/>
                    <a:pt x="676" y="176"/>
                    <a:pt x="667" y="176"/>
                  </a:cubicBezTo>
                  <a:cubicBezTo>
                    <a:pt x="659" y="176"/>
                    <a:pt x="651" y="176"/>
                    <a:pt x="634" y="159"/>
                  </a:cubicBezTo>
                  <a:cubicBezTo>
                    <a:pt x="601" y="59"/>
                    <a:pt x="492" y="1"/>
                    <a:pt x="388" y="1"/>
                  </a:cubicBezTo>
                  <a:close/>
                </a:path>
              </a:pathLst>
            </a:custGeom>
            <a:solidFill>
              <a:srgbClr val="83C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19"/>
            <p:cNvSpPr/>
            <p:nvPr/>
          </p:nvSpPr>
          <p:spPr>
            <a:xfrm>
              <a:off x="999165" y="1094485"/>
              <a:ext cx="88974" cy="73576"/>
            </a:xfrm>
            <a:custGeom>
              <a:avLst/>
              <a:gdLst/>
              <a:ahLst/>
              <a:cxnLst/>
              <a:rect l="l" t="t" r="r" b="b"/>
              <a:pathLst>
                <a:path w="2970" h="2456" extrusionOk="0">
                  <a:moveTo>
                    <a:pt x="2122" y="1"/>
                  </a:moveTo>
                  <a:cubicBezTo>
                    <a:pt x="1736" y="1"/>
                    <a:pt x="1337" y="359"/>
                    <a:pt x="1102" y="594"/>
                  </a:cubicBezTo>
                  <a:cubicBezTo>
                    <a:pt x="668" y="961"/>
                    <a:pt x="201" y="1494"/>
                    <a:pt x="34" y="2028"/>
                  </a:cubicBezTo>
                  <a:cubicBezTo>
                    <a:pt x="1" y="2228"/>
                    <a:pt x="101" y="2328"/>
                    <a:pt x="234" y="2362"/>
                  </a:cubicBezTo>
                  <a:cubicBezTo>
                    <a:pt x="305" y="2409"/>
                    <a:pt x="376" y="2456"/>
                    <a:pt x="459" y="2456"/>
                  </a:cubicBezTo>
                  <a:cubicBezTo>
                    <a:pt x="493" y="2456"/>
                    <a:pt x="529" y="2448"/>
                    <a:pt x="568" y="2428"/>
                  </a:cubicBezTo>
                  <a:cubicBezTo>
                    <a:pt x="1168" y="2161"/>
                    <a:pt x="1769" y="2061"/>
                    <a:pt x="2303" y="1628"/>
                  </a:cubicBezTo>
                  <a:cubicBezTo>
                    <a:pt x="2670" y="1327"/>
                    <a:pt x="2970" y="427"/>
                    <a:pt x="2436" y="93"/>
                  </a:cubicBezTo>
                  <a:cubicBezTo>
                    <a:pt x="2335" y="28"/>
                    <a:pt x="2229" y="1"/>
                    <a:pt x="2122" y="1"/>
                  </a:cubicBezTo>
                  <a:close/>
                </a:path>
              </a:pathLst>
            </a:custGeom>
            <a:solidFill>
              <a:srgbClr val="83C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19"/>
            <p:cNvSpPr/>
            <p:nvPr/>
          </p:nvSpPr>
          <p:spPr>
            <a:xfrm>
              <a:off x="1060693" y="1176263"/>
              <a:ext cx="139362" cy="76422"/>
            </a:xfrm>
            <a:custGeom>
              <a:avLst/>
              <a:gdLst/>
              <a:ahLst/>
              <a:cxnLst/>
              <a:rect l="l" t="t" r="r" b="b"/>
              <a:pathLst>
                <a:path w="4652" h="2551" extrusionOk="0">
                  <a:moveTo>
                    <a:pt x="368" y="0"/>
                  </a:moveTo>
                  <a:cubicBezTo>
                    <a:pt x="187" y="0"/>
                    <a:pt x="0" y="192"/>
                    <a:pt x="115" y="399"/>
                  </a:cubicBezTo>
                  <a:cubicBezTo>
                    <a:pt x="482" y="1099"/>
                    <a:pt x="1383" y="1633"/>
                    <a:pt x="2050" y="2033"/>
                  </a:cubicBezTo>
                  <a:cubicBezTo>
                    <a:pt x="2413" y="2238"/>
                    <a:pt x="2977" y="2550"/>
                    <a:pt x="3458" y="2550"/>
                  </a:cubicBezTo>
                  <a:cubicBezTo>
                    <a:pt x="3684" y="2550"/>
                    <a:pt x="3891" y="2481"/>
                    <a:pt x="4051" y="2300"/>
                  </a:cubicBezTo>
                  <a:cubicBezTo>
                    <a:pt x="4652" y="1666"/>
                    <a:pt x="3885" y="966"/>
                    <a:pt x="3351" y="732"/>
                  </a:cubicBezTo>
                  <a:cubicBezTo>
                    <a:pt x="2484" y="365"/>
                    <a:pt x="1516" y="299"/>
                    <a:pt x="616" y="165"/>
                  </a:cubicBezTo>
                  <a:cubicBezTo>
                    <a:pt x="582" y="165"/>
                    <a:pt x="582" y="132"/>
                    <a:pt x="582" y="132"/>
                  </a:cubicBezTo>
                  <a:cubicBezTo>
                    <a:pt x="530" y="39"/>
                    <a:pt x="450" y="0"/>
                    <a:pt x="368" y="0"/>
                  </a:cubicBezTo>
                  <a:close/>
                </a:path>
              </a:pathLst>
            </a:custGeom>
            <a:solidFill>
              <a:srgbClr val="83C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7" name="Google Shape;2307;p19"/>
          <p:cNvGrpSpPr/>
          <p:nvPr/>
        </p:nvGrpSpPr>
        <p:grpSpPr>
          <a:xfrm flipH="1">
            <a:off x="8123388" y="-280695"/>
            <a:ext cx="363800" cy="984632"/>
            <a:chOff x="904476" y="-243594"/>
            <a:chExt cx="438472" cy="1186732"/>
          </a:xfrm>
        </p:grpSpPr>
        <p:sp>
          <p:nvSpPr>
            <p:cNvPr id="2308" name="Google Shape;2308;p19"/>
            <p:cNvSpPr/>
            <p:nvPr/>
          </p:nvSpPr>
          <p:spPr>
            <a:xfrm>
              <a:off x="904476" y="362824"/>
              <a:ext cx="134719" cy="198648"/>
            </a:xfrm>
            <a:custGeom>
              <a:avLst/>
              <a:gdLst/>
              <a:ahLst/>
              <a:cxnLst/>
              <a:rect l="l" t="t" r="r" b="b"/>
              <a:pathLst>
                <a:path w="4497" h="6631" extrusionOk="0">
                  <a:moveTo>
                    <a:pt x="4430" y="1"/>
                  </a:moveTo>
                  <a:cubicBezTo>
                    <a:pt x="4429" y="1"/>
                    <a:pt x="4429" y="2"/>
                    <a:pt x="4428" y="3"/>
                  </a:cubicBezTo>
                  <a:lnTo>
                    <a:pt x="4428" y="3"/>
                  </a:lnTo>
                  <a:cubicBezTo>
                    <a:pt x="4451" y="2"/>
                    <a:pt x="4474" y="1"/>
                    <a:pt x="4496" y="1"/>
                  </a:cubicBezTo>
                  <a:close/>
                  <a:moveTo>
                    <a:pt x="4428" y="3"/>
                  </a:moveTo>
                  <a:cubicBezTo>
                    <a:pt x="1897" y="113"/>
                    <a:pt x="192" y="2657"/>
                    <a:pt x="60" y="5004"/>
                  </a:cubicBezTo>
                  <a:cubicBezTo>
                    <a:pt x="1" y="6109"/>
                    <a:pt x="548" y="6631"/>
                    <a:pt x="1247" y="6631"/>
                  </a:cubicBezTo>
                  <a:cubicBezTo>
                    <a:pt x="1730" y="6631"/>
                    <a:pt x="2285" y="6382"/>
                    <a:pt x="2762" y="5905"/>
                  </a:cubicBezTo>
                  <a:cubicBezTo>
                    <a:pt x="3729" y="4904"/>
                    <a:pt x="3996" y="3270"/>
                    <a:pt x="4163" y="1969"/>
                  </a:cubicBezTo>
                  <a:cubicBezTo>
                    <a:pt x="4263" y="1403"/>
                    <a:pt x="4196" y="471"/>
                    <a:pt x="4428" y="3"/>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19"/>
            <p:cNvSpPr/>
            <p:nvPr/>
          </p:nvSpPr>
          <p:spPr>
            <a:xfrm>
              <a:off x="1121083" y="147893"/>
              <a:ext cx="221865" cy="139272"/>
            </a:xfrm>
            <a:custGeom>
              <a:avLst/>
              <a:gdLst/>
              <a:ahLst/>
              <a:cxnLst/>
              <a:rect l="l" t="t" r="r" b="b"/>
              <a:pathLst>
                <a:path w="7406" h="4649" extrusionOk="0">
                  <a:moveTo>
                    <a:pt x="294" y="1"/>
                  </a:moveTo>
                  <a:cubicBezTo>
                    <a:pt x="218" y="1"/>
                    <a:pt x="143" y="2"/>
                    <a:pt x="67" y="4"/>
                  </a:cubicBezTo>
                  <a:lnTo>
                    <a:pt x="1" y="137"/>
                  </a:lnTo>
                  <a:cubicBezTo>
                    <a:pt x="367" y="1005"/>
                    <a:pt x="834" y="2039"/>
                    <a:pt x="1402" y="2739"/>
                  </a:cubicBezTo>
                  <a:cubicBezTo>
                    <a:pt x="2106" y="3561"/>
                    <a:pt x="3506" y="4648"/>
                    <a:pt x="4715" y="4648"/>
                  </a:cubicBezTo>
                  <a:cubicBezTo>
                    <a:pt x="5223" y="4648"/>
                    <a:pt x="5697" y="4457"/>
                    <a:pt x="6072" y="3973"/>
                  </a:cubicBezTo>
                  <a:cubicBezTo>
                    <a:pt x="7406" y="2239"/>
                    <a:pt x="4971" y="704"/>
                    <a:pt x="3570" y="438"/>
                  </a:cubicBezTo>
                  <a:cubicBezTo>
                    <a:pt x="2540" y="219"/>
                    <a:pt x="1394" y="1"/>
                    <a:pt x="294" y="1"/>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19"/>
            <p:cNvSpPr/>
            <p:nvPr/>
          </p:nvSpPr>
          <p:spPr>
            <a:xfrm>
              <a:off x="926523" y="45086"/>
              <a:ext cx="117673" cy="243525"/>
            </a:xfrm>
            <a:custGeom>
              <a:avLst/>
              <a:gdLst/>
              <a:ahLst/>
              <a:cxnLst/>
              <a:rect l="l" t="t" r="r" b="b"/>
              <a:pathLst>
                <a:path w="3928" h="8129" extrusionOk="0">
                  <a:moveTo>
                    <a:pt x="3827" y="0"/>
                  </a:moveTo>
                  <a:cubicBezTo>
                    <a:pt x="1492" y="0"/>
                    <a:pt x="24" y="4070"/>
                    <a:pt x="24" y="5938"/>
                  </a:cubicBezTo>
                  <a:cubicBezTo>
                    <a:pt x="1" y="7075"/>
                    <a:pt x="583" y="8129"/>
                    <a:pt x="1413" y="8129"/>
                  </a:cubicBezTo>
                  <a:cubicBezTo>
                    <a:pt x="1751" y="8129"/>
                    <a:pt x="2130" y="7954"/>
                    <a:pt x="2526" y="7539"/>
                  </a:cubicBezTo>
                  <a:cubicBezTo>
                    <a:pt x="3660" y="6405"/>
                    <a:pt x="3827" y="4670"/>
                    <a:pt x="3894" y="3169"/>
                  </a:cubicBezTo>
                  <a:cubicBezTo>
                    <a:pt x="3927" y="2102"/>
                    <a:pt x="3827" y="1068"/>
                    <a:pt x="3827"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19"/>
            <p:cNvSpPr/>
            <p:nvPr/>
          </p:nvSpPr>
          <p:spPr>
            <a:xfrm>
              <a:off x="1114103" y="299887"/>
              <a:ext cx="171147" cy="210272"/>
            </a:xfrm>
            <a:custGeom>
              <a:avLst/>
              <a:gdLst/>
              <a:ahLst/>
              <a:cxnLst/>
              <a:rect l="l" t="t" r="r" b="b"/>
              <a:pathLst>
                <a:path w="5713" h="7019" extrusionOk="0">
                  <a:moveTo>
                    <a:pt x="133" y="0"/>
                  </a:moveTo>
                  <a:lnTo>
                    <a:pt x="200" y="134"/>
                  </a:lnTo>
                  <a:cubicBezTo>
                    <a:pt x="0" y="934"/>
                    <a:pt x="467" y="2002"/>
                    <a:pt x="667" y="2802"/>
                  </a:cubicBezTo>
                  <a:cubicBezTo>
                    <a:pt x="1001" y="4370"/>
                    <a:pt x="1635" y="6472"/>
                    <a:pt x="3436" y="6939"/>
                  </a:cubicBezTo>
                  <a:cubicBezTo>
                    <a:pt x="3627" y="6993"/>
                    <a:pt x="3803" y="7018"/>
                    <a:pt x="3965" y="7018"/>
                  </a:cubicBezTo>
                  <a:cubicBezTo>
                    <a:pt x="5388" y="7018"/>
                    <a:pt x="5713" y="5068"/>
                    <a:pt x="5204" y="3870"/>
                  </a:cubicBezTo>
                  <a:cubicBezTo>
                    <a:pt x="4570" y="2302"/>
                    <a:pt x="3336" y="1601"/>
                    <a:pt x="1868" y="901"/>
                  </a:cubicBezTo>
                  <a:cubicBezTo>
                    <a:pt x="1334" y="601"/>
                    <a:pt x="701" y="200"/>
                    <a:pt x="133"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19"/>
            <p:cNvSpPr/>
            <p:nvPr/>
          </p:nvSpPr>
          <p:spPr>
            <a:xfrm>
              <a:off x="962380" y="553670"/>
              <a:ext cx="142747" cy="313715"/>
            </a:xfrm>
            <a:custGeom>
              <a:avLst/>
              <a:gdLst/>
              <a:ahLst/>
              <a:cxnLst/>
              <a:rect l="l" t="t" r="r" b="b"/>
              <a:pathLst>
                <a:path w="4765" h="10472" extrusionOk="0">
                  <a:moveTo>
                    <a:pt x="3964" y="1"/>
                  </a:moveTo>
                  <a:cubicBezTo>
                    <a:pt x="3936" y="25"/>
                    <a:pt x="3909" y="51"/>
                    <a:pt x="3883" y="78"/>
                  </a:cubicBezTo>
                  <a:lnTo>
                    <a:pt x="3883" y="78"/>
                  </a:lnTo>
                  <a:cubicBezTo>
                    <a:pt x="3932" y="52"/>
                    <a:pt x="3981" y="26"/>
                    <a:pt x="4031" y="1"/>
                  </a:cubicBezTo>
                  <a:close/>
                  <a:moveTo>
                    <a:pt x="3883" y="78"/>
                  </a:moveTo>
                  <a:cubicBezTo>
                    <a:pt x="1280" y="1479"/>
                    <a:pt x="0" y="4425"/>
                    <a:pt x="295" y="7340"/>
                  </a:cubicBezTo>
                  <a:cubicBezTo>
                    <a:pt x="379" y="8517"/>
                    <a:pt x="1052" y="10472"/>
                    <a:pt x="2413" y="10472"/>
                  </a:cubicBezTo>
                  <a:cubicBezTo>
                    <a:pt x="2672" y="10472"/>
                    <a:pt x="2955" y="10401"/>
                    <a:pt x="3264" y="10242"/>
                  </a:cubicBezTo>
                  <a:cubicBezTo>
                    <a:pt x="4765" y="9441"/>
                    <a:pt x="4264" y="6506"/>
                    <a:pt x="4031" y="5238"/>
                  </a:cubicBezTo>
                  <a:cubicBezTo>
                    <a:pt x="3869" y="4168"/>
                    <a:pt x="2981" y="1047"/>
                    <a:pt x="3883" y="78"/>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19"/>
            <p:cNvSpPr/>
            <p:nvPr/>
          </p:nvSpPr>
          <p:spPr>
            <a:xfrm>
              <a:off x="1109101" y="685593"/>
              <a:ext cx="152124" cy="257545"/>
            </a:xfrm>
            <a:custGeom>
              <a:avLst/>
              <a:gdLst/>
              <a:ahLst/>
              <a:cxnLst/>
              <a:rect l="l" t="t" r="r" b="b"/>
              <a:pathLst>
                <a:path w="5078" h="8597" extrusionOk="0">
                  <a:moveTo>
                    <a:pt x="1101" y="0"/>
                  </a:moveTo>
                  <a:cubicBezTo>
                    <a:pt x="467" y="2002"/>
                    <a:pt x="0" y="6838"/>
                    <a:pt x="1868" y="8173"/>
                  </a:cubicBezTo>
                  <a:cubicBezTo>
                    <a:pt x="2271" y="8469"/>
                    <a:pt x="2642" y="8597"/>
                    <a:pt x="2976" y="8597"/>
                  </a:cubicBezTo>
                  <a:cubicBezTo>
                    <a:pt x="4331" y="8597"/>
                    <a:pt x="5078" y="6502"/>
                    <a:pt x="4837" y="5137"/>
                  </a:cubicBezTo>
                  <a:cubicBezTo>
                    <a:pt x="4537" y="3503"/>
                    <a:pt x="3136" y="1468"/>
                    <a:pt x="1868" y="467"/>
                  </a:cubicBezTo>
                  <a:cubicBezTo>
                    <a:pt x="1635" y="300"/>
                    <a:pt x="1335" y="200"/>
                    <a:pt x="1101" y="0"/>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19"/>
            <p:cNvSpPr/>
            <p:nvPr/>
          </p:nvSpPr>
          <p:spPr>
            <a:xfrm>
              <a:off x="1073125" y="-243594"/>
              <a:ext cx="112161" cy="1077032"/>
            </a:xfrm>
            <a:custGeom>
              <a:avLst/>
              <a:gdLst/>
              <a:ahLst/>
              <a:cxnLst/>
              <a:rect l="l" t="t" r="r" b="b"/>
              <a:pathLst>
                <a:path w="3744" h="35952" extrusionOk="0">
                  <a:moveTo>
                    <a:pt x="1294" y="1"/>
                  </a:moveTo>
                  <a:cubicBezTo>
                    <a:pt x="1173" y="1"/>
                    <a:pt x="1061" y="70"/>
                    <a:pt x="1034" y="230"/>
                  </a:cubicBezTo>
                  <a:cubicBezTo>
                    <a:pt x="501" y="2499"/>
                    <a:pt x="334" y="4800"/>
                    <a:pt x="234" y="7102"/>
                  </a:cubicBezTo>
                  <a:cubicBezTo>
                    <a:pt x="134" y="9470"/>
                    <a:pt x="0" y="11839"/>
                    <a:pt x="0" y="14207"/>
                  </a:cubicBezTo>
                  <a:cubicBezTo>
                    <a:pt x="0" y="16575"/>
                    <a:pt x="100" y="18944"/>
                    <a:pt x="301" y="21279"/>
                  </a:cubicBezTo>
                  <a:cubicBezTo>
                    <a:pt x="467" y="23580"/>
                    <a:pt x="734" y="25882"/>
                    <a:pt x="1301" y="28117"/>
                  </a:cubicBezTo>
                  <a:cubicBezTo>
                    <a:pt x="1935" y="30652"/>
                    <a:pt x="2769" y="33121"/>
                    <a:pt x="3103" y="35722"/>
                  </a:cubicBezTo>
                  <a:cubicBezTo>
                    <a:pt x="3129" y="35883"/>
                    <a:pt x="3241" y="35952"/>
                    <a:pt x="3362" y="35952"/>
                  </a:cubicBezTo>
                  <a:cubicBezTo>
                    <a:pt x="3543" y="35952"/>
                    <a:pt x="3743" y="35796"/>
                    <a:pt x="3703" y="35556"/>
                  </a:cubicBezTo>
                  <a:cubicBezTo>
                    <a:pt x="3403" y="33321"/>
                    <a:pt x="2736" y="31186"/>
                    <a:pt x="2169" y="29018"/>
                  </a:cubicBezTo>
                  <a:cubicBezTo>
                    <a:pt x="1568" y="26749"/>
                    <a:pt x="1201" y="24514"/>
                    <a:pt x="968" y="22179"/>
                  </a:cubicBezTo>
                  <a:cubicBezTo>
                    <a:pt x="567" y="17576"/>
                    <a:pt x="534" y="12939"/>
                    <a:pt x="801" y="8303"/>
                  </a:cubicBezTo>
                  <a:cubicBezTo>
                    <a:pt x="968" y="5668"/>
                    <a:pt x="1001" y="2999"/>
                    <a:pt x="1635" y="397"/>
                  </a:cubicBezTo>
                  <a:cubicBezTo>
                    <a:pt x="1675" y="157"/>
                    <a:pt x="1475" y="1"/>
                    <a:pt x="129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19"/>
            <p:cNvSpPr/>
            <p:nvPr/>
          </p:nvSpPr>
          <p:spPr>
            <a:xfrm>
              <a:off x="949020" y="-33577"/>
              <a:ext cx="148379" cy="280432"/>
            </a:xfrm>
            <a:custGeom>
              <a:avLst/>
              <a:gdLst/>
              <a:ahLst/>
              <a:cxnLst/>
              <a:rect l="l" t="t" r="r" b="b"/>
              <a:pathLst>
                <a:path w="4953" h="9361" extrusionOk="0">
                  <a:moveTo>
                    <a:pt x="4497" y="1"/>
                  </a:moveTo>
                  <a:cubicBezTo>
                    <a:pt x="4404" y="1"/>
                    <a:pt x="4311" y="37"/>
                    <a:pt x="4243" y="124"/>
                  </a:cubicBezTo>
                  <a:cubicBezTo>
                    <a:pt x="2442" y="2826"/>
                    <a:pt x="641" y="5695"/>
                    <a:pt x="40" y="8964"/>
                  </a:cubicBezTo>
                  <a:cubicBezTo>
                    <a:pt x="0" y="9204"/>
                    <a:pt x="201" y="9360"/>
                    <a:pt x="381" y="9360"/>
                  </a:cubicBezTo>
                  <a:cubicBezTo>
                    <a:pt x="502" y="9360"/>
                    <a:pt x="614" y="9291"/>
                    <a:pt x="641" y="9131"/>
                  </a:cubicBezTo>
                  <a:cubicBezTo>
                    <a:pt x="1241" y="5928"/>
                    <a:pt x="3009" y="3093"/>
                    <a:pt x="4811" y="458"/>
                  </a:cubicBezTo>
                  <a:cubicBezTo>
                    <a:pt x="4953" y="221"/>
                    <a:pt x="4725" y="1"/>
                    <a:pt x="4497"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19"/>
            <p:cNvSpPr/>
            <p:nvPr/>
          </p:nvSpPr>
          <p:spPr>
            <a:xfrm>
              <a:off x="1072016" y="255883"/>
              <a:ext cx="139422" cy="185886"/>
            </a:xfrm>
            <a:custGeom>
              <a:avLst/>
              <a:gdLst/>
              <a:ahLst/>
              <a:cxnLst/>
              <a:rect l="l" t="t" r="r" b="b"/>
              <a:pathLst>
                <a:path w="4654" h="6205" extrusionOk="0">
                  <a:moveTo>
                    <a:pt x="431" y="0"/>
                  </a:moveTo>
                  <a:cubicBezTo>
                    <a:pt x="204" y="0"/>
                    <a:pt x="1" y="306"/>
                    <a:pt x="204" y="535"/>
                  </a:cubicBezTo>
                  <a:cubicBezTo>
                    <a:pt x="971" y="1369"/>
                    <a:pt x="1672" y="2236"/>
                    <a:pt x="2339" y="3137"/>
                  </a:cubicBezTo>
                  <a:cubicBezTo>
                    <a:pt x="2973" y="4004"/>
                    <a:pt x="3573" y="4972"/>
                    <a:pt x="3974" y="5972"/>
                  </a:cubicBezTo>
                  <a:cubicBezTo>
                    <a:pt x="4028" y="6135"/>
                    <a:pt x="4159" y="6204"/>
                    <a:pt x="4287" y="6204"/>
                  </a:cubicBezTo>
                  <a:cubicBezTo>
                    <a:pt x="4474" y="6204"/>
                    <a:pt x="4653" y="6057"/>
                    <a:pt x="4574" y="5839"/>
                  </a:cubicBezTo>
                  <a:cubicBezTo>
                    <a:pt x="3740" y="3671"/>
                    <a:pt x="2206" y="1769"/>
                    <a:pt x="638" y="102"/>
                  </a:cubicBezTo>
                  <a:cubicBezTo>
                    <a:pt x="574" y="30"/>
                    <a:pt x="501" y="0"/>
                    <a:pt x="431"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19"/>
            <p:cNvSpPr/>
            <p:nvPr/>
          </p:nvSpPr>
          <p:spPr>
            <a:xfrm>
              <a:off x="1005186" y="527189"/>
              <a:ext cx="112730" cy="285225"/>
            </a:xfrm>
            <a:custGeom>
              <a:avLst/>
              <a:gdLst/>
              <a:ahLst/>
              <a:cxnLst/>
              <a:rect l="l" t="t" r="r" b="b"/>
              <a:pathLst>
                <a:path w="3763" h="9521" extrusionOk="0">
                  <a:moveTo>
                    <a:pt x="3282" y="1"/>
                  </a:moveTo>
                  <a:cubicBezTo>
                    <a:pt x="3210" y="1"/>
                    <a:pt x="3135" y="25"/>
                    <a:pt x="3069" y="84"/>
                  </a:cubicBezTo>
                  <a:cubicBezTo>
                    <a:pt x="534" y="2219"/>
                    <a:pt x="0" y="6189"/>
                    <a:pt x="534" y="9291"/>
                  </a:cubicBezTo>
                  <a:cubicBezTo>
                    <a:pt x="560" y="9451"/>
                    <a:pt x="673" y="9520"/>
                    <a:pt x="793" y="9520"/>
                  </a:cubicBezTo>
                  <a:cubicBezTo>
                    <a:pt x="974" y="9520"/>
                    <a:pt x="1174" y="9364"/>
                    <a:pt x="1134" y="9124"/>
                  </a:cubicBezTo>
                  <a:cubicBezTo>
                    <a:pt x="667" y="6222"/>
                    <a:pt x="1134" y="2519"/>
                    <a:pt x="3503" y="518"/>
                  </a:cubicBezTo>
                  <a:cubicBezTo>
                    <a:pt x="3763" y="310"/>
                    <a:pt x="3536" y="1"/>
                    <a:pt x="3282"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19"/>
            <p:cNvSpPr/>
            <p:nvPr/>
          </p:nvSpPr>
          <p:spPr>
            <a:xfrm>
              <a:off x="931735" y="330292"/>
              <a:ext cx="160333" cy="197450"/>
            </a:xfrm>
            <a:custGeom>
              <a:avLst/>
              <a:gdLst/>
              <a:ahLst/>
              <a:cxnLst/>
              <a:rect l="l" t="t" r="r" b="b"/>
              <a:pathLst>
                <a:path w="5352" h="6591" extrusionOk="0">
                  <a:moveTo>
                    <a:pt x="4956" y="0"/>
                  </a:moveTo>
                  <a:cubicBezTo>
                    <a:pt x="4924" y="0"/>
                    <a:pt x="4890" y="6"/>
                    <a:pt x="4854" y="19"/>
                  </a:cubicBezTo>
                  <a:cubicBezTo>
                    <a:pt x="2319" y="1087"/>
                    <a:pt x="284" y="3522"/>
                    <a:pt x="17" y="6290"/>
                  </a:cubicBezTo>
                  <a:cubicBezTo>
                    <a:pt x="0" y="6491"/>
                    <a:pt x="150" y="6591"/>
                    <a:pt x="309" y="6591"/>
                  </a:cubicBezTo>
                  <a:cubicBezTo>
                    <a:pt x="467" y="6591"/>
                    <a:pt x="634" y="6491"/>
                    <a:pt x="651" y="6290"/>
                  </a:cubicBezTo>
                  <a:cubicBezTo>
                    <a:pt x="884" y="3822"/>
                    <a:pt x="2786" y="1554"/>
                    <a:pt x="5021" y="620"/>
                  </a:cubicBezTo>
                  <a:cubicBezTo>
                    <a:pt x="5351" y="499"/>
                    <a:pt x="5249" y="0"/>
                    <a:pt x="4956"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19"/>
            <p:cNvSpPr/>
            <p:nvPr/>
          </p:nvSpPr>
          <p:spPr>
            <a:xfrm>
              <a:off x="1075821" y="128692"/>
              <a:ext cx="182142" cy="123395"/>
            </a:xfrm>
            <a:custGeom>
              <a:avLst/>
              <a:gdLst/>
              <a:ahLst/>
              <a:cxnLst/>
              <a:rect l="l" t="t" r="r" b="b"/>
              <a:pathLst>
                <a:path w="6080" h="4119" extrusionOk="0">
                  <a:moveTo>
                    <a:pt x="480" y="0"/>
                  </a:moveTo>
                  <a:cubicBezTo>
                    <a:pt x="191" y="0"/>
                    <a:pt x="0" y="409"/>
                    <a:pt x="311" y="578"/>
                  </a:cubicBezTo>
                  <a:cubicBezTo>
                    <a:pt x="1245" y="1079"/>
                    <a:pt x="2312" y="1245"/>
                    <a:pt x="3213" y="1812"/>
                  </a:cubicBezTo>
                  <a:cubicBezTo>
                    <a:pt x="4047" y="2346"/>
                    <a:pt x="4847" y="3113"/>
                    <a:pt x="5381" y="3981"/>
                  </a:cubicBezTo>
                  <a:cubicBezTo>
                    <a:pt x="5449" y="4078"/>
                    <a:pt x="5543" y="4119"/>
                    <a:pt x="5637" y="4119"/>
                  </a:cubicBezTo>
                  <a:cubicBezTo>
                    <a:pt x="5861" y="4119"/>
                    <a:pt x="6080" y="3883"/>
                    <a:pt x="5915" y="3647"/>
                  </a:cubicBezTo>
                  <a:cubicBezTo>
                    <a:pt x="5381" y="2713"/>
                    <a:pt x="4547" y="1979"/>
                    <a:pt x="3680" y="1379"/>
                  </a:cubicBezTo>
                  <a:cubicBezTo>
                    <a:pt x="2746" y="712"/>
                    <a:pt x="1612" y="545"/>
                    <a:pt x="644" y="44"/>
                  </a:cubicBezTo>
                  <a:cubicBezTo>
                    <a:pt x="588" y="14"/>
                    <a:pt x="532" y="0"/>
                    <a:pt x="480"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19"/>
            <p:cNvSpPr/>
            <p:nvPr/>
          </p:nvSpPr>
          <p:spPr>
            <a:xfrm>
              <a:off x="994192" y="204958"/>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19"/>
            <p:cNvSpPr/>
            <p:nvPr/>
          </p:nvSpPr>
          <p:spPr>
            <a:xfrm>
              <a:off x="1001172" y="174973"/>
              <a:ext cx="20012" cy="16027"/>
            </a:xfrm>
            <a:custGeom>
              <a:avLst/>
              <a:gdLst/>
              <a:ahLst/>
              <a:cxnLst/>
              <a:rect l="l" t="t" r="r" b="b"/>
              <a:pathLst>
                <a:path w="668" h="535" extrusionOk="0">
                  <a:moveTo>
                    <a:pt x="334" y="1"/>
                  </a:moveTo>
                  <a:cubicBezTo>
                    <a:pt x="1" y="1"/>
                    <a:pt x="1" y="534"/>
                    <a:pt x="334" y="534"/>
                  </a:cubicBezTo>
                  <a:cubicBezTo>
                    <a:pt x="668" y="534"/>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19"/>
            <p:cNvSpPr/>
            <p:nvPr/>
          </p:nvSpPr>
          <p:spPr>
            <a:xfrm>
              <a:off x="1257979" y="207954"/>
              <a:ext cx="20012" cy="16027"/>
            </a:xfrm>
            <a:custGeom>
              <a:avLst/>
              <a:gdLst/>
              <a:ahLst/>
              <a:cxnLst/>
              <a:rect l="l" t="t" r="r" b="b"/>
              <a:pathLst>
                <a:path w="668" h="535" extrusionOk="0">
                  <a:moveTo>
                    <a:pt x="334" y="0"/>
                  </a:moveTo>
                  <a:cubicBezTo>
                    <a:pt x="0" y="0"/>
                    <a:pt x="0"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19"/>
            <p:cNvSpPr/>
            <p:nvPr/>
          </p:nvSpPr>
          <p:spPr>
            <a:xfrm>
              <a:off x="1264959" y="244919"/>
              <a:ext cx="20042" cy="16027"/>
            </a:xfrm>
            <a:custGeom>
              <a:avLst/>
              <a:gdLst/>
              <a:ahLst/>
              <a:cxnLst/>
              <a:rect l="l" t="t" r="r" b="b"/>
              <a:pathLst>
                <a:path w="669" h="535" extrusionOk="0">
                  <a:moveTo>
                    <a:pt x="335" y="1"/>
                  </a:moveTo>
                  <a:cubicBezTo>
                    <a:pt x="1" y="1"/>
                    <a:pt x="1" y="534"/>
                    <a:pt x="335" y="534"/>
                  </a:cubicBezTo>
                  <a:cubicBezTo>
                    <a:pt x="668" y="534"/>
                    <a:pt x="668" y="1"/>
                    <a:pt x="335"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19"/>
            <p:cNvSpPr/>
            <p:nvPr/>
          </p:nvSpPr>
          <p:spPr>
            <a:xfrm>
              <a:off x="1283950" y="223950"/>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19"/>
            <p:cNvSpPr/>
            <p:nvPr/>
          </p:nvSpPr>
          <p:spPr>
            <a:xfrm>
              <a:off x="973194" y="477733"/>
              <a:ext cx="20012" cy="15039"/>
            </a:xfrm>
            <a:custGeom>
              <a:avLst/>
              <a:gdLst/>
              <a:ahLst/>
              <a:cxnLst/>
              <a:rect l="l" t="t" r="r" b="b"/>
              <a:pathLst>
                <a:path w="668" h="502" extrusionOk="0">
                  <a:moveTo>
                    <a:pt x="334" y="1"/>
                  </a:moveTo>
                  <a:cubicBezTo>
                    <a:pt x="1" y="1"/>
                    <a:pt x="1" y="501"/>
                    <a:pt x="334" y="501"/>
                  </a:cubicBezTo>
                  <a:cubicBezTo>
                    <a:pt x="668" y="501"/>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19"/>
            <p:cNvSpPr/>
            <p:nvPr/>
          </p:nvSpPr>
          <p:spPr>
            <a:xfrm>
              <a:off x="980203" y="450773"/>
              <a:ext cx="20012" cy="15997"/>
            </a:xfrm>
            <a:custGeom>
              <a:avLst/>
              <a:gdLst/>
              <a:ahLst/>
              <a:cxnLst/>
              <a:rect l="l" t="t" r="r" b="b"/>
              <a:pathLst>
                <a:path w="668" h="534" extrusionOk="0">
                  <a:moveTo>
                    <a:pt x="334" y="0"/>
                  </a:moveTo>
                  <a:cubicBezTo>
                    <a:pt x="0" y="0"/>
                    <a:pt x="0" y="534"/>
                    <a:pt x="334" y="534"/>
                  </a:cubicBezTo>
                  <a:cubicBezTo>
                    <a:pt x="667" y="534"/>
                    <a:pt x="667"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19"/>
            <p:cNvSpPr/>
            <p:nvPr/>
          </p:nvSpPr>
          <p:spPr>
            <a:xfrm>
              <a:off x="1211009" y="461766"/>
              <a:ext cx="20012" cy="15997"/>
            </a:xfrm>
            <a:custGeom>
              <a:avLst/>
              <a:gdLst/>
              <a:ahLst/>
              <a:cxnLst/>
              <a:rect l="l" t="t" r="r" b="b"/>
              <a:pathLst>
                <a:path w="668" h="534" extrusionOk="0">
                  <a:moveTo>
                    <a:pt x="334" y="0"/>
                  </a:moveTo>
                  <a:cubicBezTo>
                    <a:pt x="1" y="0"/>
                    <a:pt x="1" y="534"/>
                    <a:pt x="334" y="534"/>
                  </a:cubicBezTo>
                  <a:cubicBezTo>
                    <a:pt x="668" y="534"/>
                    <a:pt x="668" y="0"/>
                    <a:pt x="334"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19"/>
            <p:cNvSpPr/>
            <p:nvPr/>
          </p:nvSpPr>
          <p:spPr>
            <a:xfrm>
              <a:off x="1222991" y="431781"/>
              <a:ext cx="20042" cy="16027"/>
            </a:xfrm>
            <a:custGeom>
              <a:avLst/>
              <a:gdLst/>
              <a:ahLst/>
              <a:cxnLst/>
              <a:rect l="l" t="t" r="r" b="b"/>
              <a:pathLst>
                <a:path w="669" h="535" extrusionOk="0">
                  <a:moveTo>
                    <a:pt x="335" y="0"/>
                  </a:moveTo>
                  <a:cubicBezTo>
                    <a:pt x="1" y="0"/>
                    <a:pt x="1" y="534"/>
                    <a:pt x="335" y="534"/>
                  </a:cubicBezTo>
                  <a:cubicBezTo>
                    <a:pt x="668" y="534"/>
                    <a:pt x="668" y="0"/>
                    <a:pt x="335"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19"/>
            <p:cNvSpPr/>
            <p:nvPr/>
          </p:nvSpPr>
          <p:spPr>
            <a:xfrm>
              <a:off x="1240006" y="457752"/>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19"/>
            <p:cNvSpPr/>
            <p:nvPr/>
          </p:nvSpPr>
          <p:spPr>
            <a:xfrm>
              <a:off x="1022171" y="830458"/>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19"/>
            <p:cNvSpPr/>
            <p:nvPr/>
          </p:nvSpPr>
          <p:spPr>
            <a:xfrm>
              <a:off x="1047153" y="816469"/>
              <a:ext cx="20012" cy="15039"/>
            </a:xfrm>
            <a:custGeom>
              <a:avLst/>
              <a:gdLst/>
              <a:ahLst/>
              <a:cxnLst/>
              <a:rect l="l" t="t" r="r" b="b"/>
              <a:pathLst>
                <a:path w="668" h="502" extrusionOk="0">
                  <a:moveTo>
                    <a:pt x="334" y="1"/>
                  </a:moveTo>
                  <a:cubicBezTo>
                    <a:pt x="0" y="1"/>
                    <a:pt x="0" y="501"/>
                    <a:pt x="334" y="501"/>
                  </a:cubicBezTo>
                  <a:cubicBezTo>
                    <a:pt x="667" y="501"/>
                    <a:pt x="667"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19"/>
            <p:cNvSpPr/>
            <p:nvPr/>
          </p:nvSpPr>
          <p:spPr>
            <a:xfrm>
              <a:off x="1174044" y="866434"/>
              <a:ext cx="20012" cy="16027"/>
            </a:xfrm>
            <a:custGeom>
              <a:avLst/>
              <a:gdLst/>
              <a:ahLst/>
              <a:cxnLst/>
              <a:rect l="l" t="t" r="r" b="b"/>
              <a:pathLst>
                <a:path w="668" h="535" extrusionOk="0">
                  <a:moveTo>
                    <a:pt x="334" y="1"/>
                  </a:moveTo>
                  <a:cubicBezTo>
                    <a:pt x="0" y="1"/>
                    <a:pt x="0" y="534"/>
                    <a:pt x="334" y="534"/>
                  </a:cubicBezTo>
                  <a:cubicBezTo>
                    <a:pt x="668" y="534"/>
                    <a:pt x="668"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19"/>
            <p:cNvSpPr/>
            <p:nvPr/>
          </p:nvSpPr>
          <p:spPr>
            <a:xfrm>
              <a:off x="1191029" y="837467"/>
              <a:ext cx="21030" cy="15009"/>
            </a:xfrm>
            <a:custGeom>
              <a:avLst/>
              <a:gdLst/>
              <a:ahLst/>
              <a:cxnLst/>
              <a:rect l="l" t="t" r="r" b="b"/>
              <a:pathLst>
                <a:path w="702" h="501" extrusionOk="0">
                  <a:moveTo>
                    <a:pt x="367" y="0"/>
                  </a:moveTo>
                  <a:cubicBezTo>
                    <a:pt x="1" y="0"/>
                    <a:pt x="1" y="501"/>
                    <a:pt x="367" y="501"/>
                  </a:cubicBezTo>
                  <a:cubicBezTo>
                    <a:pt x="701" y="501"/>
                    <a:pt x="701" y="0"/>
                    <a:pt x="367" y="0"/>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19"/>
            <p:cNvSpPr/>
            <p:nvPr/>
          </p:nvSpPr>
          <p:spPr>
            <a:xfrm>
              <a:off x="1207025" y="866434"/>
              <a:ext cx="21000" cy="16027"/>
            </a:xfrm>
            <a:custGeom>
              <a:avLst/>
              <a:gdLst/>
              <a:ahLst/>
              <a:cxnLst/>
              <a:rect l="l" t="t" r="r" b="b"/>
              <a:pathLst>
                <a:path w="701" h="535" extrusionOk="0">
                  <a:moveTo>
                    <a:pt x="334" y="1"/>
                  </a:moveTo>
                  <a:cubicBezTo>
                    <a:pt x="0" y="1"/>
                    <a:pt x="0" y="534"/>
                    <a:pt x="334" y="534"/>
                  </a:cubicBezTo>
                  <a:cubicBezTo>
                    <a:pt x="701" y="534"/>
                    <a:pt x="701" y="1"/>
                    <a:pt x="334" y="1"/>
                  </a:cubicBezTo>
                  <a:close/>
                </a:path>
              </a:pathLst>
            </a:custGeom>
            <a:solidFill>
              <a:srgbClr val="743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5" name="Google Shape;2335;p19"/>
          <p:cNvGrpSpPr/>
          <p:nvPr/>
        </p:nvGrpSpPr>
        <p:grpSpPr>
          <a:xfrm flipH="1">
            <a:off x="8532685" y="-170594"/>
            <a:ext cx="747610" cy="722927"/>
            <a:chOff x="-168381" y="-168706"/>
            <a:chExt cx="901061" cy="871312"/>
          </a:xfrm>
        </p:grpSpPr>
        <p:sp>
          <p:nvSpPr>
            <p:cNvPr id="2336" name="Google Shape;2336;p19"/>
            <p:cNvSpPr/>
            <p:nvPr/>
          </p:nvSpPr>
          <p:spPr>
            <a:xfrm>
              <a:off x="-157717" y="-134796"/>
              <a:ext cx="890397" cy="837402"/>
            </a:xfrm>
            <a:custGeom>
              <a:avLst/>
              <a:gdLst/>
              <a:ahLst/>
              <a:cxnLst/>
              <a:rect l="l" t="t" r="r" b="b"/>
              <a:pathLst>
                <a:path w="29722" h="27953" extrusionOk="0">
                  <a:moveTo>
                    <a:pt x="568" y="1"/>
                  </a:moveTo>
                  <a:cubicBezTo>
                    <a:pt x="334" y="3603"/>
                    <a:pt x="34" y="8507"/>
                    <a:pt x="101" y="10442"/>
                  </a:cubicBezTo>
                  <a:cubicBezTo>
                    <a:pt x="201" y="13444"/>
                    <a:pt x="1" y="14978"/>
                    <a:pt x="368" y="17880"/>
                  </a:cubicBezTo>
                  <a:cubicBezTo>
                    <a:pt x="609" y="19676"/>
                    <a:pt x="721" y="23022"/>
                    <a:pt x="2365" y="23022"/>
                  </a:cubicBezTo>
                  <a:cubicBezTo>
                    <a:pt x="2767" y="23022"/>
                    <a:pt x="3261" y="22822"/>
                    <a:pt x="3870" y="22350"/>
                  </a:cubicBezTo>
                  <a:cubicBezTo>
                    <a:pt x="4427" y="21877"/>
                    <a:pt x="5052" y="20848"/>
                    <a:pt x="5709" y="20848"/>
                  </a:cubicBezTo>
                  <a:cubicBezTo>
                    <a:pt x="5840" y="20848"/>
                    <a:pt x="5972" y="20888"/>
                    <a:pt x="6105" y="20983"/>
                  </a:cubicBezTo>
                  <a:cubicBezTo>
                    <a:pt x="6572" y="21383"/>
                    <a:pt x="6672" y="23217"/>
                    <a:pt x="6772" y="23718"/>
                  </a:cubicBezTo>
                  <a:cubicBezTo>
                    <a:pt x="7062" y="24907"/>
                    <a:pt x="7320" y="27398"/>
                    <a:pt x="8831" y="27398"/>
                  </a:cubicBezTo>
                  <a:cubicBezTo>
                    <a:pt x="8888" y="27398"/>
                    <a:pt x="8947" y="27394"/>
                    <a:pt x="9007" y="27387"/>
                  </a:cubicBezTo>
                  <a:cubicBezTo>
                    <a:pt x="10442" y="27187"/>
                    <a:pt x="11809" y="24285"/>
                    <a:pt x="13043" y="23518"/>
                  </a:cubicBezTo>
                  <a:cubicBezTo>
                    <a:pt x="14017" y="24583"/>
                    <a:pt x="15074" y="27952"/>
                    <a:pt x="16721" y="27952"/>
                  </a:cubicBezTo>
                  <a:cubicBezTo>
                    <a:pt x="16880" y="27952"/>
                    <a:pt x="17043" y="27921"/>
                    <a:pt x="17213" y="27854"/>
                  </a:cubicBezTo>
                  <a:cubicBezTo>
                    <a:pt x="18381" y="27387"/>
                    <a:pt x="18747" y="25452"/>
                    <a:pt x="20115" y="24085"/>
                  </a:cubicBezTo>
                  <a:cubicBezTo>
                    <a:pt x="21574" y="24241"/>
                    <a:pt x="24886" y="25639"/>
                    <a:pt x="26727" y="25639"/>
                  </a:cubicBezTo>
                  <a:cubicBezTo>
                    <a:pt x="27242" y="25639"/>
                    <a:pt x="27642" y="25530"/>
                    <a:pt x="27854" y="25252"/>
                  </a:cubicBezTo>
                  <a:cubicBezTo>
                    <a:pt x="28821" y="23985"/>
                    <a:pt x="26119" y="18681"/>
                    <a:pt x="25752" y="17513"/>
                  </a:cubicBezTo>
                  <a:cubicBezTo>
                    <a:pt x="27187" y="16813"/>
                    <a:pt x="29722" y="16246"/>
                    <a:pt x="28655" y="14311"/>
                  </a:cubicBezTo>
                  <a:cubicBezTo>
                    <a:pt x="27954" y="12943"/>
                    <a:pt x="26119" y="12176"/>
                    <a:pt x="25152" y="10909"/>
                  </a:cubicBezTo>
                  <a:cubicBezTo>
                    <a:pt x="26420" y="10141"/>
                    <a:pt x="29422" y="9774"/>
                    <a:pt x="28655" y="7906"/>
                  </a:cubicBezTo>
                  <a:cubicBezTo>
                    <a:pt x="28054" y="6472"/>
                    <a:pt x="25252" y="5705"/>
                    <a:pt x="23985" y="5104"/>
                  </a:cubicBezTo>
                  <a:cubicBezTo>
                    <a:pt x="25052" y="4137"/>
                    <a:pt x="26720" y="3670"/>
                    <a:pt x="25152" y="2302"/>
                  </a:cubicBezTo>
                  <a:cubicBezTo>
                    <a:pt x="24185" y="1335"/>
                    <a:pt x="22250" y="1035"/>
                    <a:pt x="20982" y="868"/>
                  </a:cubicBezTo>
                  <a:cubicBezTo>
                    <a:pt x="17413" y="268"/>
                    <a:pt x="4270" y="1"/>
                    <a:pt x="568" y="1"/>
                  </a:cubicBezTo>
                  <a:close/>
                </a:path>
              </a:pathLst>
            </a:custGeom>
            <a:solidFill>
              <a:srgbClr val="EBC1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19"/>
            <p:cNvSpPr/>
            <p:nvPr/>
          </p:nvSpPr>
          <p:spPr>
            <a:xfrm>
              <a:off x="-168381" y="-168706"/>
              <a:ext cx="804808" cy="754000"/>
            </a:xfrm>
            <a:custGeom>
              <a:avLst/>
              <a:gdLst/>
              <a:ahLst/>
              <a:cxnLst/>
              <a:rect l="l" t="t" r="r" b="b"/>
              <a:pathLst>
                <a:path w="26865" h="25169" extrusionOk="0">
                  <a:moveTo>
                    <a:pt x="581" y="0"/>
                  </a:moveTo>
                  <a:cubicBezTo>
                    <a:pt x="295" y="0"/>
                    <a:pt x="1" y="425"/>
                    <a:pt x="257" y="733"/>
                  </a:cubicBezTo>
                  <a:cubicBezTo>
                    <a:pt x="2959" y="4202"/>
                    <a:pt x="6528" y="6870"/>
                    <a:pt x="9763" y="9772"/>
                  </a:cubicBezTo>
                  <a:cubicBezTo>
                    <a:pt x="13366" y="12975"/>
                    <a:pt x="16568" y="16577"/>
                    <a:pt x="20104" y="19846"/>
                  </a:cubicBezTo>
                  <a:cubicBezTo>
                    <a:pt x="22039" y="21648"/>
                    <a:pt x="23940" y="23549"/>
                    <a:pt x="26075" y="25083"/>
                  </a:cubicBezTo>
                  <a:cubicBezTo>
                    <a:pt x="26153" y="25143"/>
                    <a:pt x="26230" y="25168"/>
                    <a:pt x="26303" y="25168"/>
                  </a:cubicBezTo>
                  <a:cubicBezTo>
                    <a:pt x="26636" y="25168"/>
                    <a:pt x="26865" y="24629"/>
                    <a:pt x="26509" y="24383"/>
                  </a:cubicBezTo>
                  <a:cubicBezTo>
                    <a:pt x="24574" y="22982"/>
                    <a:pt x="22873" y="21247"/>
                    <a:pt x="21105" y="19646"/>
                  </a:cubicBezTo>
                  <a:cubicBezTo>
                    <a:pt x="19337" y="18045"/>
                    <a:pt x="17669" y="16310"/>
                    <a:pt x="16001" y="14609"/>
                  </a:cubicBezTo>
                  <a:cubicBezTo>
                    <a:pt x="14333" y="12941"/>
                    <a:pt x="12666" y="11273"/>
                    <a:pt x="10931" y="9706"/>
                  </a:cubicBezTo>
                  <a:cubicBezTo>
                    <a:pt x="9330" y="8238"/>
                    <a:pt x="7662" y="6870"/>
                    <a:pt x="6061" y="5436"/>
                  </a:cubicBezTo>
                  <a:cubicBezTo>
                    <a:pt x="4193" y="3801"/>
                    <a:pt x="2358" y="2100"/>
                    <a:pt x="824" y="132"/>
                  </a:cubicBezTo>
                  <a:cubicBezTo>
                    <a:pt x="754" y="39"/>
                    <a:pt x="668" y="0"/>
                    <a:pt x="581"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19"/>
            <p:cNvSpPr/>
            <p:nvPr/>
          </p:nvSpPr>
          <p:spPr>
            <a:xfrm>
              <a:off x="380880" y="342484"/>
              <a:ext cx="199876" cy="224232"/>
            </a:xfrm>
            <a:custGeom>
              <a:avLst/>
              <a:gdLst/>
              <a:ahLst/>
              <a:cxnLst/>
              <a:rect l="l" t="t" r="r" b="b"/>
              <a:pathLst>
                <a:path w="6672" h="7485" extrusionOk="0">
                  <a:moveTo>
                    <a:pt x="5644" y="1"/>
                  </a:moveTo>
                  <a:cubicBezTo>
                    <a:pt x="3868" y="1"/>
                    <a:pt x="2120" y="503"/>
                    <a:pt x="401" y="780"/>
                  </a:cubicBezTo>
                  <a:cubicBezTo>
                    <a:pt x="200" y="813"/>
                    <a:pt x="100" y="1013"/>
                    <a:pt x="100" y="1180"/>
                  </a:cubicBezTo>
                  <a:cubicBezTo>
                    <a:pt x="0" y="3148"/>
                    <a:pt x="100" y="5116"/>
                    <a:pt x="100" y="7084"/>
                  </a:cubicBezTo>
                  <a:cubicBezTo>
                    <a:pt x="100" y="7351"/>
                    <a:pt x="309" y="7485"/>
                    <a:pt x="517" y="7485"/>
                  </a:cubicBezTo>
                  <a:cubicBezTo>
                    <a:pt x="726" y="7485"/>
                    <a:pt x="934" y="7351"/>
                    <a:pt x="934" y="7084"/>
                  </a:cubicBezTo>
                  <a:cubicBezTo>
                    <a:pt x="903" y="5232"/>
                    <a:pt x="842" y="3379"/>
                    <a:pt x="918" y="1526"/>
                  </a:cubicBezTo>
                  <a:lnTo>
                    <a:pt x="918" y="1526"/>
                  </a:lnTo>
                  <a:cubicBezTo>
                    <a:pt x="2493" y="1248"/>
                    <a:pt x="4069" y="834"/>
                    <a:pt x="5644" y="834"/>
                  </a:cubicBezTo>
                  <a:cubicBezTo>
                    <a:pt x="5797" y="834"/>
                    <a:pt x="5951" y="838"/>
                    <a:pt x="6105" y="846"/>
                  </a:cubicBezTo>
                  <a:cubicBezTo>
                    <a:pt x="6672" y="846"/>
                    <a:pt x="6638" y="13"/>
                    <a:pt x="6105" y="13"/>
                  </a:cubicBezTo>
                  <a:cubicBezTo>
                    <a:pt x="5951" y="5"/>
                    <a:pt x="5798" y="1"/>
                    <a:pt x="5644"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19"/>
            <p:cNvSpPr/>
            <p:nvPr/>
          </p:nvSpPr>
          <p:spPr>
            <a:xfrm>
              <a:off x="243984" y="203700"/>
              <a:ext cx="219978" cy="244124"/>
            </a:xfrm>
            <a:custGeom>
              <a:avLst/>
              <a:gdLst/>
              <a:ahLst/>
              <a:cxnLst/>
              <a:rect l="l" t="t" r="r" b="b"/>
              <a:pathLst>
                <a:path w="7343" h="8149" extrusionOk="0">
                  <a:moveTo>
                    <a:pt x="6692" y="1"/>
                  </a:moveTo>
                  <a:cubicBezTo>
                    <a:pt x="6664" y="1"/>
                    <a:pt x="6635" y="3"/>
                    <a:pt x="6605" y="9"/>
                  </a:cubicBezTo>
                  <a:cubicBezTo>
                    <a:pt x="4570" y="276"/>
                    <a:pt x="2569" y="576"/>
                    <a:pt x="534" y="676"/>
                  </a:cubicBezTo>
                  <a:cubicBezTo>
                    <a:pt x="301" y="676"/>
                    <a:pt x="100" y="843"/>
                    <a:pt x="100" y="1076"/>
                  </a:cubicBezTo>
                  <a:cubicBezTo>
                    <a:pt x="0" y="3311"/>
                    <a:pt x="100" y="5546"/>
                    <a:pt x="100" y="7748"/>
                  </a:cubicBezTo>
                  <a:cubicBezTo>
                    <a:pt x="100" y="8015"/>
                    <a:pt x="309" y="8148"/>
                    <a:pt x="517" y="8148"/>
                  </a:cubicBezTo>
                  <a:cubicBezTo>
                    <a:pt x="726" y="8148"/>
                    <a:pt x="934" y="8015"/>
                    <a:pt x="934" y="7748"/>
                  </a:cubicBezTo>
                  <a:cubicBezTo>
                    <a:pt x="934" y="5682"/>
                    <a:pt x="846" y="3587"/>
                    <a:pt x="918" y="1490"/>
                  </a:cubicBezTo>
                  <a:lnTo>
                    <a:pt x="918" y="1490"/>
                  </a:lnTo>
                  <a:cubicBezTo>
                    <a:pt x="2892" y="1373"/>
                    <a:pt x="4865" y="1091"/>
                    <a:pt x="6839" y="809"/>
                  </a:cubicBezTo>
                  <a:cubicBezTo>
                    <a:pt x="7342" y="747"/>
                    <a:pt x="7163" y="1"/>
                    <a:pt x="6692"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19"/>
            <p:cNvSpPr/>
            <p:nvPr/>
          </p:nvSpPr>
          <p:spPr>
            <a:xfrm>
              <a:off x="73119" y="64048"/>
              <a:ext cx="303799" cy="334805"/>
            </a:xfrm>
            <a:custGeom>
              <a:avLst/>
              <a:gdLst/>
              <a:ahLst/>
              <a:cxnLst/>
              <a:rect l="l" t="t" r="r" b="b"/>
              <a:pathLst>
                <a:path w="10141" h="11176" extrusionOk="0">
                  <a:moveTo>
                    <a:pt x="9607" y="1"/>
                  </a:moveTo>
                  <a:cubicBezTo>
                    <a:pt x="6705" y="1"/>
                    <a:pt x="3803" y="101"/>
                    <a:pt x="901" y="301"/>
                  </a:cubicBezTo>
                  <a:cubicBezTo>
                    <a:pt x="667" y="301"/>
                    <a:pt x="501" y="468"/>
                    <a:pt x="501" y="701"/>
                  </a:cubicBezTo>
                  <a:cubicBezTo>
                    <a:pt x="200" y="4070"/>
                    <a:pt x="0" y="7406"/>
                    <a:pt x="0" y="10775"/>
                  </a:cubicBezTo>
                  <a:cubicBezTo>
                    <a:pt x="0" y="11042"/>
                    <a:pt x="209" y="11176"/>
                    <a:pt x="417" y="11176"/>
                  </a:cubicBezTo>
                  <a:cubicBezTo>
                    <a:pt x="626" y="11176"/>
                    <a:pt x="834" y="11042"/>
                    <a:pt x="834" y="10775"/>
                  </a:cubicBezTo>
                  <a:cubicBezTo>
                    <a:pt x="834" y="7542"/>
                    <a:pt x="1019" y="4339"/>
                    <a:pt x="1299" y="1108"/>
                  </a:cubicBezTo>
                  <a:lnTo>
                    <a:pt x="1299" y="1108"/>
                  </a:lnTo>
                  <a:cubicBezTo>
                    <a:pt x="4068" y="926"/>
                    <a:pt x="6838" y="835"/>
                    <a:pt x="9607" y="835"/>
                  </a:cubicBezTo>
                  <a:cubicBezTo>
                    <a:pt x="10141" y="835"/>
                    <a:pt x="10141" y="1"/>
                    <a:pt x="960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19"/>
            <p:cNvSpPr/>
            <p:nvPr/>
          </p:nvSpPr>
          <p:spPr>
            <a:xfrm>
              <a:off x="-59793" y="-50082"/>
              <a:ext cx="283847" cy="333038"/>
            </a:xfrm>
            <a:custGeom>
              <a:avLst/>
              <a:gdLst/>
              <a:ahLst/>
              <a:cxnLst/>
              <a:rect l="l" t="t" r="r" b="b"/>
              <a:pathLst>
                <a:path w="9475" h="11117" extrusionOk="0">
                  <a:moveTo>
                    <a:pt x="4345" y="0"/>
                  </a:moveTo>
                  <a:cubicBezTo>
                    <a:pt x="3143" y="0"/>
                    <a:pt x="1946" y="77"/>
                    <a:pt x="768" y="342"/>
                  </a:cubicBezTo>
                  <a:cubicBezTo>
                    <a:pt x="601" y="375"/>
                    <a:pt x="501" y="575"/>
                    <a:pt x="468" y="742"/>
                  </a:cubicBezTo>
                  <a:cubicBezTo>
                    <a:pt x="168" y="4044"/>
                    <a:pt x="1" y="7380"/>
                    <a:pt x="1" y="10716"/>
                  </a:cubicBezTo>
                  <a:cubicBezTo>
                    <a:pt x="1" y="10983"/>
                    <a:pt x="209" y="11116"/>
                    <a:pt x="418" y="11116"/>
                  </a:cubicBezTo>
                  <a:cubicBezTo>
                    <a:pt x="626" y="11116"/>
                    <a:pt x="835" y="10983"/>
                    <a:pt x="835" y="10716"/>
                  </a:cubicBezTo>
                  <a:cubicBezTo>
                    <a:pt x="835" y="7495"/>
                    <a:pt x="990" y="4274"/>
                    <a:pt x="1271" y="1084"/>
                  </a:cubicBezTo>
                  <a:lnTo>
                    <a:pt x="1271" y="1084"/>
                  </a:lnTo>
                  <a:cubicBezTo>
                    <a:pt x="2280" y="878"/>
                    <a:pt x="3303" y="814"/>
                    <a:pt x="4328" y="814"/>
                  </a:cubicBezTo>
                  <a:cubicBezTo>
                    <a:pt x="5862" y="814"/>
                    <a:pt x="7401" y="956"/>
                    <a:pt x="8907" y="976"/>
                  </a:cubicBezTo>
                  <a:cubicBezTo>
                    <a:pt x="9474" y="976"/>
                    <a:pt x="9474" y="142"/>
                    <a:pt x="8907" y="142"/>
                  </a:cubicBezTo>
                  <a:cubicBezTo>
                    <a:pt x="7397" y="123"/>
                    <a:pt x="5867" y="0"/>
                    <a:pt x="4345"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19"/>
            <p:cNvSpPr/>
            <p:nvPr/>
          </p:nvSpPr>
          <p:spPr>
            <a:xfrm>
              <a:off x="459812" y="66055"/>
              <a:ext cx="28010" cy="21030"/>
            </a:xfrm>
            <a:custGeom>
              <a:avLst/>
              <a:gdLst/>
              <a:ahLst/>
              <a:cxnLst/>
              <a:rect l="l" t="t" r="r" b="b"/>
              <a:pathLst>
                <a:path w="935" h="702" extrusionOk="0">
                  <a:moveTo>
                    <a:pt x="467" y="1"/>
                  </a:moveTo>
                  <a:cubicBezTo>
                    <a:pt x="0" y="1"/>
                    <a:pt x="0" y="701"/>
                    <a:pt x="467" y="701"/>
                  </a:cubicBezTo>
                  <a:cubicBezTo>
                    <a:pt x="934" y="701"/>
                    <a:pt x="934" y="1"/>
                    <a:pt x="46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19"/>
            <p:cNvSpPr/>
            <p:nvPr/>
          </p:nvSpPr>
          <p:spPr>
            <a:xfrm>
              <a:off x="471794" y="121023"/>
              <a:ext cx="28010" cy="22019"/>
            </a:xfrm>
            <a:custGeom>
              <a:avLst/>
              <a:gdLst/>
              <a:ahLst/>
              <a:cxnLst/>
              <a:rect l="l" t="t" r="r" b="b"/>
              <a:pathLst>
                <a:path w="935" h="735"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19"/>
            <p:cNvSpPr/>
            <p:nvPr/>
          </p:nvSpPr>
          <p:spPr>
            <a:xfrm>
              <a:off x="512773" y="80044"/>
              <a:ext cx="28010" cy="22019"/>
            </a:xfrm>
            <a:custGeom>
              <a:avLst/>
              <a:gdLst/>
              <a:ahLst/>
              <a:cxnLst/>
              <a:rect l="l" t="t" r="r" b="b"/>
              <a:pathLst>
                <a:path w="935" h="735" extrusionOk="0">
                  <a:moveTo>
                    <a:pt x="467" y="1"/>
                  </a:moveTo>
                  <a:cubicBezTo>
                    <a:pt x="0" y="1"/>
                    <a:pt x="0" y="734"/>
                    <a:pt x="467" y="734"/>
                  </a:cubicBezTo>
                  <a:cubicBezTo>
                    <a:pt x="934" y="734"/>
                    <a:pt x="934" y="1"/>
                    <a:pt x="46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19"/>
            <p:cNvSpPr/>
            <p:nvPr/>
          </p:nvSpPr>
          <p:spPr>
            <a:xfrm>
              <a:off x="89085" y="511702"/>
              <a:ext cx="28010" cy="22019"/>
            </a:xfrm>
            <a:custGeom>
              <a:avLst/>
              <a:gdLst/>
              <a:ahLst/>
              <a:cxnLst/>
              <a:rect l="l" t="t" r="r" b="b"/>
              <a:pathLst>
                <a:path w="935" h="735" extrusionOk="0">
                  <a:moveTo>
                    <a:pt x="468" y="1"/>
                  </a:moveTo>
                  <a:cubicBezTo>
                    <a:pt x="1" y="1"/>
                    <a:pt x="1" y="735"/>
                    <a:pt x="468" y="735"/>
                  </a:cubicBezTo>
                  <a:cubicBezTo>
                    <a:pt x="935" y="735"/>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19"/>
            <p:cNvSpPr/>
            <p:nvPr/>
          </p:nvSpPr>
          <p:spPr>
            <a:xfrm>
              <a:off x="115086" y="451761"/>
              <a:ext cx="28010" cy="21030"/>
            </a:xfrm>
            <a:custGeom>
              <a:avLst/>
              <a:gdLst/>
              <a:ahLst/>
              <a:cxnLst/>
              <a:rect l="l" t="t" r="r" b="b"/>
              <a:pathLst>
                <a:path w="935" h="702" extrusionOk="0">
                  <a:moveTo>
                    <a:pt x="467" y="1"/>
                  </a:moveTo>
                  <a:cubicBezTo>
                    <a:pt x="0" y="1"/>
                    <a:pt x="0" y="701"/>
                    <a:pt x="467" y="701"/>
                  </a:cubicBezTo>
                  <a:cubicBezTo>
                    <a:pt x="934" y="701"/>
                    <a:pt x="934" y="1"/>
                    <a:pt x="467"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19"/>
            <p:cNvSpPr/>
            <p:nvPr/>
          </p:nvSpPr>
          <p:spPr>
            <a:xfrm>
              <a:off x="147049" y="503734"/>
              <a:ext cx="28010" cy="21989"/>
            </a:xfrm>
            <a:custGeom>
              <a:avLst/>
              <a:gdLst/>
              <a:ahLst/>
              <a:cxnLst/>
              <a:rect l="l" t="t" r="r" b="b"/>
              <a:pathLst>
                <a:path w="935" h="734"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19"/>
            <p:cNvSpPr/>
            <p:nvPr/>
          </p:nvSpPr>
          <p:spPr>
            <a:xfrm>
              <a:off x="7943" y="204958"/>
              <a:ext cx="28010" cy="22019"/>
            </a:xfrm>
            <a:custGeom>
              <a:avLst/>
              <a:gdLst/>
              <a:ahLst/>
              <a:cxnLst/>
              <a:rect l="l" t="t" r="r" b="b"/>
              <a:pathLst>
                <a:path w="935" h="735"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19"/>
            <p:cNvSpPr/>
            <p:nvPr/>
          </p:nvSpPr>
          <p:spPr>
            <a:xfrm>
              <a:off x="13934" y="146995"/>
              <a:ext cx="28010" cy="22019"/>
            </a:xfrm>
            <a:custGeom>
              <a:avLst/>
              <a:gdLst/>
              <a:ahLst/>
              <a:cxnLst/>
              <a:rect l="l" t="t" r="r" b="b"/>
              <a:pathLst>
                <a:path w="935" h="735" extrusionOk="0">
                  <a:moveTo>
                    <a:pt x="468" y="1"/>
                  </a:moveTo>
                  <a:cubicBezTo>
                    <a:pt x="1" y="1"/>
                    <a:pt x="1" y="734"/>
                    <a:pt x="468" y="734"/>
                  </a:cubicBezTo>
                  <a:cubicBezTo>
                    <a:pt x="935" y="734"/>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19"/>
            <p:cNvSpPr/>
            <p:nvPr/>
          </p:nvSpPr>
          <p:spPr>
            <a:xfrm>
              <a:off x="430845" y="285898"/>
              <a:ext cx="28010" cy="22019"/>
            </a:xfrm>
            <a:custGeom>
              <a:avLst/>
              <a:gdLst/>
              <a:ahLst/>
              <a:cxnLst/>
              <a:rect l="l" t="t" r="r" b="b"/>
              <a:pathLst>
                <a:path w="935" h="735" extrusionOk="0">
                  <a:moveTo>
                    <a:pt x="467" y="0"/>
                  </a:moveTo>
                  <a:cubicBezTo>
                    <a:pt x="0" y="0"/>
                    <a:pt x="0" y="734"/>
                    <a:pt x="467" y="734"/>
                  </a:cubicBezTo>
                  <a:cubicBezTo>
                    <a:pt x="934" y="734"/>
                    <a:pt x="934" y="0"/>
                    <a:pt x="467"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19"/>
            <p:cNvSpPr/>
            <p:nvPr/>
          </p:nvSpPr>
          <p:spPr>
            <a:xfrm>
              <a:off x="462808" y="268913"/>
              <a:ext cx="28010" cy="21989"/>
            </a:xfrm>
            <a:custGeom>
              <a:avLst/>
              <a:gdLst/>
              <a:ahLst/>
              <a:cxnLst/>
              <a:rect l="l" t="t" r="r" b="b"/>
              <a:pathLst>
                <a:path w="935" h="734"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19"/>
            <p:cNvSpPr/>
            <p:nvPr/>
          </p:nvSpPr>
          <p:spPr>
            <a:xfrm>
              <a:off x="219990" y="5096"/>
              <a:ext cx="28010" cy="21030"/>
            </a:xfrm>
            <a:custGeom>
              <a:avLst/>
              <a:gdLst/>
              <a:ahLst/>
              <a:cxnLst/>
              <a:rect l="l" t="t" r="r" b="b"/>
              <a:pathLst>
                <a:path w="935" h="702" extrusionOk="0">
                  <a:moveTo>
                    <a:pt x="468" y="1"/>
                  </a:moveTo>
                  <a:cubicBezTo>
                    <a:pt x="1" y="1"/>
                    <a:pt x="1" y="701"/>
                    <a:pt x="468" y="701"/>
                  </a:cubicBezTo>
                  <a:cubicBezTo>
                    <a:pt x="935" y="701"/>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19"/>
            <p:cNvSpPr/>
            <p:nvPr/>
          </p:nvSpPr>
          <p:spPr>
            <a:xfrm>
              <a:off x="578705" y="465750"/>
              <a:ext cx="28010" cy="22019"/>
            </a:xfrm>
            <a:custGeom>
              <a:avLst/>
              <a:gdLst/>
              <a:ahLst/>
              <a:cxnLst/>
              <a:rect l="l" t="t" r="r" b="b"/>
              <a:pathLst>
                <a:path w="935" h="735" extrusionOk="0">
                  <a:moveTo>
                    <a:pt x="468" y="1"/>
                  </a:moveTo>
                  <a:cubicBezTo>
                    <a:pt x="1" y="1"/>
                    <a:pt x="1" y="734"/>
                    <a:pt x="468" y="734"/>
                  </a:cubicBezTo>
                  <a:cubicBezTo>
                    <a:pt x="935" y="734"/>
                    <a:pt x="935" y="1"/>
                    <a:pt x="468" y="1"/>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19"/>
            <p:cNvSpPr/>
            <p:nvPr/>
          </p:nvSpPr>
          <p:spPr>
            <a:xfrm>
              <a:off x="494770" y="523714"/>
              <a:ext cx="28010" cy="22019"/>
            </a:xfrm>
            <a:custGeom>
              <a:avLst/>
              <a:gdLst/>
              <a:ahLst/>
              <a:cxnLst/>
              <a:rect l="l" t="t" r="r" b="b"/>
              <a:pathLst>
                <a:path w="935" h="735" extrusionOk="0">
                  <a:moveTo>
                    <a:pt x="468" y="0"/>
                  </a:moveTo>
                  <a:cubicBezTo>
                    <a:pt x="1" y="0"/>
                    <a:pt x="1" y="734"/>
                    <a:pt x="468" y="734"/>
                  </a:cubicBezTo>
                  <a:cubicBezTo>
                    <a:pt x="935" y="734"/>
                    <a:pt x="935" y="0"/>
                    <a:pt x="468" y="0"/>
                  </a:cubicBezTo>
                  <a:close/>
                </a:path>
              </a:pathLst>
            </a:custGeom>
            <a:solidFill>
              <a:srgbClr val="9F5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8" name="Google Shape;2378;p19"/>
          <p:cNvGrpSpPr/>
          <p:nvPr/>
        </p:nvGrpSpPr>
        <p:grpSpPr>
          <a:xfrm flipH="1">
            <a:off x="8885559" y="680018"/>
            <a:ext cx="134340" cy="121912"/>
            <a:chOff x="737385" y="1492952"/>
            <a:chExt cx="161913" cy="146935"/>
          </a:xfrm>
        </p:grpSpPr>
        <p:sp>
          <p:nvSpPr>
            <p:cNvPr id="2379" name="Google Shape;2379;p19"/>
            <p:cNvSpPr/>
            <p:nvPr/>
          </p:nvSpPr>
          <p:spPr>
            <a:xfrm>
              <a:off x="737385" y="1587881"/>
              <a:ext cx="67974" cy="52006"/>
            </a:xfrm>
            <a:custGeom>
              <a:avLst/>
              <a:gdLst/>
              <a:ahLst/>
              <a:cxnLst/>
              <a:rect l="l" t="t" r="r" b="b"/>
              <a:pathLst>
                <a:path w="2269" h="1736" extrusionOk="0">
                  <a:moveTo>
                    <a:pt x="1135" y="1"/>
                  </a:moveTo>
                  <a:cubicBezTo>
                    <a:pt x="0" y="1"/>
                    <a:pt x="0" y="1735"/>
                    <a:pt x="1135" y="1735"/>
                  </a:cubicBezTo>
                  <a:cubicBezTo>
                    <a:pt x="2269" y="1735"/>
                    <a:pt x="2269" y="1"/>
                    <a:pt x="1135" y="1"/>
                  </a:cubicBezTo>
                  <a:close/>
                </a:path>
              </a:pathLst>
            </a:custGeom>
            <a:solidFill>
              <a:srgbClr val="C43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19"/>
            <p:cNvSpPr/>
            <p:nvPr/>
          </p:nvSpPr>
          <p:spPr>
            <a:xfrm>
              <a:off x="790346" y="1492952"/>
              <a:ext cx="66985" cy="52995"/>
            </a:xfrm>
            <a:custGeom>
              <a:avLst/>
              <a:gdLst/>
              <a:ahLst/>
              <a:cxnLst/>
              <a:rect l="l" t="t" r="r" b="b"/>
              <a:pathLst>
                <a:path w="2236" h="1769" extrusionOk="0">
                  <a:moveTo>
                    <a:pt x="1101" y="1"/>
                  </a:moveTo>
                  <a:cubicBezTo>
                    <a:pt x="0" y="1"/>
                    <a:pt x="0" y="1769"/>
                    <a:pt x="1101" y="1769"/>
                  </a:cubicBezTo>
                  <a:cubicBezTo>
                    <a:pt x="2235" y="1769"/>
                    <a:pt x="2235" y="1"/>
                    <a:pt x="1101" y="1"/>
                  </a:cubicBezTo>
                  <a:close/>
                </a:path>
              </a:pathLst>
            </a:custGeom>
            <a:solidFill>
              <a:srgbClr val="C43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19"/>
            <p:cNvSpPr/>
            <p:nvPr/>
          </p:nvSpPr>
          <p:spPr>
            <a:xfrm>
              <a:off x="832314" y="1587881"/>
              <a:ext cx="66985" cy="52006"/>
            </a:xfrm>
            <a:custGeom>
              <a:avLst/>
              <a:gdLst/>
              <a:ahLst/>
              <a:cxnLst/>
              <a:rect l="l" t="t" r="r" b="b"/>
              <a:pathLst>
                <a:path w="2236" h="1736" extrusionOk="0">
                  <a:moveTo>
                    <a:pt x="1101" y="1"/>
                  </a:moveTo>
                  <a:cubicBezTo>
                    <a:pt x="0" y="1"/>
                    <a:pt x="0" y="1735"/>
                    <a:pt x="1101" y="1735"/>
                  </a:cubicBezTo>
                  <a:cubicBezTo>
                    <a:pt x="2235" y="1735"/>
                    <a:pt x="2235" y="1"/>
                    <a:pt x="1101" y="1"/>
                  </a:cubicBezTo>
                  <a:close/>
                </a:path>
              </a:pathLst>
            </a:custGeom>
            <a:solidFill>
              <a:srgbClr val="C43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extBox 4">
            <a:extLst>
              <a:ext uri="{FF2B5EF4-FFF2-40B4-BE49-F238E27FC236}">
                <a16:creationId xmlns:a16="http://schemas.microsoft.com/office/drawing/2014/main" id="{DB933D80-CC7A-4EE8-5F3A-FD53416BE16E}"/>
              </a:ext>
            </a:extLst>
          </p:cNvPr>
          <p:cNvSpPr txBox="1"/>
          <p:nvPr/>
        </p:nvSpPr>
        <p:spPr>
          <a:xfrm>
            <a:off x="4815630" y="1506328"/>
            <a:ext cx="4008943" cy="2462213"/>
          </a:xfrm>
          <a:prstGeom prst="rect">
            <a:avLst/>
          </a:prstGeom>
          <a:noFill/>
        </p:spPr>
        <p:txBody>
          <a:bodyPr wrap="square">
            <a:spAutoFit/>
          </a:bodyPr>
          <a:lstStyle/>
          <a:p>
            <a:pPr algn="just"/>
            <a:r>
              <a:rPr lang="vi-VN" b="1" dirty="0">
                <a:solidFill>
                  <a:schemeClr val="accent2"/>
                </a:solidFill>
                <a:effectLst/>
                <a:latin typeface="+mj-lt"/>
              </a:rPr>
              <a:t>**Nhận xét:**</a:t>
            </a:r>
            <a:r>
              <a:rPr lang="vi-VN" b="0" dirty="0">
                <a:solidFill>
                  <a:schemeClr val="accent2"/>
                </a:solidFill>
                <a:effectLst/>
                <a:latin typeface="+mj-lt"/>
              </a:rPr>
              <a:t> </a:t>
            </a:r>
          </a:p>
          <a:p>
            <a:pPr algn="just"/>
            <a:r>
              <a:rPr lang="vi-VN" b="0" dirty="0">
                <a:solidFill>
                  <a:schemeClr val="accent2"/>
                </a:solidFill>
                <a:effectLst/>
                <a:latin typeface="+mj-lt"/>
              </a:rPr>
              <a:t>- Những trận có ít cú sút từ một đội thông thường thể hiện một lép vế về thế trận của đội bóng đó nên giá trị "Hiệu số bàn thắng" càng có xu hướng thấp và ngược lại.</a:t>
            </a:r>
          </a:p>
          <a:p>
            <a:pPr algn="just"/>
            <a:r>
              <a:rPr lang="vi-VN" b="0" dirty="0">
                <a:solidFill>
                  <a:schemeClr val="accent2"/>
                </a:solidFill>
                <a:effectLst/>
                <a:latin typeface="+mj-lt"/>
              </a:rPr>
              <a:t>- Số lượng sút bóng trúng đích của 1 đội trong</a:t>
            </a:r>
            <a:r>
              <a:rPr lang="en-US" b="0" dirty="0">
                <a:solidFill>
                  <a:schemeClr val="accent2"/>
                </a:solidFill>
                <a:effectLst/>
                <a:latin typeface="+mj-lt"/>
              </a:rPr>
              <a:t> </a:t>
            </a:r>
            <a:r>
              <a:rPr lang="en-US" b="0" dirty="0" err="1">
                <a:solidFill>
                  <a:schemeClr val="accent2"/>
                </a:solidFill>
                <a:effectLst/>
                <a:latin typeface="Times New Roman" panose="02020603050405020304" pitchFamily="18" charset="0"/>
                <a:cs typeface="Times New Roman" panose="02020603050405020304" pitchFamily="18" charset="0"/>
              </a:rPr>
              <a:t>mỗi</a:t>
            </a:r>
            <a:r>
              <a:rPr lang="vi-VN" b="0" dirty="0">
                <a:solidFill>
                  <a:schemeClr val="accent2"/>
                </a:solidFill>
                <a:effectLst/>
                <a:latin typeface="+mj-lt"/>
              </a:rPr>
              <a:t> trận đấu giao động nhiều trong khoảng từ 3 đến 6, và tại đây cũng cho thấy sự cân bằng</a:t>
            </a:r>
            <a:r>
              <a:rPr lang="en-US" b="0" dirty="0">
                <a:solidFill>
                  <a:schemeClr val="accent2"/>
                </a:solidFill>
                <a:effectLst/>
                <a:latin typeface="+mj-lt"/>
              </a:rPr>
              <a:t> </a:t>
            </a:r>
            <a:r>
              <a:rPr lang="en-US" b="0" dirty="0" err="1">
                <a:solidFill>
                  <a:schemeClr val="accent2"/>
                </a:solidFill>
                <a:effectLst/>
                <a:latin typeface="Times New Roman" panose="02020603050405020304" pitchFamily="18" charset="0"/>
                <a:cs typeface="Times New Roman" panose="02020603050405020304" pitchFamily="18" charset="0"/>
              </a:rPr>
              <a:t>tương</a:t>
            </a:r>
            <a:r>
              <a:rPr lang="en-US" b="0" dirty="0">
                <a:solidFill>
                  <a:schemeClr val="accent2"/>
                </a:solidFill>
                <a:effectLst/>
                <a:latin typeface="Times New Roman" panose="02020603050405020304" pitchFamily="18" charset="0"/>
                <a:cs typeface="Times New Roman" panose="02020603050405020304" pitchFamily="18" charset="0"/>
              </a:rPr>
              <a:t> </a:t>
            </a:r>
            <a:r>
              <a:rPr lang="en-US" b="0" dirty="0" err="1">
                <a:solidFill>
                  <a:schemeClr val="accent2"/>
                </a:solidFill>
                <a:effectLst/>
                <a:latin typeface="Times New Roman" panose="02020603050405020304" pitchFamily="18" charset="0"/>
                <a:cs typeface="Times New Roman" panose="02020603050405020304" pitchFamily="18" charset="0"/>
              </a:rPr>
              <a:t>đối</a:t>
            </a:r>
            <a:r>
              <a:rPr lang="vi-VN" b="0" dirty="0">
                <a:solidFill>
                  <a:schemeClr val="accent2"/>
                </a:solidFill>
                <a:effectLst/>
                <a:latin typeface="+mj-lt"/>
              </a:rPr>
              <a:t> về mặt trình độ của đội bóng so với đối phương khi giá trị "Hiệu số bàn thắng" gần như phân bố </a:t>
            </a:r>
            <a:r>
              <a:rPr lang="en-US" dirty="0" err="1">
                <a:solidFill>
                  <a:schemeClr val="accent2"/>
                </a:solidFill>
                <a:latin typeface="Times New Roman" panose="02020603050405020304" pitchFamily="18" charset="0"/>
                <a:cs typeface="Times New Roman" panose="02020603050405020304" pitchFamily="18" charset="0"/>
              </a:rPr>
              <a:t>khá</a:t>
            </a:r>
            <a:r>
              <a:rPr lang="vi-VN" b="0" dirty="0">
                <a:solidFill>
                  <a:schemeClr val="accent2"/>
                </a:solidFill>
                <a:effectLst/>
                <a:latin typeface="+mj-lt"/>
              </a:rPr>
              <a:t> đều 2 bên trục y = 0.</a:t>
            </a:r>
          </a:p>
        </p:txBody>
      </p:sp>
      <p:sp>
        <p:nvSpPr>
          <p:cNvPr id="6" name="TextBox 5">
            <a:extLst>
              <a:ext uri="{FF2B5EF4-FFF2-40B4-BE49-F238E27FC236}">
                <a16:creationId xmlns:a16="http://schemas.microsoft.com/office/drawing/2014/main" id="{B893CEFC-B326-C4B9-8CB0-85C69F3E3772}"/>
              </a:ext>
            </a:extLst>
          </p:cNvPr>
          <p:cNvSpPr txBox="1"/>
          <p:nvPr/>
        </p:nvSpPr>
        <p:spPr>
          <a:xfrm>
            <a:off x="198203" y="722932"/>
            <a:ext cx="8493699" cy="276999"/>
          </a:xfrm>
          <a:prstGeom prst="rect">
            <a:avLst/>
          </a:prstGeom>
          <a:noFill/>
        </p:spPr>
        <p:txBody>
          <a:bodyPr wrap="square" rtlCol="0">
            <a:spAutoFit/>
          </a:bodyPr>
          <a:lstStyle/>
          <a:p>
            <a:r>
              <a:rPr lang="en-US" sz="1200" dirty="0">
                <a:solidFill>
                  <a:schemeClr val="accent2"/>
                </a:solidFill>
                <a:latin typeface="Times New Roman" panose="02020603050405020304" pitchFamily="18" charset="0"/>
                <a:cs typeface="Times New Roman" panose="02020603050405020304" pitchFamily="18" charset="0"/>
              </a:rPr>
              <a:t>Scatter plot </a:t>
            </a:r>
            <a:r>
              <a:rPr lang="en-US" sz="1200" dirty="0" err="1">
                <a:solidFill>
                  <a:schemeClr val="accent2"/>
                </a:solidFill>
                <a:latin typeface="Times New Roman" panose="02020603050405020304" pitchFamily="18" charset="0"/>
                <a:cs typeface="Times New Roman" panose="02020603050405020304" pitchFamily="18" charset="0"/>
              </a:rPr>
              <a:t>mô</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tả</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quan</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hệ</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giữa</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sút</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bóng</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trúng</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đích</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của</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đội</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nhà</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Shot_on_target_Home</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và</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hiệu</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số</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bàn</a:t>
            </a:r>
            <a:r>
              <a:rPr lang="en-US" sz="1200" dirty="0">
                <a:solidFill>
                  <a:schemeClr val="accent2"/>
                </a:solidFill>
                <a:latin typeface="Times New Roman" panose="02020603050405020304" pitchFamily="18" charset="0"/>
                <a:cs typeface="Times New Roman" panose="02020603050405020304" pitchFamily="18" charset="0"/>
              </a:rPr>
              <a:t> </a:t>
            </a:r>
            <a:r>
              <a:rPr lang="en-US" sz="1200" dirty="0" err="1">
                <a:solidFill>
                  <a:schemeClr val="accent2"/>
                </a:solidFill>
                <a:latin typeface="Times New Roman" panose="02020603050405020304" pitchFamily="18" charset="0"/>
                <a:cs typeface="Times New Roman" panose="02020603050405020304" pitchFamily="18" charset="0"/>
              </a:rPr>
              <a:t>thắng</a:t>
            </a:r>
            <a:r>
              <a:rPr lang="en-US" sz="1200" dirty="0">
                <a:solidFill>
                  <a:schemeClr val="accent2"/>
                </a:solidFill>
                <a:latin typeface="Times New Roman" panose="02020603050405020304" pitchFamily="18" charset="0"/>
                <a:cs typeface="Times New Roman" panose="02020603050405020304" pitchFamily="18" charset="0"/>
              </a:rPr>
              <a:t> :</a:t>
            </a:r>
          </a:p>
        </p:txBody>
      </p:sp>
      <p:pic>
        <p:nvPicPr>
          <p:cNvPr id="8" name="Picture 7">
            <a:extLst>
              <a:ext uri="{FF2B5EF4-FFF2-40B4-BE49-F238E27FC236}">
                <a16:creationId xmlns:a16="http://schemas.microsoft.com/office/drawing/2014/main" id="{B5AB73FB-2682-E02B-5148-A89054DAD0A5}"/>
              </a:ext>
            </a:extLst>
          </p:cNvPr>
          <p:cNvPicPr>
            <a:picLocks noChangeAspect="1"/>
          </p:cNvPicPr>
          <p:nvPr/>
        </p:nvPicPr>
        <p:blipFill>
          <a:blip r:embed="rId3"/>
          <a:stretch>
            <a:fillRect/>
          </a:stretch>
        </p:blipFill>
        <p:spPr>
          <a:xfrm>
            <a:off x="251529" y="1308596"/>
            <a:ext cx="4164778" cy="3111972"/>
          </a:xfrm>
          <a:prstGeom prst="rect">
            <a:avLst/>
          </a:prstGeom>
        </p:spPr>
      </p:pic>
      <p:sp>
        <p:nvSpPr>
          <p:cNvPr id="2" name="TextBox 1">
            <a:extLst>
              <a:ext uri="{FF2B5EF4-FFF2-40B4-BE49-F238E27FC236}">
                <a16:creationId xmlns:a16="http://schemas.microsoft.com/office/drawing/2014/main" id="{FE903039-10CD-B73C-E6DF-2A93EF3C94C1}"/>
              </a:ext>
            </a:extLst>
          </p:cNvPr>
          <p:cNvSpPr txBox="1"/>
          <p:nvPr/>
        </p:nvSpPr>
        <p:spPr>
          <a:xfrm>
            <a:off x="251529" y="4619188"/>
            <a:ext cx="4930140" cy="276999"/>
          </a:xfrm>
          <a:prstGeom prst="rect">
            <a:avLst/>
          </a:prstGeom>
          <a:noFill/>
        </p:spPr>
        <p:txBody>
          <a:bodyPr wrap="square" rtlCol="0">
            <a:spAutoFit/>
          </a:bodyPr>
          <a:lstStyle/>
          <a:p>
            <a:r>
              <a:rPr lang="en-US" sz="1200" dirty="0" err="1">
                <a:latin typeface="Times New Roman" panose="02020603050405020304" pitchFamily="18" charset="0"/>
                <a:cs typeface="Times New Roman" panose="02020603050405020304" pitchFamily="18" charset="0"/>
              </a:rPr>
              <a:t>Hình</a:t>
            </a:r>
            <a:r>
              <a:rPr lang="en-US" sz="1200" dirty="0">
                <a:latin typeface="Times New Roman" panose="02020603050405020304" pitchFamily="18" charset="0"/>
                <a:cs typeface="Times New Roman" panose="02020603050405020304" pitchFamily="18" charset="0"/>
              </a:rPr>
              <a:t> 4: Scatter plot </a:t>
            </a:r>
            <a:r>
              <a:rPr lang="en-US" sz="1200" dirty="0" err="1">
                <a:latin typeface="Times New Roman" panose="02020603050405020304" pitchFamily="18" charset="0"/>
                <a:cs typeface="Times New Roman" panose="02020603050405020304" pitchFamily="18" charset="0"/>
              </a:rPr>
              <a:t>mô</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tả</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quan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hệ</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giữa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sút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bóng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trúng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đích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của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đội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nhà</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3048129"/>
      </p:ext>
    </p:extLst>
  </p:cSld>
  <p:clrMapOvr>
    <a:masterClrMapping/>
  </p:clrMapOvr>
</p:sld>
</file>

<file path=ppt/theme/theme1.xml><?xml version="1.0" encoding="utf-8"?>
<a:theme xmlns:a="http://schemas.openxmlformats.org/drawingml/2006/main" name="Reforestation Project Proposal Infographics by Slidesgo">
  <a:themeElements>
    <a:clrScheme name="Simple Light">
      <a:dk1>
        <a:srgbClr val="841F00"/>
      </a:dk1>
      <a:lt1>
        <a:srgbClr val="FFFBEE"/>
      </a:lt1>
      <a:dk2>
        <a:srgbClr val="D6EDE4"/>
      </a:dk2>
      <a:lt2>
        <a:srgbClr val="83C4AD"/>
      </a:lt2>
      <a:accent1>
        <a:srgbClr val="1F684C"/>
      </a:accent1>
      <a:accent2>
        <a:srgbClr val="000000"/>
      </a:accent2>
      <a:accent3>
        <a:srgbClr val="FBDEAC"/>
      </a:accent3>
      <a:accent4>
        <a:srgbClr val="EBC177"/>
      </a:accent4>
      <a:accent5>
        <a:srgbClr val="C67A00"/>
      </a:accent5>
      <a:accent6>
        <a:srgbClr val="C43300"/>
      </a:accent6>
      <a:hlink>
        <a:srgbClr val="9F512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780</TotalTime>
  <Words>2846</Words>
  <Application>Microsoft Office PowerPoint</Application>
  <PresentationFormat>On-screen Show (16:9)</PresentationFormat>
  <Paragraphs>268</Paragraphs>
  <Slides>27</Slides>
  <Notes>26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Anaheim</vt:lpstr>
      <vt:lpstr>Roboto</vt:lpstr>
      <vt:lpstr>Roboto Condensed Light</vt:lpstr>
      <vt:lpstr>Arial</vt:lpstr>
      <vt:lpstr>Calibri</vt:lpstr>
      <vt:lpstr>Wingdings</vt:lpstr>
      <vt:lpstr>Nunito</vt:lpstr>
      <vt:lpstr>Times New Roman</vt:lpstr>
      <vt:lpstr>Chewy</vt:lpstr>
      <vt:lpstr>Reforestation Project Proposal Infographics by Slidesgo</vt:lpstr>
      <vt:lpstr>KHOA HỌC DỮ LIỆU Đề tài: DỰ ĐOÁN KẾT QUẢ TRẬN ĐẤU BÓNG ĐÁ NGOẠI HẠNG ANH</vt:lpstr>
      <vt:lpstr>Mục tiêu và giải pháp</vt:lpstr>
      <vt:lpstr>Lưu đồ giải quyết bài toán</vt:lpstr>
      <vt:lpstr>I. Thu thập dữ liệu</vt:lpstr>
      <vt:lpstr>I. Thu thập dữ liệu</vt:lpstr>
      <vt:lpstr>II. Tiền xử lý và trực quan hóa dữ liệu</vt:lpstr>
      <vt:lpstr>I. Thu thập và trực quan hóa dữ liệu</vt:lpstr>
      <vt:lpstr>II. Tiền xử lý và trực quan hóa dữ liệu</vt:lpstr>
      <vt:lpstr>II. Tiền xử lý và trực quan hóa dữ liệu</vt:lpstr>
      <vt:lpstr>III. Thử nghiệm mô hình</vt:lpstr>
      <vt:lpstr>IV. Thử nghiệm chuẩn hóa và xử lý ngoại lệ</vt:lpstr>
      <vt:lpstr>IV. Thử nghiệm chuẩn hóa và xử lý ngoại lệ</vt:lpstr>
      <vt:lpstr>IV. Thử nghiệm chuẩn hóa và xử lý ngoại lệ</vt:lpstr>
      <vt:lpstr>IV. Thử nghiệm chuẩn hóa và xử lý ngoại lệ</vt:lpstr>
      <vt:lpstr>V. Thực hiện bài toán chính</vt:lpstr>
      <vt:lpstr>V. Thực hiện bài toán chính</vt:lpstr>
      <vt:lpstr>V. Thực hiện bài toán chính</vt:lpstr>
      <vt:lpstr>V. Thực hiện bài toán chính</vt:lpstr>
      <vt:lpstr>V. Thực hiện bài toán chính</vt:lpstr>
      <vt:lpstr>V. Thực hiện bài toán chính</vt:lpstr>
      <vt:lpstr>V. Thực hiện bài toán chính</vt:lpstr>
      <vt:lpstr>V. Thực hiện bài toán chính</vt:lpstr>
      <vt:lpstr>V. Thực hiện bài toán chính</vt:lpstr>
      <vt:lpstr>V. Thực hiện bài toán chính</vt:lpstr>
      <vt:lpstr>V. Thực hiện bài toán chính</vt:lpstr>
      <vt:lpstr>VI. Kết luận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Khoa học dữ liệu Đề tài: Dự đoán kết quả trận đấu bóng đá Ngoại hạng Anh</dc:title>
  <dc:creator>ASUS</dc:creator>
  <cp:lastModifiedBy>Nguyễn Minh Hoàng</cp:lastModifiedBy>
  <cp:revision>33</cp:revision>
  <dcterms:modified xsi:type="dcterms:W3CDTF">2023-06-23T13:51:59Z</dcterms:modified>
</cp:coreProperties>
</file>