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Hind Vadodara Light" panose="020B0604020202020204" charset="0"/>
      <p:regular r:id="rId4"/>
      <p:bold r:id="rId5"/>
    </p:embeddedFont>
    <p:embeddedFont>
      <p:font typeface="Teko Light" panose="020B060402020202020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581EE2-D23D-4962-B932-698DF1BDDB72}">
  <a:tblStyle styleId="{6F581EE2-D23D-4962-B932-698DF1BDDB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706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1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9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29"/>
          <p:cNvSpPr txBox="1">
            <a:spLocks/>
          </p:cNvSpPr>
          <p:nvPr/>
        </p:nvSpPr>
        <p:spPr>
          <a:xfrm>
            <a:off x="1893095" y="85725"/>
            <a:ext cx="725090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60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vi-VN" sz="2200" b="1" smtClean="0">
                <a:latin typeface="+mn-lt"/>
              </a:rPr>
              <a:t>TRƯỜNG ĐẠI HỌC SƯ PHẠM KỸ THUẬT HƯNG YÊN</a:t>
            </a:r>
            <a:br>
              <a:rPr lang="vi-VN" sz="2200" b="1" smtClean="0">
                <a:latin typeface="+mn-lt"/>
              </a:rPr>
            </a:br>
            <a:r>
              <a:rPr lang="vi-VN" sz="2000" b="1" smtClean="0">
                <a:latin typeface="+mn-lt"/>
              </a:rPr>
              <a:t>KHOA CÔNG NGHỆ THÔNG TIN</a:t>
            </a:r>
            <a:endParaRPr lang="vi-VN" sz="2000" b="1" dirty="0">
              <a:latin typeface="+mn-lt"/>
            </a:endParaRPr>
          </a:p>
        </p:txBody>
      </p:sp>
      <p:sp>
        <p:nvSpPr>
          <p:cNvPr id="5" name="Google Shape;134;p29"/>
          <p:cNvSpPr txBox="1">
            <a:spLocks/>
          </p:cNvSpPr>
          <p:nvPr/>
        </p:nvSpPr>
        <p:spPr>
          <a:xfrm>
            <a:off x="2364582" y="1187228"/>
            <a:ext cx="5943600" cy="928688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vi-VN" sz="2000" b="1" dirty="0" smtClean="0">
                <a:latin typeface="+mn-lt"/>
              </a:rPr>
              <a:t>BÀI TẬP LỚN MÔN HỌC: </a:t>
            </a:r>
          </a:p>
          <a:p>
            <a:pPr marL="0" indent="0"/>
            <a:r>
              <a:rPr lang="vi-VN" sz="2000" b="1" dirty="0" smtClean="0">
                <a:latin typeface="+mn-lt"/>
              </a:rPr>
              <a:t>THIẾT KẾ VÀ LẬP TRÌNH WEB</a:t>
            </a:r>
            <a:endParaRPr lang="vi-VN" sz="2000" b="1" dirty="0">
              <a:latin typeface="+mn-lt"/>
            </a:endParaRPr>
          </a:p>
        </p:txBody>
      </p:sp>
      <p:sp>
        <p:nvSpPr>
          <p:cNvPr id="6" name="Google Shape;134;p29"/>
          <p:cNvSpPr txBox="1">
            <a:spLocks/>
          </p:cNvSpPr>
          <p:nvPr/>
        </p:nvSpPr>
        <p:spPr>
          <a:xfrm>
            <a:off x="438616" y="2417319"/>
            <a:ext cx="7330068" cy="106186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vi-VN" sz="2400" b="1" dirty="0" smtClean="0">
                <a:latin typeface="+mn-lt"/>
              </a:rPr>
              <a:t>XÂY </a:t>
            </a:r>
            <a:r>
              <a:rPr lang="vi-VN" sz="2400" b="1" dirty="0">
                <a:latin typeface="+mn-lt"/>
              </a:rPr>
              <a:t>DỰNG </a:t>
            </a:r>
            <a:r>
              <a:rPr lang="vi-VN" sz="2400" b="1" dirty="0" smtClean="0">
                <a:latin typeface="+mn-lt"/>
              </a:rPr>
              <a:t>WEBSITE BÁN </a:t>
            </a:r>
            <a:r>
              <a:rPr lang="vi-VN" sz="2400" b="1" dirty="0">
                <a:latin typeface="+mn-lt"/>
              </a:rPr>
              <a:t>HÀNG CHO </a:t>
            </a:r>
            <a:endParaRPr lang="vi-VN" sz="2400" b="1" dirty="0" smtClean="0">
              <a:latin typeface="+mn-lt"/>
            </a:endParaRPr>
          </a:p>
          <a:p>
            <a:pPr marL="0" indent="0"/>
            <a:r>
              <a:rPr lang="vi-VN" sz="2400" b="1" dirty="0" smtClean="0">
                <a:latin typeface="+mn-lt"/>
              </a:rPr>
              <a:t>SHOP </a:t>
            </a:r>
            <a:r>
              <a:rPr lang="vi-VN" sz="2400" b="1" dirty="0">
                <a:latin typeface="+mn-lt"/>
              </a:rPr>
              <a:t>MỸ PHẨM ORIOLE</a:t>
            </a:r>
            <a:endParaRPr lang="en-US" sz="2400" dirty="0">
              <a:latin typeface="+mn-lt"/>
            </a:endParaRPr>
          </a:p>
          <a:p>
            <a:pPr marL="0" indent="0"/>
            <a:endParaRPr lang="vi-VN" sz="1800" b="1" dirty="0">
              <a:latin typeface="+mn-lt"/>
            </a:endParaRPr>
          </a:p>
        </p:txBody>
      </p:sp>
      <p:sp>
        <p:nvSpPr>
          <p:cNvPr id="7" name="Google Shape;134;p29"/>
          <p:cNvSpPr txBox="1">
            <a:spLocks/>
          </p:cNvSpPr>
          <p:nvPr/>
        </p:nvSpPr>
        <p:spPr>
          <a:xfrm>
            <a:off x="1290232" y="3856406"/>
            <a:ext cx="3846764" cy="928688"/>
          </a:xfrm>
          <a:prstGeom prst="rect">
            <a:avLst/>
          </a:prstGeom>
          <a:noFill/>
          <a:ln w="571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Vadodara Light"/>
              <a:buNone/>
              <a:defRPr sz="2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 algn="l"/>
            <a:r>
              <a:rPr lang="vi-VN" sz="2000" b="1" dirty="0" smtClean="0">
                <a:latin typeface="+mn-lt"/>
              </a:rPr>
              <a:t>GVHD: ThS. Trần Đỗ Thu Hà</a:t>
            </a:r>
          </a:p>
          <a:p>
            <a:pPr marL="0" indent="0" algn="l"/>
            <a:r>
              <a:rPr lang="vi-VN" sz="2000" b="1" dirty="0" smtClean="0">
                <a:latin typeface="+mn-lt"/>
              </a:rPr>
              <a:t>SVTH: Nguyễn Hoàng Anh</a:t>
            </a:r>
            <a:endParaRPr lang="vi-VN" sz="20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B7588F"/>
      </a:dk2>
      <a:lt2>
        <a:srgbClr val="E6F0EF"/>
      </a:lt2>
      <a:accent1>
        <a:srgbClr val="FF6AAA"/>
      </a:accent1>
      <a:accent2>
        <a:srgbClr val="F97DA9"/>
      </a:accent2>
      <a:accent3>
        <a:srgbClr val="FFABA5"/>
      </a:accent3>
      <a:accent4>
        <a:srgbClr val="B7588F"/>
      </a:accent4>
      <a:accent5>
        <a:srgbClr val="FF6AAA"/>
      </a:accent5>
      <a:accent6>
        <a:srgbClr val="B7588F"/>
      </a:accent6>
      <a:hlink>
        <a:srgbClr val="B758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Hind Vadodara Light</vt:lpstr>
      <vt:lpstr>Teko Light</vt:lpstr>
      <vt:lpstr>Arial</vt:lpstr>
      <vt:lpstr>Science Fair Newsletter by Slidesgo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4</cp:revision>
  <dcterms:modified xsi:type="dcterms:W3CDTF">2022-01-18T01:30:53Z</dcterms:modified>
</cp:coreProperties>
</file>